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80" r:id="rId4"/>
    <p:sldId id="277" r:id="rId5"/>
    <p:sldId id="257" r:id="rId6"/>
    <p:sldId id="258" r:id="rId7"/>
    <p:sldId id="290" r:id="rId8"/>
    <p:sldId id="288" r:id="rId9"/>
    <p:sldId id="306" r:id="rId10"/>
    <p:sldId id="298" r:id="rId11"/>
    <p:sldId id="292" r:id="rId12"/>
    <p:sldId id="307" r:id="rId13"/>
    <p:sldId id="311" r:id="rId14"/>
    <p:sldId id="308" r:id="rId15"/>
    <p:sldId id="309" r:id="rId16"/>
    <p:sldId id="310" r:id="rId17"/>
    <p:sldId id="299" r:id="rId18"/>
    <p:sldId id="312" r:id="rId19"/>
    <p:sldId id="294" r:id="rId20"/>
    <p:sldId id="313" r:id="rId21"/>
    <p:sldId id="274" r:id="rId22"/>
    <p:sldId id="281" r:id="rId23"/>
  </p:sldIdLst>
  <p:sldSz cx="32704088" cy="184134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00" autoAdjust="0"/>
  </p:normalViewPr>
  <p:slideViewPr>
    <p:cSldViewPr>
      <p:cViewPr>
        <p:scale>
          <a:sx n="33" d="100"/>
          <a:sy n="33" d="100"/>
        </p:scale>
        <p:origin x="1446" y="7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2212"/>
            <a:ext cx="32704088" cy="12276021"/>
          </a:xfrm>
          <a:prstGeom prst="rect">
            <a:avLst/>
          </a:prstGeom>
        </p:spPr>
      </p:pic>
      <p:sp>
        <p:nvSpPr>
          <p:cNvPr id="21" name="Freeform 8">
            <a:extLst>
              <a:ext uri="{FF2B5EF4-FFF2-40B4-BE49-F238E27FC236}">
                <a16:creationId xmlns:a16="http://schemas.microsoft.com/office/drawing/2014/main" id="{F7859EFE-BF01-4309-B3ED-2A408DD91018}"/>
              </a:ext>
            </a:extLst>
          </p:cNvPr>
          <p:cNvSpPr>
            <a:spLocks/>
          </p:cNvSpPr>
          <p:nvPr/>
        </p:nvSpPr>
        <p:spPr bwMode="auto">
          <a:xfrm>
            <a:off x="14011275" y="0"/>
            <a:ext cx="13187363" cy="15266988"/>
          </a:xfrm>
          <a:custGeom>
            <a:avLst/>
            <a:gdLst>
              <a:gd name="T0" fmla="*/ 5665 w 8307"/>
              <a:gd name="T1" fmla="*/ 0 h 9617"/>
              <a:gd name="T2" fmla="*/ 5511 w 8307"/>
              <a:gd name="T3" fmla="*/ 0 h 9617"/>
              <a:gd name="T4" fmla="*/ 0 w 8307"/>
              <a:gd name="T5" fmla="*/ 9617 h 9617"/>
              <a:gd name="T6" fmla="*/ 5349 w 8307"/>
              <a:gd name="T7" fmla="*/ 9611 h 9617"/>
              <a:gd name="T8" fmla="*/ 8307 w 8307"/>
              <a:gd name="T9" fmla="*/ 4440 h 9617"/>
              <a:gd name="T10" fmla="*/ 5807 w 8307"/>
              <a:gd name="T11" fmla="*/ 0 h 9617"/>
              <a:gd name="T12" fmla="*/ 5665 w 8307"/>
              <a:gd name="T13" fmla="*/ 0 h 9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07" h="9617">
                <a:moveTo>
                  <a:pt x="5665" y="0"/>
                </a:moveTo>
                <a:lnTo>
                  <a:pt x="5511" y="0"/>
                </a:lnTo>
                <a:lnTo>
                  <a:pt x="0" y="9617"/>
                </a:lnTo>
                <a:lnTo>
                  <a:pt x="5349" y="9611"/>
                </a:lnTo>
                <a:lnTo>
                  <a:pt x="8307" y="4440"/>
                </a:lnTo>
                <a:lnTo>
                  <a:pt x="5807" y="0"/>
                </a:lnTo>
                <a:lnTo>
                  <a:pt x="566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0B8780FC-E544-4F47-9201-E45EDA81BA90}"/>
              </a:ext>
            </a:extLst>
          </p:cNvPr>
          <p:cNvSpPr>
            <a:spLocks/>
          </p:cNvSpPr>
          <p:nvPr/>
        </p:nvSpPr>
        <p:spPr bwMode="auto">
          <a:xfrm>
            <a:off x="22375813" y="79375"/>
            <a:ext cx="336550" cy="593725"/>
          </a:xfrm>
          <a:custGeom>
            <a:avLst/>
            <a:gdLst>
              <a:gd name="T0" fmla="*/ 210 w 212"/>
              <a:gd name="T1" fmla="*/ 0 h 374"/>
              <a:gd name="T2" fmla="*/ 0 w 212"/>
              <a:gd name="T3" fmla="*/ 374 h 374"/>
              <a:gd name="T4" fmla="*/ 212 w 212"/>
              <a:gd name="T5" fmla="*/ 4 h 374"/>
              <a:gd name="T6" fmla="*/ 210 w 212"/>
              <a:gd name="T7" fmla="*/ 0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2" h="374">
                <a:moveTo>
                  <a:pt x="210" y="0"/>
                </a:moveTo>
                <a:lnTo>
                  <a:pt x="0" y="374"/>
                </a:lnTo>
                <a:lnTo>
                  <a:pt x="212" y="4"/>
                </a:lnTo>
                <a:lnTo>
                  <a:pt x="2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627A5E86-E064-4A76-B4D7-05758FBDD4C1}"/>
              </a:ext>
            </a:extLst>
          </p:cNvPr>
          <p:cNvSpPr>
            <a:spLocks/>
          </p:cNvSpPr>
          <p:nvPr/>
        </p:nvSpPr>
        <p:spPr bwMode="auto">
          <a:xfrm>
            <a:off x="22375813" y="79375"/>
            <a:ext cx="336550" cy="593725"/>
          </a:xfrm>
          <a:custGeom>
            <a:avLst/>
            <a:gdLst>
              <a:gd name="T0" fmla="*/ 210 w 212"/>
              <a:gd name="T1" fmla="*/ 0 h 374"/>
              <a:gd name="T2" fmla="*/ 0 w 212"/>
              <a:gd name="T3" fmla="*/ 374 h 374"/>
              <a:gd name="T4" fmla="*/ 212 w 212"/>
              <a:gd name="T5" fmla="*/ 4 h 374"/>
              <a:gd name="T6" fmla="*/ 210 w 212"/>
              <a:gd name="T7" fmla="*/ 0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2" h="374">
                <a:moveTo>
                  <a:pt x="210" y="0"/>
                </a:moveTo>
                <a:lnTo>
                  <a:pt x="0" y="374"/>
                </a:lnTo>
                <a:lnTo>
                  <a:pt x="212" y="4"/>
                </a:lnTo>
                <a:lnTo>
                  <a:pt x="21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12">
            <a:extLst>
              <a:ext uri="{FF2B5EF4-FFF2-40B4-BE49-F238E27FC236}">
                <a16:creationId xmlns:a16="http://schemas.microsoft.com/office/drawing/2014/main" id="{48484CD5-BF91-470E-83A2-75A4E8183DB8}"/>
              </a:ext>
            </a:extLst>
          </p:cNvPr>
          <p:cNvSpPr>
            <a:spLocks/>
          </p:cNvSpPr>
          <p:nvPr/>
        </p:nvSpPr>
        <p:spPr bwMode="auto">
          <a:xfrm>
            <a:off x="18575338" y="85725"/>
            <a:ext cx="8334375" cy="7337425"/>
          </a:xfrm>
          <a:custGeom>
            <a:avLst/>
            <a:gdLst>
              <a:gd name="T0" fmla="*/ 2606 w 5250"/>
              <a:gd name="T1" fmla="*/ 0 h 4622"/>
              <a:gd name="T2" fmla="*/ 2394 w 5250"/>
              <a:gd name="T3" fmla="*/ 370 h 4622"/>
              <a:gd name="T4" fmla="*/ 0 w 5250"/>
              <a:gd name="T5" fmla="*/ 4622 h 4622"/>
              <a:gd name="T6" fmla="*/ 5250 w 5250"/>
              <a:gd name="T7" fmla="*/ 4622 h 4622"/>
              <a:gd name="T8" fmla="*/ 2606 w 5250"/>
              <a:gd name="T9" fmla="*/ 0 h 4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50" h="4622">
                <a:moveTo>
                  <a:pt x="2606" y="0"/>
                </a:moveTo>
                <a:lnTo>
                  <a:pt x="2394" y="370"/>
                </a:lnTo>
                <a:lnTo>
                  <a:pt x="0" y="4622"/>
                </a:lnTo>
                <a:lnTo>
                  <a:pt x="5250" y="4622"/>
                </a:lnTo>
                <a:lnTo>
                  <a:pt x="260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8146551B-C425-4844-BE60-D09FEEF94F56}"/>
              </a:ext>
            </a:extLst>
          </p:cNvPr>
          <p:cNvSpPr>
            <a:spLocks/>
          </p:cNvSpPr>
          <p:nvPr/>
        </p:nvSpPr>
        <p:spPr bwMode="auto">
          <a:xfrm>
            <a:off x="19973131" y="8791575"/>
            <a:ext cx="12730957" cy="9621838"/>
          </a:xfrm>
          <a:custGeom>
            <a:avLst/>
            <a:gdLst>
              <a:gd name="T0" fmla="*/ 3502 w 8135"/>
              <a:gd name="T1" fmla="*/ 0 h 6061"/>
              <a:gd name="T2" fmla="*/ 0 w 8135"/>
              <a:gd name="T3" fmla="*/ 6061 h 6061"/>
              <a:gd name="T4" fmla="*/ 4668 w 8135"/>
              <a:gd name="T5" fmla="*/ 6061 h 6061"/>
              <a:gd name="T6" fmla="*/ 8135 w 8135"/>
              <a:gd name="T7" fmla="*/ 0 h 6061"/>
              <a:gd name="T8" fmla="*/ 3502 w 8135"/>
              <a:gd name="T9" fmla="*/ 0 h 60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35" h="6061">
                <a:moveTo>
                  <a:pt x="3502" y="0"/>
                </a:moveTo>
                <a:lnTo>
                  <a:pt x="0" y="6061"/>
                </a:lnTo>
                <a:lnTo>
                  <a:pt x="4668" y="6061"/>
                </a:lnTo>
                <a:lnTo>
                  <a:pt x="8135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Freeform 14">
            <a:extLst>
              <a:ext uri="{FF2B5EF4-FFF2-40B4-BE49-F238E27FC236}">
                <a16:creationId xmlns:a16="http://schemas.microsoft.com/office/drawing/2014/main" id="{EEBB3E5E-6BC1-4815-8A29-ECC2C51FF2E0}"/>
              </a:ext>
            </a:extLst>
          </p:cNvPr>
          <p:cNvSpPr>
            <a:spLocks/>
          </p:cNvSpPr>
          <p:nvPr/>
        </p:nvSpPr>
        <p:spPr bwMode="auto">
          <a:xfrm>
            <a:off x="4803775" y="8791575"/>
            <a:ext cx="12914313" cy="9621838"/>
          </a:xfrm>
          <a:custGeom>
            <a:avLst/>
            <a:gdLst>
              <a:gd name="T0" fmla="*/ 3502 w 8135"/>
              <a:gd name="T1" fmla="*/ 0 h 6061"/>
              <a:gd name="T2" fmla="*/ 0 w 8135"/>
              <a:gd name="T3" fmla="*/ 6061 h 6061"/>
              <a:gd name="T4" fmla="*/ 4668 w 8135"/>
              <a:gd name="T5" fmla="*/ 6061 h 6061"/>
              <a:gd name="T6" fmla="*/ 8135 w 8135"/>
              <a:gd name="T7" fmla="*/ 0 h 6061"/>
              <a:gd name="T8" fmla="*/ 3502 w 8135"/>
              <a:gd name="T9" fmla="*/ 0 h 60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35" h="6061">
                <a:moveTo>
                  <a:pt x="3502" y="0"/>
                </a:moveTo>
                <a:lnTo>
                  <a:pt x="0" y="6061"/>
                </a:lnTo>
                <a:lnTo>
                  <a:pt x="4668" y="6061"/>
                </a:lnTo>
                <a:lnTo>
                  <a:pt x="8135" y="0"/>
                </a:lnTo>
                <a:lnTo>
                  <a:pt x="350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15">
            <a:extLst>
              <a:ext uri="{FF2B5EF4-FFF2-40B4-BE49-F238E27FC236}">
                <a16:creationId xmlns:a16="http://schemas.microsoft.com/office/drawing/2014/main" id="{85F0E823-D04F-4CB9-8A9A-AD1F51887304}"/>
              </a:ext>
            </a:extLst>
          </p:cNvPr>
          <p:cNvSpPr>
            <a:spLocks noEditPoints="1"/>
          </p:cNvSpPr>
          <p:nvPr/>
        </p:nvSpPr>
        <p:spPr bwMode="auto">
          <a:xfrm>
            <a:off x="10363200" y="8791575"/>
            <a:ext cx="7354888" cy="6475413"/>
          </a:xfrm>
          <a:custGeom>
            <a:avLst/>
            <a:gdLst>
              <a:gd name="T0" fmla="*/ 3376 w 4633"/>
              <a:gd name="T1" fmla="*/ 2195 h 4079"/>
              <a:gd name="T2" fmla="*/ 2298 w 4633"/>
              <a:gd name="T3" fmla="*/ 4079 h 4079"/>
              <a:gd name="T4" fmla="*/ 2298 w 4633"/>
              <a:gd name="T5" fmla="*/ 4079 h 4079"/>
              <a:gd name="T6" fmla="*/ 3376 w 4633"/>
              <a:gd name="T7" fmla="*/ 2195 h 4079"/>
              <a:gd name="T8" fmla="*/ 4633 w 4633"/>
              <a:gd name="T9" fmla="*/ 0 h 4079"/>
              <a:gd name="T10" fmla="*/ 0 w 4633"/>
              <a:gd name="T11" fmla="*/ 0 h 4079"/>
              <a:gd name="T12" fmla="*/ 0 w 4633"/>
              <a:gd name="T13" fmla="*/ 0 h 4079"/>
              <a:gd name="T14" fmla="*/ 4633 w 4633"/>
              <a:gd name="T15" fmla="*/ 0 h 4079"/>
              <a:gd name="T16" fmla="*/ 4633 w 4633"/>
              <a:gd name="T17" fmla="*/ 0 h 40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33" h="4079">
                <a:moveTo>
                  <a:pt x="3376" y="2195"/>
                </a:moveTo>
                <a:lnTo>
                  <a:pt x="2298" y="4079"/>
                </a:lnTo>
                <a:lnTo>
                  <a:pt x="2298" y="4079"/>
                </a:lnTo>
                <a:lnTo>
                  <a:pt x="3376" y="2195"/>
                </a:lnTo>
                <a:close/>
                <a:moveTo>
                  <a:pt x="4633" y="0"/>
                </a:moveTo>
                <a:lnTo>
                  <a:pt x="0" y="0"/>
                </a:lnTo>
                <a:lnTo>
                  <a:pt x="0" y="0"/>
                </a:lnTo>
                <a:lnTo>
                  <a:pt x="4633" y="0"/>
                </a:lnTo>
                <a:lnTo>
                  <a:pt x="463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C70CBB24-9906-43F3-8366-5D64673AF5C6}"/>
              </a:ext>
            </a:extLst>
          </p:cNvPr>
          <p:cNvSpPr>
            <a:spLocks/>
          </p:cNvSpPr>
          <p:nvPr/>
        </p:nvSpPr>
        <p:spPr bwMode="auto">
          <a:xfrm>
            <a:off x="14011275" y="12276138"/>
            <a:ext cx="1711325" cy="2990850"/>
          </a:xfrm>
          <a:custGeom>
            <a:avLst/>
            <a:gdLst>
              <a:gd name="T0" fmla="*/ 1078 w 1078"/>
              <a:gd name="T1" fmla="*/ 0 h 1884"/>
              <a:gd name="T2" fmla="*/ 0 w 1078"/>
              <a:gd name="T3" fmla="*/ 1884 h 1884"/>
              <a:gd name="T4" fmla="*/ 0 w 1078"/>
              <a:gd name="T5" fmla="*/ 1884 h 1884"/>
              <a:gd name="T6" fmla="*/ 1078 w 1078"/>
              <a:gd name="T7" fmla="*/ 0 h 1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8" h="1884">
                <a:moveTo>
                  <a:pt x="1078" y="0"/>
                </a:moveTo>
                <a:lnTo>
                  <a:pt x="0" y="1884"/>
                </a:lnTo>
                <a:lnTo>
                  <a:pt x="0" y="1884"/>
                </a:lnTo>
                <a:lnTo>
                  <a:pt x="10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E791A90E-E1E6-43A5-A07F-99BC9BEF0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8791575"/>
            <a:ext cx="7354888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Freeform 19">
            <a:extLst>
              <a:ext uri="{FF2B5EF4-FFF2-40B4-BE49-F238E27FC236}">
                <a16:creationId xmlns:a16="http://schemas.microsoft.com/office/drawing/2014/main" id="{79F84BC4-0B1C-4926-881E-2344F252FE0A}"/>
              </a:ext>
            </a:extLst>
          </p:cNvPr>
          <p:cNvSpPr>
            <a:spLocks/>
          </p:cNvSpPr>
          <p:nvPr/>
        </p:nvSpPr>
        <p:spPr bwMode="auto">
          <a:xfrm>
            <a:off x="10363200" y="8791575"/>
            <a:ext cx="7354888" cy="6475413"/>
          </a:xfrm>
          <a:custGeom>
            <a:avLst/>
            <a:gdLst>
              <a:gd name="T0" fmla="*/ 4633 w 4633"/>
              <a:gd name="T1" fmla="*/ 0 h 4079"/>
              <a:gd name="T2" fmla="*/ 0 w 4633"/>
              <a:gd name="T3" fmla="*/ 0 h 4079"/>
              <a:gd name="T4" fmla="*/ 2298 w 4633"/>
              <a:gd name="T5" fmla="*/ 4079 h 4079"/>
              <a:gd name="T6" fmla="*/ 3376 w 4633"/>
              <a:gd name="T7" fmla="*/ 2195 h 4079"/>
              <a:gd name="T8" fmla="*/ 4633 w 4633"/>
              <a:gd name="T9" fmla="*/ 0 h 40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33" h="4079">
                <a:moveTo>
                  <a:pt x="4633" y="0"/>
                </a:moveTo>
                <a:lnTo>
                  <a:pt x="0" y="0"/>
                </a:lnTo>
                <a:lnTo>
                  <a:pt x="2298" y="4079"/>
                </a:lnTo>
                <a:lnTo>
                  <a:pt x="3376" y="2195"/>
                </a:lnTo>
                <a:lnTo>
                  <a:pt x="46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Rectangle 20">
            <a:extLst>
              <a:ext uri="{FF2B5EF4-FFF2-40B4-BE49-F238E27FC236}">
                <a16:creationId xmlns:a16="http://schemas.microsoft.com/office/drawing/2014/main" id="{B286622F-E37C-4B91-9BC9-4CB6020EE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1738" y="17000538"/>
            <a:ext cx="450850" cy="450850"/>
          </a:xfrm>
          <a:prstGeom prst="rect">
            <a:avLst/>
          </a:prstGeom>
          <a:solidFill>
            <a:srgbClr val="9227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id="{D27C676E-3EAF-4189-8C42-32E3A9883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75063" y="17000538"/>
            <a:ext cx="447675" cy="450850"/>
          </a:xfrm>
          <a:prstGeom prst="rect">
            <a:avLst/>
          </a:prstGeom>
          <a:solidFill>
            <a:srgbClr val="A852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5FD92948-628E-48F8-B965-FB82BF23E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8388" y="17000538"/>
            <a:ext cx="447675" cy="450850"/>
          </a:xfrm>
          <a:prstGeom prst="rect">
            <a:avLst/>
          </a:prstGeom>
          <a:solidFill>
            <a:srgbClr val="BE7D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3">
            <a:extLst>
              <a:ext uri="{FF2B5EF4-FFF2-40B4-BE49-F238E27FC236}">
                <a16:creationId xmlns:a16="http://schemas.microsoft.com/office/drawing/2014/main" id="{75D81CC6-9160-4880-A5BC-58C6EDDEA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81713" y="17000538"/>
            <a:ext cx="447675" cy="450850"/>
          </a:xfrm>
          <a:prstGeom prst="rect">
            <a:avLst/>
          </a:prstGeom>
          <a:solidFill>
            <a:srgbClr val="D3A9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Rectangle 30">
            <a:extLst>
              <a:ext uri="{FF2B5EF4-FFF2-40B4-BE49-F238E27FC236}">
                <a16:creationId xmlns:a16="http://schemas.microsoft.com/office/drawing/2014/main" id="{777C7E59-6246-4FD9-938D-E0CFBDF27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3480" y="3429000"/>
            <a:ext cx="16031055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0" b="1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용해탱크</a:t>
            </a:r>
            <a:r>
              <a:rPr kumimoji="0" lang="ko-KR" altLang="en-US" sz="120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제조</a:t>
            </a:r>
            <a:r>
              <a:rPr kumimoji="0" lang="en-US" altLang="ko-KR" sz="120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DATA</a:t>
            </a:r>
            <a:r>
              <a:rPr kumimoji="0" lang="ko-KR" altLang="en-US" sz="120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분석</a:t>
            </a:r>
            <a:endParaRPr kumimoji="0" lang="ko-KR" altLang="ko-KR" sz="12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</a:endParaRPr>
          </a:p>
        </p:txBody>
      </p:sp>
      <p:sp>
        <p:nvSpPr>
          <p:cNvPr id="47" name="Rectangle 35">
            <a:extLst>
              <a:ext uri="{FF2B5EF4-FFF2-40B4-BE49-F238E27FC236}">
                <a16:creationId xmlns:a16="http://schemas.microsoft.com/office/drawing/2014/main" id="{77D00A1D-0EE0-48F1-868C-B8ED0627B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386" y="13321506"/>
            <a:ext cx="1135407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60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kumimoji="0" lang="ko-KR" altLang="en-US" sz="60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 </a:t>
            </a:r>
            <a:r>
              <a:rPr kumimoji="0" lang="ko-KR" altLang="en-US" sz="6000" b="1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노용천</a:t>
            </a:r>
            <a:r>
              <a:rPr kumimoji="0" lang="ko-KR" altLang="en-US" sz="60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6000" b="1" dirty="0">
                <a:solidFill>
                  <a:schemeClr val="bg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박</a:t>
            </a:r>
            <a:r>
              <a:rPr kumimoji="0" lang="ko-KR" altLang="en-US" sz="60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지선 </a:t>
            </a:r>
            <a:r>
              <a:rPr kumimoji="0" lang="ko-KR" altLang="en-US" sz="6000" b="1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이지환</a:t>
            </a:r>
            <a:r>
              <a:rPr kumimoji="0" lang="ko-KR" altLang="en-US" sz="60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0" lang="ko-KR" altLang="en-US" sz="6000" b="1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추형욱</a:t>
            </a:r>
            <a:endParaRPr kumimoji="0" lang="ko-KR" altLang="ko-KR" sz="6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</a:endParaRPr>
          </a:p>
        </p:txBody>
      </p:sp>
      <p:sp>
        <p:nvSpPr>
          <p:cNvPr id="62" name="Freeform 50">
            <a:extLst>
              <a:ext uri="{FF2B5EF4-FFF2-40B4-BE49-F238E27FC236}">
                <a16:creationId xmlns:a16="http://schemas.microsoft.com/office/drawing/2014/main" id="{83D7D5A0-D990-438C-8925-BD6686B89526}"/>
              </a:ext>
            </a:extLst>
          </p:cNvPr>
          <p:cNvSpPr>
            <a:spLocks/>
          </p:cNvSpPr>
          <p:nvPr/>
        </p:nvSpPr>
        <p:spPr bwMode="auto">
          <a:xfrm>
            <a:off x="28706763" y="15644813"/>
            <a:ext cx="3317875" cy="815975"/>
          </a:xfrm>
          <a:custGeom>
            <a:avLst/>
            <a:gdLst>
              <a:gd name="T0" fmla="*/ 270 w 2090"/>
              <a:gd name="T1" fmla="*/ 514 h 514"/>
              <a:gd name="T2" fmla="*/ 242 w 2090"/>
              <a:gd name="T3" fmla="*/ 514 h 514"/>
              <a:gd name="T4" fmla="*/ 190 w 2090"/>
              <a:gd name="T5" fmla="*/ 502 h 514"/>
              <a:gd name="T6" fmla="*/ 142 w 2090"/>
              <a:gd name="T7" fmla="*/ 484 h 514"/>
              <a:gd name="T8" fmla="*/ 98 w 2090"/>
              <a:gd name="T9" fmla="*/ 456 h 514"/>
              <a:gd name="T10" fmla="*/ 62 w 2090"/>
              <a:gd name="T11" fmla="*/ 420 h 514"/>
              <a:gd name="T12" fmla="*/ 32 w 2090"/>
              <a:gd name="T13" fmla="*/ 380 h 514"/>
              <a:gd name="T14" fmla="*/ 12 w 2090"/>
              <a:gd name="T15" fmla="*/ 334 h 514"/>
              <a:gd name="T16" fmla="*/ 2 w 2090"/>
              <a:gd name="T17" fmla="*/ 284 h 514"/>
              <a:gd name="T18" fmla="*/ 0 w 2090"/>
              <a:gd name="T19" fmla="*/ 256 h 514"/>
              <a:gd name="T20" fmla="*/ 6 w 2090"/>
              <a:gd name="T21" fmla="*/ 206 h 514"/>
              <a:gd name="T22" fmla="*/ 22 w 2090"/>
              <a:gd name="T23" fmla="*/ 156 h 514"/>
              <a:gd name="T24" fmla="*/ 46 w 2090"/>
              <a:gd name="T25" fmla="*/ 114 h 514"/>
              <a:gd name="T26" fmla="*/ 80 w 2090"/>
              <a:gd name="T27" fmla="*/ 74 h 514"/>
              <a:gd name="T28" fmla="*/ 120 w 2090"/>
              <a:gd name="T29" fmla="*/ 44 h 514"/>
              <a:gd name="T30" fmla="*/ 164 w 2090"/>
              <a:gd name="T31" fmla="*/ 20 h 514"/>
              <a:gd name="T32" fmla="*/ 216 w 2090"/>
              <a:gd name="T33" fmla="*/ 4 h 514"/>
              <a:gd name="T34" fmla="*/ 270 w 2090"/>
              <a:gd name="T35" fmla="*/ 0 h 514"/>
              <a:gd name="T36" fmla="*/ 1822 w 2090"/>
              <a:gd name="T37" fmla="*/ 0 h 514"/>
              <a:gd name="T38" fmla="*/ 1876 w 2090"/>
              <a:gd name="T39" fmla="*/ 4 h 514"/>
              <a:gd name="T40" fmla="*/ 1926 w 2090"/>
              <a:gd name="T41" fmla="*/ 20 h 514"/>
              <a:gd name="T42" fmla="*/ 1972 w 2090"/>
              <a:gd name="T43" fmla="*/ 44 h 514"/>
              <a:gd name="T44" fmla="*/ 2012 w 2090"/>
              <a:gd name="T45" fmla="*/ 74 h 514"/>
              <a:gd name="T46" fmla="*/ 2044 w 2090"/>
              <a:gd name="T47" fmla="*/ 114 h 514"/>
              <a:gd name="T48" fmla="*/ 2070 w 2090"/>
              <a:gd name="T49" fmla="*/ 156 h 514"/>
              <a:gd name="T50" fmla="*/ 2084 w 2090"/>
              <a:gd name="T51" fmla="*/ 206 h 514"/>
              <a:gd name="T52" fmla="*/ 2090 w 2090"/>
              <a:gd name="T53" fmla="*/ 256 h 514"/>
              <a:gd name="T54" fmla="*/ 2090 w 2090"/>
              <a:gd name="T55" fmla="*/ 284 h 514"/>
              <a:gd name="T56" fmla="*/ 2078 w 2090"/>
              <a:gd name="T57" fmla="*/ 334 h 514"/>
              <a:gd name="T58" fmla="*/ 2058 w 2090"/>
              <a:gd name="T59" fmla="*/ 380 h 514"/>
              <a:gd name="T60" fmla="*/ 2028 w 2090"/>
              <a:gd name="T61" fmla="*/ 420 h 514"/>
              <a:gd name="T62" fmla="*/ 1992 w 2090"/>
              <a:gd name="T63" fmla="*/ 456 h 514"/>
              <a:gd name="T64" fmla="*/ 1950 w 2090"/>
              <a:gd name="T65" fmla="*/ 484 h 514"/>
              <a:gd name="T66" fmla="*/ 1902 w 2090"/>
              <a:gd name="T67" fmla="*/ 502 h 514"/>
              <a:gd name="T68" fmla="*/ 1848 w 2090"/>
              <a:gd name="T69" fmla="*/ 514 h 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090" h="514">
                <a:moveTo>
                  <a:pt x="1822" y="514"/>
                </a:moveTo>
                <a:lnTo>
                  <a:pt x="270" y="514"/>
                </a:lnTo>
                <a:lnTo>
                  <a:pt x="270" y="514"/>
                </a:lnTo>
                <a:lnTo>
                  <a:pt x="242" y="514"/>
                </a:lnTo>
                <a:lnTo>
                  <a:pt x="216" y="510"/>
                </a:lnTo>
                <a:lnTo>
                  <a:pt x="190" y="502"/>
                </a:lnTo>
                <a:lnTo>
                  <a:pt x="164" y="494"/>
                </a:lnTo>
                <a:lnTo>
                  <a:pt x="142" y="484"/>
                </a:lnTo>
                <a:lnTo>
                  <a:pt x="120" y="470"/>
                </a:lnTo>
                <a:lnTo>
                  <a:pt x="98" y="456"/>
                </a:lnTo>
                <a:lnTo>
                  <a:pt x="80" y="440"/>
                </a:lnTo>
                <a:lnTo>
                  <a:pt x="62" y="420"/>
                </a:lnTo>
                <a:lnTo>
                  <a:pt x="46" y="400"/>
                </a:lnTo>
                <a:lnTo>
                  <a:pt x="32" y="380"/>
                </a:lnTo>
                <a:lnTo>
                  <a:pt x="22" y="358"/>
                </a:lnTo>
                <a:lnTo>
                  <a:pt x="12" y="334"/>
                </a:lnTo>
                <a:lnTo>
                  <a:pt x="6" y="308"/>
                </a:lnTo>
                <a:lnTo>
                  <a:pt x="2" y="284"/>
                </a:lnTo>
                <a:lnTo>
                  <a:pt x="0" y="256"/>
                </a:lnTo>
                <a:lnTo>
                  <a:pt x="0" y="256"/>
                </a:lnTo>
                <a:lnTo>
                  <a:pt x="2" y="230"/>
                </a:lnTo>
                <a:lnTo>
                  <a:pt x="6" y="206"/>
                </a:lnTo>
                <a:lnTo>
                  <a:pt x="12" y="180"/>
                </a:lnTo>
                <a:lnTo>
                  <a:pt x="22" y="156"/>
                </a:lnTo>
                <a:lnTo>
                  <a:pt x="32" y="134"/>
                </a:lnTo>
                <a:lnTo>
                  <a:pt x="46" y="114"/>
                </a:lnTo>
                <a:lnTo>
                  <a:pt x="62" y="94"/>
                </a:lnTo>
                <a:lnTo>
                  <a:pt x="80" y="74"/>
                </a:lnTo>
                <a:lnTo>
                  <a:pt x="98" y="58"/>
                </a:lnTo>
                <a:lnTo>
                  <a:pt x="120" y="44"/>
                </a:lnTo>
                <a:lnTo>
                  <a:pt x="142" y="30"/>
                </a:lnTo>
                <a:lnTo>
                  <a:pt x="164" y="20"/>
                </a:lnTo>
                <a:lnTo>
                  <a:pt x="190" y="12"/>
                </a:lnTo>
                <a:lnTo>
                  <a:pt x="216" y="4"/>
                </a:lnTo>
                <a:lnTo>
                  <a:pt x="242" y="0"/>
                </a:lnTo>
                <a:lnTo>
                  <a:pt x="270" y="0"/>
                </a:lnTo>
                <a:lnTo>
                  <a:pt x="1822" y="0"/>
                </a:lnTo>
                <a:lnTo>
                  <a:pt x="1822" y="0"/>
                </a:lnTo>
                <a:lnTo>
                  <a:pt x="1848" y="0"/>
                </a:lnTo>
                <a:lnTo>
                  <a:pt x="1876" y="4"/>
                </a:lnTo>
                <a:lnTo>
                  <a:pt x="1902" y="12"/>
                </a:lnTo>
                <a:lnTo>
                  <a:pt x="1926" y="20"/>
                </a:lnTo>
                <a:lnTo>
                  <a:pt x="1950" y="30"/>
                </a:lnTo>
                <a:lnTo>
                  <a:pt x="1972" y="44"/>
                </a:lnTo>
                <a:lnTo>
                  <a:pt x="1992" y="58"/>
                </a:lnTo>
                <a:lnTo>
                  <a:pt x="2012" y="74"/>
                </a:lnTo>
                <a:lnTo>
                  <a:pt x="2028" y="94"/>
                </a:lnTo>
                <a:lnTo>
                  <a:pt x="2044" y="114"/>
                </a:lnTo>
                <a:lnTo>
                  <a:pt x="2058" y="134"/>
                </a:lnTo>
                <a:lnTo>
                  <a:pt x="2070" y="156"/>
                </a:lnTo>
                <a:lnTo>
                  <a:pt x="2078" y="180"/>
                </a:lnTo>
                <a:lnTo>
                  <a:pt x="2084" y="206"/>
                </a:lnTo>
                <a:lnTo>
                  <a:pt x="2090" y="230"/>
                </a:lnTo>
                <a:lnTo>
                  <a:pt x="2090" y="256"/>
                </a:lnTo>
                <a:lnTo>
                  <a:pt x="2090" y="256"/>
                </a:lnTo>
                <a:lnTo>
                  <a:pt x="2090" y="284"/>
                </a:lnTo>
                <a:lnTo>
                  <a:pt x="2084" y="308"/>
                </a:lnTo>
                <a:lnTo>
                  <a:pt x="2078" y="334"/>
                </a:lnTo>
                <a:lnTo>
                  <a:pt x="2070" y="358"/>
                </a:lnTo>
                <a:lnTo>
                  <a:pt x="2058" y="380"/>
                </a:lnTo>
                <a:lnTo>
                  <a:pt x="2044" y="400"/>
                </a:lnTo>
                <a:lnTo>
                  <a:pt x="2028" y="420"/>
                </a:lnTo>
                <a:lnTo>
                  <a:pt x="2012" y="440"/>
                </a:lnTo>
                <a:lnTo>
                  <a:pt x="1992" y="456"/>
                </a:lnTo>
                <a:lnTo>
                  <a:pt x="1972" y="470"/>
                </a:lnTo>
                <a:lnTo>
                  <a:pt x="1950" y="484"/>
                </a:lnTo>
                <a:lnTo>
                  <a:pt x="1926" y="494"/>
                </a:lnTo>
                <a:lnTo>
                  <a:pt x="1902" y="502"/>
                </a:lnTo>
                <a:lnTo>
                  <a:pt x="1876" y="510"/>
                </a:lnTo>
                <a:lnTo>
                  <a:pt x="1848" y="514"/>
                </a:lnTo>
                <a:lnTo>
                  <a:pt x="1822" y="51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49">
            <a:extLst>
              <a:ext uri="{FF2B5EF4-FFF2-40B4-BE49-F238E27FC236}">
                <a16:creationId xmlns:a16="http://schemas.microsoft.com/office/drawing/2014/main" id="{ACC234A8-30AE-475B-9EC2-D470BCE5A17A}"/>
              </a:ext>
            </a:extLst>
          </p:cNvPr>
          <p:cNvSpPr>
            <a:spLocks/>
          </p:cNvSpPr>
          <p:nvPr/>
        </p:nvSpPr>
        <p:spPr bwMode="auto">
          <a:xfrm>
            <a:off x="3617698" y="2431146"/>
            <a:ext cx="26029000" cy="15630473"/>
          </a:xfrm>
          <a:custGeom>
            <a:avLst/>
            <a:gdLst>
              <a:gd name="T0" fmla="*/ 9504 w 10363"/>
              <a:gd name="T1" fmla="*/ 5118 h 5120"/>
              <a:gd name="T2" fmla="*/ 9640 w 10363"/>
              <a:gd name="T3" fmla="*/ 5102 h 5120"/>
              <a:gd name="T4" fmla="*/ 9770 w 10363"/>
              <a:gd name="T5" fmla="*/ 5064 h 5120"/>
              <a:gd name="T6" fmla="*/ 9889 w 10363"/>
              <a:gd name="T7" fmla="*/ 5010 h 5120"/>
              <a:gd name="T8" fmla="*/ 9999 w 10363"/>
              <a:gd name="T9" fmla="*/ 4940 h 5120"/>
              <a:gd name="T10" fmla="*/ 10097 w 10363"/>
              <a:gd name="T11" fmla="*/ 4854 h 5120"/>
              <a:gd name="T12" fmla="*/ 10183 w 10363"/>
              <a:gd name="T13" fmla="*/ 4757 h 5120"/>
              <a:gd name="T14" fmla="*/ 10253 w 10363"/>
              <a:gd name="T15" fmla="*/ 4647 h 5120"/>
              <a:gd name="T16" fmla="*/ 10307 w 10363"/>
              <a:gd name="T17" fmla="*/ 4527 h 5120"/>
              <a:gd name="T18" fmla="*/ 10345 w 10363"/>
              <a:gd name="T19" fmla="*/ 4397 h 5120"/>
              <a:gd name="T20" fmla="*/ 10361 w 10363"/>
              <a:gd name="T21" fmla="*/ 4263 h 5120"/>
              <a:gd name="T22" fmla="*/ 10363 w 10363"/>
              <a:gd name="T23" fmla="*/ 905 h 5120"/>
              <a:gd name="T24" fmla="*/ 10353 w 10363"/>
              <a:gd name="T25" fmla="*/ 767 h 5120"/>
              <a:gd name="T26" fmla="*/ 10321 w 10363"/>
              <a:gd name="T27" fmla="*/ 635 h 5120"/>
              <a:gd name="T28" fmla="*/ 10273 w 10363"/>
              <a:gd name="T29" fmla="*/ 513 h 5120"/>
              <a:gd name="T30" fmla="*/ 10207 w 10363"/>
              <a:gd name="T31" fmla="*/ 400 h 5120"/>
              <a:gd name="T32" fmla="*/ 10127 w 10363"/>
              <a:gd name="T33" fmla="*/ 298 h 5120"/>
              <a:gd name="T34" fmla="*/ 10033 w 10363"/>
              <a:gd name="T35" fmla="*/ 208 h 5120"/>
              <a:gd name="T36" fmla="*/ 9927 w 10363"/>
              <a:gd name="T37" fmla="*/ 132 h 5120"/>
              <a:gd name="T38" fmla="*/ 9810 w 10363"/>
              <a:gd name="T39" fmla="*/ 72 h 5120"/>
              <a:gd name="T40" fmla="*/ 9684 w 10363"/>
              <a:gd name="T41" fmla="*/ 30 h 5120"/>
              <a:gd name="T42" fmla="*/ 9550 w 10363"/>
              <a:gd name="T43" fmla="*/ 6 h 5120"/>
              <a:gd name="T44" fmla="*/ 905 w 10363"/>
              <a:gd name="T45" fmla="*/ 0 h 5120"/>
              <a:gd name="T46" fmla="*/ 813 w 10363"/>
              <a:gd name="T47" fmla="*/ 6 h 5120"/>
              <a:gd name="T48" fmla="*/ 679 w 10363"/>
              <a:gd name="T49" fmla="*/ 30 h 5120"/>
              <a:gd name="T50" fmla="*/ 553 w 10363"/>
              <a:gd name="T51" fmla="*/ 72 h 5120"/>
              <a:gd name="T52" fmla="*/ 436 w 10363"/>
              <a:gd name="T53" fmla="*/ 132 h 5120"/>
              <a:gd name="T54" fmla="*/ 330 w 10363"/>
              <a:gd name="T55" fmla="*/ 208 h 5120"/>
              <a:gd name="T56" fmla="*/ 236 w 10363"/>
              <a:gd name="T57" fmla="*/ 298 h 5120"/>
              <a:gd name="T58" fmla="*/ 154 w 10363"/>
              <a:gd name="T59" fmla="*/ 400 h 5120"/>
              <a:gd name="T60" fmla="*/ 90 w 10363"/>
              <a:gd name="T61" fmla="*/ 513 h 5120"/>
              <a:gd name="T62" fmla="*/ 42 w 10363"/>
              <a:gd name="T63" fmla="*/ 635 h 5120"/>
              <a:gd name="T64" fmla="*/ 10 w 10363"/>
              <a:gd name="T65" fmla="*/ 767 h 5120"/>
              <a:gd name="T66" fmla="*/ 0 w 10363"/>
              <a:gd name="T67" fmla="*/ 905 h 5120"/>
              <a:gd name="T68" fmla="*/ 2 w 10363"/>
              <a:gd name="T69" fmla="*/ 4263 h 5120"/>
              <a:gd name="T70" fmla="*/ 18 w 10363"/>
              <a:gd name="T71" fmla="*/ 4397 h 5120"/>
              <a:gd name="T72" fmla="*/ 56 w 10363"/>
              <a:gd name="T73" fmla="*/ 4527 h 5120"/>
              <a:gd name="T74" fmla="*/ 110 w 10363"/>
              <a:gd name="T75" fmla="*/ 4647 h 5120"/>
              <a:gd name="T76" fmla="*/ 180 w 10363"/>
              <a:gd name="T77" fmla="*/ 4757 h 5120"/>
              <a:gd name="T78" fmla="*/ 266 w 10363"/>
              <a:gd name="T79" fmla="*/ 4854 h 5120"/>
              <a:gd name="T80" fmla="*/ 364 w 10363"/>
              <a:gd name="T81" fmla="*/ 4940 h 5120"/>
              <a:gd name="T82" fmla="*/ 473 w 10363"/>
              <a:gd name="T83" fmla="*/ 5010 h 5120"/>
              <a:gd name="T84" fmla="*/ 593 w 10363"/>
              <a:gd name="T85" fmla="*/ 5064 h 5120"/>
              <a:gd name="T86" fmla="*/ 723 w 10363"/>
              <a:gd name="T87" fmla="*/ 5102 h 5120"/>
              <a:gd name="T88" fmla="*/ 859 w 10363"/>
              <a:gd name="T89" fmla="*/ 5118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363" h="5120">
                <a:moveTo>
                  <a:pt x="9458" y="5120"/>
                </a:moveTo>
                <a:lnTo>
                  <a:pt x="9458" y="5120"/>
                </a:lnTo>
                <a:lnTo>
                  <a:pt x="9504" y="5118"/>
                </a:lnTo>
                <a:lnTo>
                  <a:pt x="9550" y="5116"/>
                </a:lnTo>
                <a:lnTo>
                  <a:pt x="9596" y="5110"/>
                </a:lnTo>
                <a:lnTo>
                  <a:pt x="9640" y="5102"/>
                </a:lnTo>
                <a:lnTo>
                  <a:pt x="9684" y="5092"/>
                </a:lnTo>
                <a:lnTo>
                  <a:pt x="9728" y="5080"/>
                </a:lnTo>
                <a:lnTo>
                  <a:pt x="9770" y="5064"/>
                </a:lnTo>
                <a:lnTo>
                  <a:pt x="9810" y="5048"/>
                </a:lnTo>
                <a:lnTo>
                  <a:pt x="9850" y="5030"/>
                </a:lnTo>
                <a:lnTo>
                  <a:pt x="9889" y="5010"/>
                </a:lnTo>
                <a:lnTo>
                  <a:pt x="9927" y="4988"/>
                </a:lnTo>
                <a:lnTo>
                  <a:pt x="9963" y="4966"/>
                </a:lnTo>
                <a:lnTo>
                  <a:pt x="9999" y="4940"/>
                </a:lnTo>
                <a:lnTo>
                  <a:pt x="10033" y="4914"/>
                </a:lnTo>
                <a:lnTo>
                  <a:pt x="10065" y="4884"/>
                </a:lnTo>
                <a:lnTo>
                  <a:pt x="10097" y="4854"/>
                </a:lnTo>
                <a:lnTo>
                  <a:pt x="10127" y="4824"/>
                </a:lnTo>
                <a:lnTo>
                  <a:pt x="10155" y="4790"/>
                </a:lnTo>
                <a:lnTo>
                  <a:pt x="10183" y="4757"/>
                </a:lnTo>
                <a:lnTo>
                  <a:pt x="10207" y="4721"/>
                </a:lnTo>
                <a:lnTo>
                  <a:pt x="10231" y="4685"/>
                </a:lnTo>
                <a:lnTo>
                  <a:pt x="10253" y="4647"/>
                </a:lnTo>
                <a:lnTo>
                  <a:pt x="10273" y="4607"/>
                </a:lnTo>
                <a:lnTo>
                  <a:pt x="10291" y="4567"/>
                </a:lnTo>
                <a:lnTo>
                  <a:pt x="10307" y="4527"/>
                </a:lnTo>
                <a:lnTo>
                  <a:pt x="10321" y="4485"/>
                </a:lnTo>
                <a:lnTo>
                  <a:pt x="10333" y="4441"/>
                </a:lnTo>
                <a:lnTo>
                  <a:pt x="10345" y="4397"/>
                </a:lnTo>
                <a:lnTo>
                  <a:pt x="10353" y="4353"/>
                </a:lnTo>
                <a:lnTo>
                  <a:pt x="10357" y="4309"/>
                </a:lnTo>
                <a:lnTo>
                  <a:pt x="10361" y="4263"/>
                </a:lnTo>
                <a:lnTo>
                  <a:pt x="10363" y="4215"/>
                </a:lnTo>
                <a:lnTo>
                  <a:pt x="10363" y="905"/>
                </a:lnTo>
                <a:lnTo>
                  <a:pt x="10363" y="905"/>
                </a:lnTo>
                <a:lnTo>
                  <a:pt x="10361" y="859"/>
                </a:lnTo>
                <a:lnTo>
                  <a:pt x="10357" y="813"/>
                </a:lnTo>
                <a:lnTo>
                  <a:pt x="10353" y="767"/>
                </a:lnTo>
                <a:lnTo>
                  <a:pt x="10345" y="723"/>
                </a:lnTo>
                <a:lnTo>
                  <a:pt x="10333" y="679"/>
                </a:lnTo>
                <a:lnTo>
                  <a:pt x="10321" y="635"/>
                </a:lnTo>
                <a:lnTo>
                  <a:pt x="10307" y="593"/>
                </a:lnTo>
                <a:lnTo>
                  <a:pt x="10291" y="553"/>
                </a:lnTo>
                <a:lnTo>
                  <a:pt x="10273" y="513"/>
                </a:lnTo>
                <a:lnTo>
                  <a:pt x="10253" y="474"/>
                </a:lnTo>
                <a:lnTo>
                  <a:pt x="10231" y="436"/>
                </a:lnTo>
                <a:lnTo>
                  <a:pt x="10207" y="400"/>
                </a:lnTo>
                <a:lnTo>
                  <a:pt x="10183" y="364"/>
                </a:lnTo>
                <a:lnTo>
                  <a:pt x="10155" y="330"/>
                </a:lnTo>
                <a:lnTo>
                  <a:pt x="10127" y="298"/>
                </a:lnTo>
                <a:lnTo>
                  <a:pt x="10097" y="266"/>
                </a:lnTo>
                <a:lnTo>
                  <a:pt x="10065" y="236"/>
                </a:lnTo>
                <a:lnTo>
                  <a:pt x="10033" y="208"/>
                </a:lnTo>
                <a:lnTo>
                  <a:pt x="9999" y="180"/>
                </a:lnTo>
                <a:lnTo>
                  <a:pt x="9963" y="156"/>
                </a:lnTo>
                <a:lnTo>
                  <a:pt x="9927" y="132"/>
                </a:lnTo>
                <a:lnTo>
                  <a:pt x="9889" y="110"/>
                </a:lnTo>
                <a:lnTo>
                  <a:pt x="9850" y="90"/>
                </a:lnTo>
                <a:lnTo>
                  <a:pt x="9810" y="72"/>
                </a:lnTo>
                <a:lnTo>
                  <a:pt x="9770" y="56"/>
                </a:lnTo>
                <a:lnTo>
                  <a:pt x="9728" y="42"/>
                </a:lnTo>
                <a:lnTo>
                  <a:pt x="9684" y="30"/>
                </a:lnTo>
                <a:lnTo>
                  <a:pt x="9640" y="20"/>
                </a:lnTo>
                <a:lnTo>
                  <a:pt x="9596" y="12"/>
                </a:lnTo>
                <a:lnTo>
                  <a:pt x="9550" y="6"/>
                </a:lnTo>
                <a:lnTo>
                  <a:pt x="9504" y="2"/>
                </a:lnTo>
                <a:lnTo>
                  <a:pt x="9458" y="0"/>
                </a:lnTo>
                <a:lnTo>
                  <a:pt x="905" y="0"/>
                </a:lnTo>
                <a:lnTo>
                  <a:pt x="905" y="0"/>
                </a:lnTo>
                <a:lnTo>
                  <a:pt x="859" y="2"/>
                </a:lnTo>
                <a:lnTo>
                  <a:pt x="813" y="6"/>
                </a:lnTo>
                <a:lnTo>
                  <a:pt x="767" y="12"/>
                </a:lnTo>
                <a:lnTo>
                  <a:pt x="723" y="20"/>
                </a:lnTo>
                <a:lnTo>
                  <a:pt x="679" y="30"/>
                </a:lnTo>
                <a:lnTo>
                  <a:pt x="635" y="42"/>
                </a:lnTo>
                <a:lnTo>
                  <a:pt x="593" y="56"/>
                </a:lnTo>
                <a:lnTo>
                  <a:pt x="553" y="72"/>
                </a:lnTo>
                <a:lnTo>
                  <a:pt x="513" y="90"/>
                </a:lnTo>
                <a:lnTo>
                  <a:pt x="473" y="110"/>
                </a:lnTo>
                <a:lnTo>
                  <a:pt x="436" y="132"/>
                </a:lnTo>
                <a:lnTo>
                  <a:pt x="400" y="156"/>
                </a:lnTo>
                <a:lnTo>
                  <a:pt x="364" y="180"/>
                </a:lnTo>
                <a:lnTo>
                  <a:pt x="330" y="208"/>
                </a:lnTo>
                <a:lnTo>
                  <a:pt x="296" y="236"/>
                </a:lnTo>
                <a:lnTo>
                  <a:pt x="266" y="266"/>
                </a:lnTo>
                <a:lnTo>
                  <a:pt x="236" y="298"/>
                </a:lnTo>
                <a:lnTo>
                  <a:pt x="208" y="330"/>
                </a:lnTo>
                <a:lnTo>
                  <a:pt x="180" y="364"/>
                </a:lnTo>
                <a:lnTo>
                  <a:pt x="154" y="400"/>
                </a:lnTo>
                <a:lnTo>
                  <a:pt x="132" y="436"/>
                </a:lnTo>
                <a:lnTo>
                  <a:pt x="110" y="474"/>
                </a:lnTo>
                <a:lnTo>
                  <a:pt x="90" y="513"/>
                </a:lnTo>
                <a:lnTo>
                  <a:pt x="72" y="553"/>
                </a:lnTo>
                <a:lnTo>
                  <a:pt x="56" y="593"/>
                </a:lnTo>
                <a:lnTo>
                  <a:pt x="42" y="635"/>
                </a:lnTo>
                <a:lnTo>
                  <a:pt x="28" y="679"/>
                </a:lnTo>
                <a:lnTo>
                  <a:pt x="18" y="723"/>
                </a:lnTo>
                <a:lnTo>
                  <a:pt x="10" y="767"/>
                </a:lnTo>
                <a:lnTo>
                  <a:pt x="6" y="813"/>
                </a:lnTo>
                <a:lnTo>
                  <a:pt x="2" y="859"/>
                </a:lnTo>
                <a:lnTo>
                  <a:pt x="0" y="905"/>
                </a:lnTo>
                <a:lnTo>
                  <a:pt x="0" y="4215"/>
                </a:lnTo>
                <a:lnTo>
                  <a:pt x="0" y="4215"/>
                </a:lnTo>
                <a:lnTo>
                  <a:pt x="2" y="4263"/>
                </a:lnTo>
                <a:lnTo>
                  <a:pt x="6" y="4307"/>
                </a:lnTo>
                <a:lnTo>
                  <a:pt x="10" y="4353"/>
                </a:lnTo>
                <a:lnTo>
                  <a:pt x="18" y="4397"/>
                </a:lnTo>
                <a:lnTo>
                  <a:pt x="28" y="4441"/>
                </a:lnTo>
                <a:lnTo>
                  <a:pt x="42" y="4485"/>
                </a:lnTo>
                <a:lnTo>
                  <a:pt x="56" y="4527"/>
                </a:lnTo>
                <a:lnTo>
                  <a:pt x="72" y="4567"/>
                </a:lnTo>
                <a:lnTo>
                  <a:pt x="90" y="4607"/>
                </a:lnTo>
                <a:lnTo>
                  <a:pt x="110" y="4647"/>
                </a:lnTo>
                <a:lnTo>
                  <a:pt x="132" y="4685"/>
                </a:lnTo>
                <a:lnTo>
                  <a:pt x="154" y="4721"/>
                </a:lnTo>
                <a:lnTo>
                  <a:pt x="180" y="4757"/>
                </a:lnTo>
                <a:lnTo>
                  <a:pt x="208" y="4790"/>
                </a:lnTo>
                <a:lnTo>
                  <a:pt x="236" y="4824"/>
                </a:lnTo>
                <a:lnTo>
                  <a:pt x="266" y="4854"/>
                </a:lnTo>
                <a:lnTo>
                  <a:pt x="296" y="4884"/>
                </a:lnTo>
                <a:lnTo>
                  <a:pt x="330" y="4914"/>
                </a:lnTo>
                <a:lnTo>
                  <a:pt x="364" y="4940"/>
                </a:lnTo>
                <a:lnTo>
                  <a:pt x="400" y="4966"/>
                </a:lnTo>
                <a:lnTo>
                  <a:pt x="436" y="4988"/>
                </a:lnTo>
                <a:lnTo>
                  <a:pt x="473" y="5010"/>
                </a:lnTo>
                <a:lnTo>
                  <a:pt x="513" y="5030"/>
                </a:lnTo>
                <a:lnTo>
                  <a:pt x="553" y="5048"/>
                </a:lnTo>
                <a:lnTo>
                  <a:pt x="593" y="5064"/>
                </a:lnTo>
                <a:lnTo>
                  <a:pt x="635" y="5080"/>
                </a:lnTo>
                <a:lnTo>
                  <a:pt x="679" y="5092"/>
                </a:lnTo>
                <a:lnTo>
                  <a:pt x="723" y="5102"/>
                </a:lnTo>
                <a:lnTo>
                  <a:pt x="767" y="5110"/>
                </a:lnTo>
                <a:lnTo>
                  <a:pt x="813" y="5116"/>
                </a:lnTo>
                <a:lnTo>
                  <a:pt x="859" y="5118"/>
                </a:lnTo>
                <a:lnTo>
                  <a:pt x="905" y="5120"/>
                </a:lnTo>
                <a:lnTo>
                  <a:pt x="9458" y="5120"/>
                </a:lnTo>
                <a:close/>
              </a:path>
            </a:pathLst>
          </a:custGeom>
          <a:solidFill>
            <a:srgbClr val="BE7D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538FFC3-B673-4CBA-9218-5D510154B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" y="14288"/>
            <a:ext cx="32646938" cy="1838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072B6B-9436-4C7E-883A-AE25D829D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9782" y="728850"/>
            <a:ext cx="7567777" cy="2139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3900" b="1" i="0" u="none" strike="noStrike" cap="none" normalizeH="0" baseline="0" dirty="0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시연 영상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4923E371-C489-489D-8AE5-A4503F410F39}"/>
              </a:ext>
            </a:extLst>
          </p:cNvPr>
          <p:cNvSpPr>
            <a:spLocks/>
          </p:cNvSpPr>
          <p:nvPr/>
        </p:nvSpPr>
        <p:spPr bwMode="auto">
          <a:xfrm>
            <a:off x="24963438" y="3887788"/>
            <a:ext cx="7740650" cy="13620750"/>
          </a:xfrm>
          <a:custGeom>
            <a:avLst/>
            <a:gdLst>
              <a:gd name="T0" fmla="*/ 4770 w 4876"/>
              <a:gd name="T1" fmla="*/ 76 h 8580"/>
              <a:gd name="T2" fmla="*/ 4437 w 4876"/>
              <a:gd name="T3" fmla="*/ 26 h 8580"/>
              <a:gd name="T4" fmla="*/ 4083 w 4876"/>
              <a:gd name="T5" fmla="*/ 2 h 8580"/>
              <a:gd name="T6" fmla="*/ 3718 w 4876"/>
              <a:gd name="T7" fmla="*/ 6 h 8580"/>
              <a:gd name="T8" fmla="*/ 3349 w 4876"/>
              <a:gd name="T9" fmla="*/ 36 h 8580"/>
              <a:gd name="T10" fmla="*/ 2983 w 4876"/>
              <a:gd name="T11" fmla="*/ 92 h 8580"/>
              <a:gd name="T12" fmla="*/ 2800 w 4876"/>
              <a:gd name="T13" fmla="*/ 130 h 8580"/>
              <a:gd name="T14" fmla="*/ 2548 w 4876"/>
              <a:gd name="T15" fmla="*/ 198 h 8580"/>
              <a:gd name="T16" fmla="*/ 2324 w 4876"/>
              <a:gd name="T17" fmla="*/ 272 h 8580"/>
              <a:gd name="T18" fmla="*/ 2125 w 4876"/>
              <a:gd name="T19" fmla="*/ 353 h 8580"/>
              <a:gd name="T20" fmla="*/ 1949 w 4876"/>
              <a:gd name="T21" fmla="*/ 443 h 8580"/>
              <a:gd name="T22" fmla="*/ 1797 w 4876"/>
              <a:gd name="T23" fmla="*/ 535 h 8580"/>
              <a:gd name="T24" fmla="*/ 1667 w 4876"/>
              <a:gd name="T25" fmla="*/ 633 h 8580"/>
              <a:gd name="T26" fmla="*/ 1556 w 4876"/>
              <a:gd name="T27" fmla="*/ 733 h 8580"/>
              <a:gd name="T28" fmla="*/ 1466 w 4876"/>
              <a:gd name="T29" fmla="*/ 835 h 8580"/>
              <a:gd name="T30" fmla="*/ 1392 w 4876"/>
              <a:gd name="T31" fmla="*/ 934 h 8580"/>
              <a:gd name="T32" fmla="*/ 1336 w 4876"/>
              <a:gd name="T33" fmla="*/ 1034 h 8580"/>
              <a:gd name="T34" fmla="*/ 1256 w 4876"/>
              <a:gd name="T35" fmla="*/ 1206 h 8580"/>
              <a:gd name="T36" fmla="*/ 1049 w 4876"/>
              <a:gd name="T37" fmla="*/ 1713 h 8580"/>
              <a:gd name="T38" fmla="*/ 745 w 4876"/>
              <a:gd name="T39" fmla="*/ 2510 h 8580"/>
              <a:gd name="T40" fmla="*/ 667 w 4876"/>
              <a:gd name="T41" fmla="*/ 2741 h 8580"/>
              <a:gd name="T42" fmla="*/ 773 w 4876"/>
              <a:gd name="T43" fmla="*/ 3175 h 8580"/>
              <a:gd name="T44" fmla="*/ 12 w 4876"/>
              <a:gd name="T45" fmla="*/ 4473 h 8580"/>
              <a:gd name="T46" fmla="*/ 0 w 4876"/>
              <a:gd name="T47" fmla="*/ 4517 h 8580"/>
              <a:gd name="T48" fmla="*/ 2 w 4876"/>
              <a:gd name="T49" fmla="*/ 4547 h 8580"/>
              <a:gd name="T50" fmla="*/ 16 w 4876"/>
              <a:gd name="T51" fmla="*/ 4576 h 8580"/>
              <a:gd name="T52" fmla="*/ 70 w 4876"/>
              <a:gd name="T53" fmla="*/ 4622 h 8580"/>
              <a:gd name="T54" fmla="*/ 430 w 4876"/>
              <a:gd name="T55" fmla="*/ 5321 h 8580"/>
              <a:gd name="T56" fmla="*/ 643 w 4876"/>
              <a:gd name="T57" fmla="*/ 5519 h 8580"/>
              <a:gd name="T58" fmla="*/ 535 w 4876"/>
              <a:gd name="T59" fmla="*/ 5605 h 8580"/>
              <a:gd name="T60" fmla="*/ 493 w 4876"/>
              <a:gd name="T61" fmla="*/ 5657 h 8580"/>
              <a:gd name="T62" fmla="*/ 483 w 4876"/>
              <a:gd name="T63" fmla="*/ 5693 h 8580"/>
              <a:gd name="T64" fmla="*/ 491 w 4876"/>
              <a:gd name="T65" fmla="*/ 5717 h 8580"/>
              <a:gd name="T66" fmla="*/ 567 w 4876"/>
              <a:gd name="T67" fmla="*/ 5854 h 8580"/>
              <a:gd name="T68" fmla="*/ 715 w 4876"/>
              <a:gd name="T69" fmla="*/ 6092 h 8580"/>
              <a:gd name="T70" fmla="*/ 659 w 4876"/>
              <a:gd name="T71" fmla="*/ 6429 h 8580"/>
              <a:gd name="T72" fmla="*/ 731 w 4876"/>
              <a:gd name="T73" fmla="*/ 6817 h 8580"/>
              <a:gd name="T74" fmla="*/ 769 w 4876"/>
              <a:gd name="T75" fmla="*/ 6953 h 8580"/>
              <a:gd name="T76" fmla="*/ 781 w 4876"/>
              <a:gd name="T77" fmla="*/ 6971 h 8580"/>
              <a:gd name="T78" fmla="*/ 815 w 4876"/>
              <a:gd name="T79" fmla="*/ 6995 h 8580"/>
              <a:gd name="T80" fmla="*/ 903 w 4876"/>
              <a:gd name="T81" fmla="*/ 7020 h 8580"/>
              <a:gd name="T82" fmla="*/ 1052 w 4876"/>
              <a:gd name="T83" fmla="*/ 7034 h 8580"/>
              <a:gd name="T84" fmla="*/ 1306 w 4876"/>
              <a:gd name="T85" fmla="*/ 7028 h 8580"/>
              <a:gd name="T86" fmla="*/ 1594 w 4876"/>
              <a:gd name="T87" fmla="*/ 7010 h 8580"/>
              <a:gd name="T88" fmla="*/ 2019 w 4876"/>
              <a:gd name="T89" fmla="*/ 6989 h 8580"/>
              <a:gd name="T90" fmla="*/ 2246 w 4876"/>
              <a:gd name="T91" fmla="*/ 6995 h 8580"/>
              <a:gd name="T92" fmla="*/ 2356 w 4876"/>
              <a:gd name="T93" fmla="*/ 7008 h 8580"/>
              <a:gd name="T94" fmla="*/ 2430 w 4876"/>
              <a:gd name="T95" fmla="*/ 7028 h 8580"/>
              <a:gd name="T96" fmla="*/ 2682 w 4876"/>
              <a:gd name="T97" fmla="*/ 7122 h 8580"/>
              <a:gd name="T98" fmla="*/ 2969 w 4876"/>
              <a:gd name="T99" fmla="*/ 7266 h 8580"/>
              <a:gd name="T100" fmla="*/ 3277 w 4876"/>
              <a:gd name="T101" fmla="*/ 7446 h 8580"/>
              <a:gd name="T102" fmla="*/ 3590 w 4876"/>
              <a:gd name="T103" fmla="*/ 7645 h 8580"/>
              <a:gd name="T104" fmla="*/ 4095 w 4876"/>
              <a:gd name="T105" fmla="*/ 7993 h 8580"/>
              <a:gd name="T106" fmla="*/ 4588 w 4876"/>
              <a:gd name="T107" fmla="*/ 8358 h 8580"/>
              <a:gd name="T108" fmla="*/ 4876 w 4876"/>
              <a:gd name="T109" fmla="*/ 98 h 8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76" h="8580">
                <a:moveTo>
                  <a:pt x="4876" y="98"/>
                </a:moveTo>
                <a:lnTo>
                  <a:pt x="4876" y="98"/>
                </a:lnTo>
                <a:lnTo>
                  <a:pt x="4770" y="76"/>
                </a:lnTo>
                <a:lnTo>
                  <a:pt x="4662" y="56"/>
                </a:lnTo>
                <a:lnTo>
                  <a:pt x="4551" y="40"/>
                </a:lnTo>
                <a:lnTo>
                  <a:pt x="4437" y="26"/>
                </a:lnTo>
                <a:lnTo>
                  <a:pt x="4321" y="14"/>
                </a:lnTo>
                <a:lnTo>
                  <a:pt x="4203" y="8"/>
                </a:lnTo>
                <a:lnTo>
                  <a:pt x="4083" y="2"/>
                </a:lnTo>
                <a:lnTo>
                  <a:pt x="3962" y="0"/>
                </a:lnTo>
                <a:lnTo>
                  <a:pt x="3840" y="2"/>
                </a:lnTo>
                <a:lnTo>
                  <a:pt x="3718" y="6"/>
                </a:lnTo>
                <a:lnTo>
                  <a:pt x="3594" y="12"/>
                </a:lnTo>
                <a:lnTo>
                  <a:pt x="3472" y="22"/>
                </a:lnTo>
                <a:lnTo>
                  <a:pt x="3349" y="36"/>
                </a:lnTo>
                <a:lnTo>
                  <a:pt x="3227" y="52"/>
                </a:lnTo>
                <a:lnTo>
                  <a:pt x="3105" y="70"/>
                </a:lnTo>
                <a:lnTo>
                  <a:pt x="2983" y="92"/>
                </a:lnTo>
                <a:lnTo>
                  <a:pt x="2983" y="92"/>
                </a:lnTo>
                <a:lnTo>
                  <a:pt x="2889" y="110"/>
                </a:lnTo>
                <a:lnTo>
                  <a:pt x="2800" y="130"/>
                </a:lnTo>
                <a:lnTo>
                  <a:pt x="2714" y="152"/>
                </a:lnTo>
                <a:lnTo>
                  <a:pt x="2630" y="174"/>
                </a:lnTo>
                <a:lnTo>
                  <a:pt x="2548" y="198"/>
                </a:lnTo>
                <a:lnTo>
                  <a:pt x="2470" y="222"/>
                </a:lnTo>
                <a:lnTo>
                  <a:pt x="2396" y="246"/>
                </a:lnTo>
                <a:lnTo>
                  <a:pt x="2324" y="272"/>
                </a:lnTo>
                <a:lnTo>
                  <a:pt x="2254" y="298"/>
                </a:lnTo>
                <a:lnTo>
                  <a:pt x="2189" y="325"/>
                </a:lnTo>
                <a:lnTo>
                  <a:pt x="2125" y="353"/>
                </a:lnTo>
                <a:lnTo>
                  <a:pt x="2065" y="383"/>
                </a:lnTo>
                <a:lnTo>
                  <a:pt x="2005" y="411"/>
                </a:lnTo>
                <a:lnTo>
                  <a:pt x="1949" y="443"/>
                </a:lnTo>
                <a:lnTo>
                  <a:pt x="1897" y="473"/>
                </a:lnTo>
                <a:lnTo>
                  <a:pt x="1845" y="505"/>
                </a:lnTo>
                <a:lnTo>
                  <a:pt x="1797" y="535"/>
                </a:lnTo>
                <a:lnTo>
                  <a:pt x="1751" y="567"/>
                </a:lnTo>
                <a:lnTo>
                  <a:pt x="1707" y="601"/>
                </a:lnTo>
                <a:lnTo>
                  <a:pt x="1667" y="633"/>
                </a:lnTo>
                <a:lnTo>
                  <a:pt x="1628" y="667"/>
                </a:lnTo>
                <a:lnTo>
                  <a:pt x="1592" y="699"/>
                </a:lnTo>
                <a:lnTo>
                  <a:pt x="1556" y="733"/>
                </a:lnTo>
                <a:lnTo>
                  <a:pt x="1524" y="767"/>
                </a:lnTo>
                <a:lnTo>
                  <a:pt x="1494" y="801"/>
                </a:lnTo>
                <a:lnTo>
                  <a:pt x="1466" y="835"/>
                </a:lnTo>
                <a:lnTo>
                  <a:pt x="1440" y="867"/>
                </a:lnTo>
                <a:lnTo>
                  <a:pt x="1414" y="901"/>
                </a:lnTo>
                <a:lnTo>
                  <a:pt x="1392" y="934"/>
                </a:lnTo>
                <a:lnTo>
                  <a:pt x="1372" y="968"/>
                </a:lnTo>
                <a:lnTo>
                  <a:pt x="1352" y="1002"/>
                </a:lnTo>
                <a:lnTo>
                  <a:pt x="1336" y="1034"/>
                </a:lnTo>
                <a:lnTo>
                  <a:pt x="1336" y="1034"/>
                </a:lnTo>
                <a:lnTo>
                  <a:pt x="1300" y="1110"/>
                </a:lnTo>
                <a:lnTo>
                  <a:pt x="1256" y="1206"/>
                </a:lnTo>
                <a:lnTo>
                  <a:pt x="1210" y="1318"/>
                </a:lnTo>
                <a:lnTo>
                  <a:pt x="1158" y="1442"/>
                </a:lnTo>
                <a:lnTo>
                  <a:pt x="1049" y="1713"/>
                </a:lnTo>
                <a:lnTo>
                  <a:pt x="935" y="1999"/>
                </a:lnTo>
                <a:lnTo>
                  <a:pt x="831" y="2272"/>
                </a:lnTo>
                <a:lnTo>
                  <a:pt x="745" y="2510"/>
                </a:lnTo>
                <a:lnTo>
                  <a:pt x="711" y="2606"/>
                </a:lnTo>
                <a:lnTo>
                  <a:pt x="683" y="2686"/>
                </a:lnTo>
                <a:lnTo>
                  <a:pt x="667" y="2741"/>
                </a:lnTo>
                <a:lnTo>
                  <a:pt x="661" y="2761"/>
                </a:lnTo>
                <a:lnTo>
                  <a:pt x="659" y="2773"/>
                </a:lnTo>
                <a:lnTo>
                  <a:pt x="773" y="3175"/>
                </a:lnTo>
                <a:lnTo>
                  <a:pt x="16" y="4467"/>
                </a:lnTo>
                <a:lnTo>
                  <a:pt x="16" y="4467"/>
                </a:lnTo>
                <a:lnTo>
                  <a:pt x="12" y="4473"/>
                </a:lnTo>
                <a:lnTo>
                  <a:pt x="6" y="4491"/>
                </a:lnTo>
                <a:lnTo>
                  <a:pt x="2" y="4503"/>
                </a:lnTo>
                <a:lnTo>
                  <a:pt x="0" y="4517"/>
                </a:lnTo>
                <a:lnTo>
                  <a:pt x="0" y="4531"/>
                </a:lnTo>
                <a:lnTo>
                  <a:pt x="2" y="4547"/>
                </a:lnTo>
                <a:lnTo>
                  <a:pt x="2" y="4547"/>
                </a:lnTo>
                <a:lnTo>
                  <a:pt x="4" y="4555"/>
                </a:lnTo>
                <a:lnTo>
                  <a:pt x="6" y="4563"/>
                </a:lnTo>
                <a:lnTo>
                  <a:pt x="16" y="4576"/>
                </a:lnTo>
                <a:lnTo>
                  <a:pt x="30" y="4590"/>
                </a:lnTo>
                <a:lnTo>
                  <a:pt x="44" y="4604"/>
                </a:lnTo>
                <a:lnTo>
                  <a:pt x="70" y="4622"/>
                </a:lnTo>
                <a:lnTo>
                  <a:pt x="82" y="4630"/>
                </a:lnTo>
                <a:lnTo>
                  <a:pt x="559" y="4842"/>
                </a:lnTo>
                <a:lnTo>
                  <a:pt x="430" y="5321"/>
                </a:lnTo>
                <a:lnTo>
                  <a:pt x="677" y="5497"/>
                </a:lnTo>
                <a:lnTo>
                  <a:pt x="677" y="5497"/>
                </a:lnTo>
                <a:lnTo>
                  <a:pt x="643" y="5519"/>
                </a:lnTo>
                <a:lnTo>
                  <a:pt x="609" y="5543"/>
                </a:lnTo>
                <a:lnTo>
                  <a:pt x="571" y="5573"/>
                </a:lnTo>
                <a:lnTo>
                  <a:pt x="535" y="5605"/>
                </a:lnTo>
                <a:lnTo>
                  <a:pt x="517" y="5623"/>
                </a:lnTo>
                <a:lnTo>
                  <a:pt x="503" y="5639"/>
                </a:lnTo>
                <a:lnTo>
                  <a:pt x="493" y="5657"/>
                </a:lnTo>
                <a:lnTo>
                  <a:pt x="485" y="5673"/>
                </a:lnTo>
                <a:lnTo>
                  <a:pt x="481" y="5687"/>
                </a:lnTo>
                <a:lnTo>
                  <a:pt x="483" y="5693"/>
                </a:lnTo>
                <a:lnTo>
                  <a:pt x="483" y="5701"/>
                </a:lnTo>
                <a:lnTo>
                  <a:pt x="483" y="5701"/>
                </a:lnTo>
                <a:lnTo>
                  <a:pt x="491" y="5717"/>
                </a:lnTo>
                <a:lnTo>
                  <a:pt x="501" y="5737"/>
                </a:lnTo>
                <a:lnTo>
                  <a:pt x="531" y="5790"/>
                </a:lnTo>
                <a:lnTo>
                  <a:pt x="567" y="5854"/>
                </a:lnTo>
                <a:lnTo>
                  <a:pt x="609" y="5922"/>
                </a:lnTo>
                <a:lnTo>
                  <a:pt x="683" y="6040"/>
                </a:lnTo>
                <a:lnTo>
                  <a:pt x="715" y="6092"/>
                </a:lnTo>
                <a:lnTo>
                  <a:pt x="645" y="6348"/>
                </a:lnTo>
                <a:lnTo>
                  <a:pt x="645" y="6348"/>
                </a:lnTo>
                <a:lnTo>
                  <a:pt x="659" y="6429"/>
                </a:lnTo>
                <a:lnTo>
                  <a:pt x="691" y="6613"/>
                </a:lnTo>
                <a:lnTo>
                  <a:pt x="711" y="6717"/>
                </a:lnTo>
                <a:lnTo>
                  <a:pt x="731" y="6817"/>
                </a:lnTo>
                <a:lnTo>
                  <a:pt x="751" y="6899"/>
                </a:lnTo>
                <a:lnTo>
                  <a:pt x="761" y="6929"/>
                </a:lnTo>
                <a:lnTo>
                  <a:pt x="769" y="6953"/>
                </a:lnTo>
                <a:lnTo>
                  <a:pt x="769" y="6953"/>
                </a:lnTo>
                <a:lnTo>
                  <a:pt x="775" y="6963"/>
                </a:lnTo>
                <a:lnTo>
                  <a:pt x="781" y="6971"/>
                </a:lnTo>
                <a:lnTo>
                  <a:pt x="791" y="6981"/>
                </a:lnTo>
                <a:lnTo>
                  <a:pt x="803" y="6989"/>
                </a:lnTo>
                <a:lnTo>
                  <a:pt x="815" y="6995"/>
                </a:lnTo>
                <a:lnTo>
                  <a:pt x="829" y="7001"/>
                </a:lnTo>
                <a:lnTo>
                  <a:pt x="863" y="7012"/>
                </a:lnTo>
                <a:lnTo>
                  <a:pt x="903" y="7020"/>
                </a:lnTo>
                <a:lnTo>
                  <a:pt x="949" y="7026"/>
                </a:lnTo>
                <a:lnTo>
                  <a:pt x="999" y="7030"/>
                </a:lnTo>
                <a:lnTo>
                  <a:pt x="1052" y="7034"/>
                </a:lnTo>
                <a:lnTo>
                  <a:pt x="1110" y="7034"/>
                </a:lnTo>
                <a:lnTo>
                  <a:pt x="1172" y="7034"/>
                </a:lnTo>
                <a:lnTo>
                  <a:pt x="1306" y="7028"/>
                </a:lnTo>
                <a:lnTo>
                  <a:pt x="1446" y="7020"/>
                </a:lnTo>
                <a:lnTo>
                  <a:pt x="1594" y="7010"/>
                </a:lnTo>
                <a:lnTo>
                  <a:pt x="1594" y="7010"/>
                </a:lnTo>
                <a:lnTo>
                  <a:pt x="1811" y="6999"/>
                </a:lnTo>
                <a:lnTo>
                  <a:pt x="1917" y="6993"/>
                </a:lnTo>
                <a:lnTo>
                  <a:pt x="2019" y="6989"/>
                </a:lnTo>
                <a:lnTo>
                  <a:pt x="2115" y="6989"/>
                </a:lnTo>
                <a:lnTo>
                  <a:pt x="2205" y="6991"/>
                </a:lnTo>
                <a:lnTo>
                  <a:pt x="2246" y="6995"/>
                </a:lnTo>
                <a:lnTo>
                  <a:pt x="2286" y="6999"/>
                </a:lnTo>
                <a:lnTo>
                  <a:pt x="2322" y="7003"/>
                </a:lnTo>
                <a:lnTo>
                  <a:pt x="2356" y="7008"/>
                </a:lnTo>
                <a:lnTo>
                  <a:pt x="2356" y="7008"/>
                </a:lnTo>
                <a:lnTo>
                  <a:pt x="2392" y="7018"/>
                </a:lnTo>
                <a:lnTo>
                  <a:pt x="2430" y="7028"/>
                </a:lnTo>
                <a:lnTo>
                  <a:pt x="2510" y="7054"/>
                </a:lnTo>
                <a:lnTo>
                  <a:pt x="2594" y="7086"/>
                </a:lnTo>
                <a:lnTo>
                  <a:pt x="2682" y="7122"/>
                </a:lnTo>
                <a:lnTo>
                  <a:pt x="2774" y="7166"/>
                </a:lnTo>
                <a:lnTo>
                  <a:pt x="2869" y="7214"/>
                </a:lnTo>
                <a:lnTo>
                  <a:pt x="2969" y="7266"/>
                </a:lnTo>
                <a:lnTo>
                  <a:pt x="3069" y="7322"/>
                </a:lnTo>
                <a:lnTo>
                  <a:pt x="3173" y="7382"/>
                </a:lnTo>
                <a:lnTo>
                  <a:pt x="3277" y="7446"/>
                </a:lnTo>
                <a:lnTo>
                  <a:pt x="3381" y="7510"/>
                </a:lnTo>
                <a:lnTo>
                  <a:pt x="3486" y="7578"/>
                </a:lnTo>
                <a:lnTo>
                  <a:pt x="3590" y="7645"/>
                </a:lnTo>
                <a:lnTo>
                  <a:pt x="3696" y="7715"/>
                </a:lnTo>
                <a:lnTo>
                  <a:pt x="3900" y="7855"/>
                </a:lnTo>
                <a:lnTo>
                  <a:pt x="4095" y="7993"/>
                </a:lnTo>
                <a:lnTo>
                  <a:pt x="4279" y="8127"/>
                </a:lnTo>
                <a:lnTo>
                  <a:pt x="4445" y="8248"/>
                </a:lnTo>
                <a:lnTo>
                  <a:pt x="4588" y="8358"/>
                </a:lnTo>
                <a:lnTo>
                  <a:pt x="4800" y="8520"/>
                </a:lnTo>
                <a:lnTo>
                  <a:pt x="4876" y="8580"/>
                </a:lnTo>
                <a:lnTo>
                  <a:pt x="4876" y="9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Freeform 40">
            <a:extLst>
              <a:ext uri="{FF2B5EF4-FFF2-40B4-BE49-F238E27FC236}">
                <a16:creationId xmlns:a16="http://schemas.microsoft.com/office/drawing/2014/main" id="{F48D193D-FE5F-4CFB-A7CE-AC8AAF4EF5CB}"/>
              </a:ext>
            </a:extLst>
          </p:cNvPr>
          <p:cNvSpPr>
            <a:spLocks/>
          </p:cNvSpPr>
          <p:nvPr/>
        </p:nvSpPr>
        <p:spPr bwMode="auto">
          <a:xfrm>
            <a:off x="26565225" y="11834813"/>
            <a:ext cx="404813" cy="404812"/>
          </a:xfrm>
          <a:custGeom>
            <a:avLst/>
            <a:gdLst>
              <a:gd name="T0" fmla="*/ 0 w 255"/>
              <a:gd name="T1" fmla="*/ 128 h 255"/>
              <a:gd name="T2" fmla="*/ 0 w 255"/>
              <a:gd name="T3" fmla="*/ 128 h 255"/>
              <a:gd name="T4" fmla="*/ 0 w 255"/>
              <a:gd name="T5" fmla="*/ 142 h 255"/>
              <a:gd name="T6" fmla="*/ 2 w 255"/>
              <a:gd name="T7" fmla="*/ 154 h 255"/>
              <a:gd name="T8" fmla="*/ 6 w 255"/>
              <a:gd name="T9" fmla="*/ 166 h 255"/>
              <a:gd name="T10" fmla="*/ 10 w 255"/>
              <a:gd name="T11" fmla="*/ 177 h 255"/>
              <a:gd name="T12" fmla="*/ 16 w 255"/>
              <a:gd name="T13" fmla="*/ 189 h 255"/>
              <a:gd name="T14" fmla="*/ 22 w 255"/>
              <a:gd name="T15" fmla="*/ 199 h 255"/>
              <a:gd name="T16" fmla="*/ 38 w 255"/>
              <a:gd name="T17" fmla="*/ 217 h 255"/>
              <a:gd name="T18" fmla="*/ 55 w 255"/>
              <a:gd name="T19" fmla="*/ 233 h 255"/>
              <a:gd name="T20" fmla="*/ 67 w 255"/>
              <a:gd name="T21" fmla="*/ 239 h 255"/>
              <a:gd name="T22" fmla="*/ 77 w 255"/>
              <a:gd name="T23" fmla="*/ 245 h 255"/>
              <a:gd name="T24" fmla="*/ 89 w 255"/>
              <a:gd name="T25" fmla="*/ 249 h 255"/>
              <a:gd name="T26" fmla="*/ 101 w 255"/>
              <a:gd name="T27" fmla="*/ 253 h 255"/>
              <a:gd name="T28" fmla="*/ 115 w 255"/>
              <a:gd name="T29" fmla="*/ 255 h 255"/>
              <a:gd name="T30" fmla="*/ 127 w 255"/>
              <a:gd name="T31" fmla="*/ 255 h 255"/>
              <a:gd name="T32" fmla="*/ 127 w 255"/>
              <a:gd name="T33" fmla="*/ 255 h 255"/>
              <a:gd name="T34" fmla="*/ 141 w 255"/>
              <a:gd name="T35" fmla="*/ 255 h 255"/>
              <a:gd name="T36" fmla="*/ 153 w 255"/>
              <a:gd name="T37" fmla="*/ 253 h 255"/>
              <a:gd name="T38" fmla="*/ 165 w 255"/>
              <a:gd name="T39" fmla="*/ 249 h 255"/>
              <a:gd name="T40" fmla="*/ 177 w 255"/>
              <a:gd name="T41" fmla="*/ 245 h 255"/>
              <a:gd name="T42" fmla="*/ 189 w 255"/>
              <a:gd name="T43" fmla="*/ 239 h 255"/>
              <a:gd name="T44" fmla="*/ 199 w 255"/>
              <a:gd name="T45" fmla="*/ 233 h 255"/>
              <a:gd name="T46" fmla="*/ 219 w 255"/>
              <a:gd name="T47" fmla="*/ 217 h 255"/>
              <a:gd name="T48" fmla="*/ 233 w 255"/>
              <a:gd name="T49" fmla="*/ 199 h 255"/>
              <a:gd name="T50" fmla="*/ 241 w 255"/>
              <a:gd name="T51" fmla="*/ 189 h 255"/>
              <a:gd name="T52" fmla="*/ 245 w 255"/>
              <a:gd name="T53" fmla="*/ 177 h 255"/>
              <a:gd name="T54" fmla="*/ 251 w 255"/>
              <a:gd name="T55" fmla="*/ 166 h 255"/>
              <a:gd name="T56" fmla="*/ 253 w 255"/>
              <a:gd name="T57" fmla="*/ 154 h 255"/>
              <a:gd name="T58" fmla="*/ 255 w 255"/>
              <a:gd name="T59" fmla="*/ 142 h 255"/>
              <a:gd name="T60" fmla="*/ 255 w 255"/>
              <a:gd name="T61" fmla="*/ 128 h 255"/>
              <a:gd name="T62" fmla="*/ 255 w 255"/>
              <a:gd name="T63" fmla="*/ 128 h 255"/>
              <a:gd name="T64" fmla="*/ 255 w 255"/>
              <a:gd name="T65" fmla="*/ 114 h 255"/>
              <a:gd name="T66" fmla="*/ 253 w 255"/>
              <a:gd name="T67" fmla="*/ 102 h 255"/>
              <a:gd name="T68" fmla="*/ 251 w 255"/>
              <a:gd name="T69" fmla="*/ 90 h 255"/>
              <a:gd name="T70" fmla="*/ 245 w 255"/>
              <a:gd name="T71" fmla="*/ 78 h 255"/>
              <a:gd name="T72" fmla="*/ 241 w 255"/>
              <a:gd name="T73" fmla="*/ 66 h 255"/>
              <a:gd name="T74" fmla="*/ 233 w 255"/>
              <a:gd name="T75" fmla="*/ 56 h 255"/>
              <a:gd name="T76" fmla="*/ 219 w 255"/>
              <a:gd name="T77" fmla="*/ 38 h 255"/>
              <a:gd name="T78" fmla="*/ 199 w 255"/>
              <a:gd name="T79" fmla="*/ 22 h 255"/>
              <a:gd name="T80" fmla="*/ 189 w 255"/>
              <a:gd name="T81" fmla="*/ 16 h 255"/>
              <a:gd name="T82" fmla="*/ 177 w 255"/>
              <a:gd name="T83" fmla="*/ 10 h 255"/>
              <a:gd name="T84" fmla="*/ 165 w 255"/>
              <a:gd name="T85" fmla="*/ 6 h 255"/>
              <a:gd name="T86" fmla="*/ 153 w 255"/>
              <a:gd name="T87" fmla="*/ 2 h 255"/>
              <a:gd name="T88" fmla="*/ 141 w 255"/>
              <a:gd name="T89" fmla="*/ 0 h 255"/>
              <a:gd name="T90" fmla="*/ 127 w 255"/>
              <a:gd name="T91" fmla="*/ 0 h 255"/>
              <a:gd name="T92" fmla="*/ 127 w 255"/>
              <a:gd name="T93" fmla="*/ 0 h 255"/>
              <a:gd name="T94" fmla="*/ 115 w 255"/>
              <a:gd name="T95" fmla="*/ 0 h 255"/>
              <a:gd name="T96" fmla="*/ 101 w 255"/>
              <a:gd name="T97" fmla="*/ 2 h 255"/>
              <a:gd name="T98" fmla="*/ 89 w 255"/>
              <a:gd name="T99" fmla="*/ 6 h 255"/>
              <a:gd name="T100" fmla="*/ 77 w 255"/>
              <a:gd name="T101" fmla="*/ 10 h 255"/>
              <a:gd name="T102" fmla="*/ 67 w 255"/>
              <a:gd name="T103" fmla="*/ 16 h 255"/>
              <a:gd name="T104" fmla="*/ 55 w 255"/>
              <a:gd name="T105" fmla="*/ 22 h 255"/>
              <a:gd name="T106" fmla="*/ 38 w 255"/>
              <a:gd name="T107" fmla="*/ 38 h 255"/>
              <a:gd name="T108" fmla="*/ 22 w 255"/>
              <a:gd name="T109" fmla="*/ 56 h 255"/>
              <a:gd name="T110" fmla="*/ 16 w 255"/>
              <a:gd name="T111" fmla="*/ 66 h 255"/>
              <a:gd name="T112" fmla="*/ 10 w 255"/>
              <a:gd name="T113" fmla="*/ 78 h 255"/>
              <a:gd name="T114" fmla="*/ 6 w 255"/>
              <a:gd name="T115" fmla="*/ 90 h 255"/>
              <a:gd name="T116" fmla="*/ 2 w 255"/>
              <a:gd name="T117" fmla="*/ 102 h 255"/>
              <a:gd name="T118" fmla="*/ 0 w 255"/>
              <a:gd name="T119" fmla="*/ 114 h 255"/>
              <a:gd name="T120" fmla="*/ 0 w 255"/>
              <a:gd name="T121" fmla="*/ 128 h 255"/>
              <a:gd name="T122" fmla="*/ 0 w 255"/>
              <a:gd name="T123" fmla="*/ 128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5" h="255">
                <a:moveTo>
                  <a:pt x="0" y="128"/>
                </a:moveTo>
                <a:lnTo>
                  <a:pt x="0" y="128"/>
                </a:lnTo>
                <a:lnTo>
                  <a:pt x="0" y="142"/>
                </a:lnTo>
                <a:lnTo>
                  <a:pt x="2" y="154"/>
                </a:lnTo>
                <a:lnTo>
                  <a:pt x="6" y="166"/>
                </a:lnTo>
                <a:lnTo>
                  <a:pt x="10" y="177"/>
                </a:lnTo>
                <a:lnTo>
                  <a:pt x="16" y="189"/>
                </a:lnTo>
                <a:lnTo>
                  <a:pt x="22" y="199"/>
                </a:lnTo>
                <a:lnTo>
                  <a:pt x="38" y="217"/>
                </a:lnTo>
                <a:lnTo>
                  <a:pt x="55" y="233"/>
                </a:lnTo>
                <a:lnTo>
                  <a:pt x="67" y="239"/>
                </a:lnTo>
                <a:lnTo>
                  <a:pt x="77" y="245"/>
                </a:lnTo>
                <a:lnTo>
                  <a:pt x="89" y="249"/>
                </a:lnTo>
                <a:lnTo>
                  <a:pt x="101" y="253"/>
                </a:lnTo>
                <a:lnTo>
                  <a:pt x="115" y="255"/>
                </a:lnTo>
                <a:lnTo>
                  <a:pt x="127" y="255"/>
                </a:lnTo>
                <a:lnTo>
                  <a:pt x="127" y="255"/>
                </a:lnTo>
                <a:lnTo>
                  <a:pt x="141" y="255"/>
                </a:lnTo>
                <a:lnTo>
                  <a:pt x="153" y="253"/>
                </a:lnTo>
                <a:lnTo>
                  <a:pt x="165" y="249"/>
                </a:lnTo>
                <a:lnTo>
                  <a:pt x="177" y="245"/>
                </a:lnTo>
                <a:lnTo>
                  <a:pt x="189" y="239"/>
                </a:lnTo>
                <a:lnTo>
                  <a:pt x="199" y="233"/>
                </a:lnTo>
                <a:lnTo>
                  <a:pt x="219" y="217"/>
                </a:lnTo>
                <a:lnTo>
                  <a:pt x="233" y="199"/>
                </a:lnTo>
                <a:lnTo>
                  <a:pt x="241" y="189"/>
                </a:lnTo>
                <a:lnTo>
                  <a:pt x="245" y="177"/>
                </a:lnTo>
                <a:lnTo>
                  <a:pt x="251" y="166"/>
                </a:lnTo>
                <a:lnTo>
                  <a:pt x="253" y="154"/>
                </a:lnTo>
                <a:lnTo>
                  <a:pt x="255" y="142"/>
                </a:lnTo>
                <a:lnTo>
                  <a:pt x="255" y="128"/>
                </a:lnTo>
                <a:lnTo>
                  <a:pt x="255" y="128"/>
                </a:lnTo>
                <a:lnTo>
                  <a:pt x="255" y="114"/>
                </a:lnTo>
                <a:lnTo>
                  <a:pt x="253" y="102"/>
                </a:lnTo>
                <a:lnTo>
                  <a:pt x="251" y="90"/>
                </a:lnTo>
                <a:lnTo>
                  <a:pt x="245" y="78"/>
                </a:lnTo>
                <a:lnTo>
                  <a:pt x="241" y="66"/>
                </a:lnTo>
                <a:lnTo>
                  <a:pt x="233" y="56"/>
                </a:lnTo>
                <a:lnTo>
                  <a:pt x="219" y="38"/>
                </a:lnTo>
                <a:lnTo>
                  <a:pt x="199" y="22"/>
                </a:lnTo>
                <a:lnTo>
                  <a:pt x="189" y="16"/>
                </a:lnTo>
                <a:lnTo>
                  <a:pt x="177" y="10"/>
                </a:lnTo>
                <a:lnTo>
                  <a:pt x="165" y="6"/>
                </a:lnTo>
                <a:lnTo>
                  <a:pt x="153" y="2"/>
                </a:lnTo>
                <a:lnTo>
                  <a:pt x="141" y="0"/>
                </a:lnTo>
                <a:lnTo>
                  <a:pt x="127" y="0"/>
                </a:lnTo>
                <a:lnTo>
                  <a:pt x="127" y="0"/>
                </a:lnTo>
                <a:lnTo>
                  <a:pt x="115" y="0"/>
                </a:lnTo>
                <a:lnTo>
                  <a:pt x="101" y="2"/>
                </a:lnTo>
                <a:lnTo>
                  <a:pt x="89" y="6"/>
                </a:lnTo>
                <a:lnTo>
                  <a:pt x="77" y="10"/>
                </a:lnTo>
                <a:lnTo>
                  <a:pt x="67" y="16"/>
                </a:lnTo>
                <a:lnTo>
                  <a:pt x="55" y="22"/>
                </a:lnTo>
                <a:lnTo>
                  <a:pt x="38" y="38"/>
                </a:lnTo>
                <a:lnTo>
                  <a:pt x="22" y="56"/>
                </a:lnTo>
                <a:lnTo>
                  <a:pt x="16" y="66"/>
                </a:lnTo>
                <a:lnTo>
                  <a:pt x="10" y="78"/>
                </a:lnTo>
                <a:lnTo>
                  <a:pt x="6" y="90"/>
                </a:lnTo>
                <a:lnTo>
                  <a:pt x="2" y="102"/>
                </a:lnTo>
                <a:lnTo>
                  <a:pt x="0" y="114"/>
                </a:lnTo>
                <a:lnTo>
                  <a:pt x="0" y="128"/>
                </a:lnTo>
                <a:lnTo>
                  <a:pt x="0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Freeform 41">
            <a:extLst>
              <a:ext uri="{FF2B5EF4-FFF2-40B4-BE49-F238E27FC236}">
                <a16:creationId xmlns:a16="http://schemas.microsoft.com/office/drawing/2014/main" id="{DE0CB812-1C68-4B60-82D2-C4B073D4D86E}"/>
              </a:ext>
            </a:extLst>
          </p:cNvPr>
          <p:cNvSpPr>
            <a:spLocks/>
          </p:cNvSpPr>
          <p:nvPr/>
        </p:nvSpPr>
        <p:spPr bwMode="auto">
          <a:xfrm>
            <a:off x="27379613" y="11834813"/>
            <a:ext cx="404813" cy="404812"/>
          </a:xfrm>
          <a:custGeom>
            <a:avLst/>
            <a:gdLst>
              <a:gd name="T0" fmla="*/ 0 w 255"/>
              <a:gd name="T1" fmla="*/ 128 h 255"/>
              <a:gd name="T2" fmla="*/ 0 w 255"/>
              <a:gd name="T3" fmla="*/ 128 h 255"/>
              <a:gd name="T4" fmla="*/ 0 w 255"/>
              <a:gd name="T5" fmla="*/ 142 h 255"/>
              <a:gd name="T6" fmla="*/ 2 w 255"/>
              <a:gd name="T7" fmla="*/ 154 h 255"/>
              <a:gd name="T8" fmla="*/ 6 w 255"/>
              <a:gd name="T9" fmla="*/ 166 h 255"/>
              <a:gd name="T10" fmla="*/ 10 w 255"/>
              <a:gd name="T11" fmla="*/ 177 h 255"/>
              <a:gd name="T12" fmla="*/ 16 w 255"/>
              <a:gd name="T13" fmla="*/ 189 h 255"/>
              <a:gd name="T14" fmla="*/ 22 w 255"/>
              <a:gd name="T15" fmla="*/ 199 h 255"/>
              <a:gd name="T16" fmla="*/ 38 w 255"/>
              <a:gd name="T17" fmla="*/ 217 h 255"/>
              <a:gd name="T18" fmla="*/ 56 w 255"/>
              <a:gd name="T19" fmla="*/ 233 h 255"/>
              <a:gd name="T20" fmla="*/ 66 w 255"/>
              <a:gd name="T21" fmla="*/ 239 h 255"/>
              <a:gd name="T22" fmla="*/ 78 w 255"/>
              <a:gd name="T23" fmla="*/ 245 h 255"/>
              <a:gd name="T24" fmla="*/ 90 w 255"/>
              <a:gd name="T25" fmla="*/ 249 h 255"/>
              <a:gd name="T26" fmla="*/ 102 w 255"/>
              <a:gd name="T27" fmla="*/ 253 h 255"/>
              <a:gd name="T28" fmla="*/ 116 w 255"/>
              <a:gd name="T29" fmla="*/ 255 h 255"/>
              <a:gd name="T30" fmla="*/ 127 w 255"/>
              <a:gd name="T31" fmla="*/ 255 h 255"/>
              <a:gd name="T32" fmla="*/ 127 w 255"/>
              <a:gd name="T33" fmla="*/ 255 h 255"/>
              <a:gd name="T34" fmla="*/ 141 w 255"/>
              <a:gd name="T35" fmla="*/ 255 h 255"/>
              <a:gd name="T36" fmla="*/ 153 w 255"/>
              <a:gd name="T37" fmla="*/ 253 h 255"/>
              <a:gd name="T38" fmla="*/ 165 w 255"/>
              <a:gd name="T39" fmla="*/ 249 h 255"/>
              <a:gd name="T40" fmla="*/ 177 w 255"/>
              <a:gd name="T41" fmla="*/ 245 h 255"/>
              <a:gd name="T42" fmla="*/ 189 w 255"/>
              <a:gd name="T43" fmla="*/ 239 h 255"/>
              <a:gd name="T44" fmla="*/ 199 w 255"/>
              <a:gd name="T45" fmla="*/ 233 h 255"/>
              <a:gd name="T46" fmla="*/ 219 w 255"/>
              <a:gd name="T47" fmla="*/ 217 h 255"/>
              <a:gd name="T48" fmla="*/ 233 w 255"/>
              <a:gd name="T49" fmla="*/ 199 h 255"/>
              <a:gd name="T50" fmla="*/ 241 w 255"/>
              <a:gd name="T51" fmla="*/ 189 h 255"/>
              <a:gd name="T52" fmla="*/ 245 w 255"/>
              <a:gd name="T53" fmla="*/ 177 h 255"/>
              <a:gd name="T54" fmla="*/ 249 w 255"/>
              <a:gd name="T55" fmla="*/ 166 h 255"/>
              <a:gd name="T56" fmla="*/ 253 w 255"/>
              <a:gd name="T57" fmla="*/ 154 h 255"/>
              <a:gd name="T58" fmla="*/ 255 w 255"/>
              <a:gd name="T59" fmla="*/ 142 h 255"/>
              <a:gd name="T60" fmla="*/ 255 w 255"/>
              <a:gd name="T61" fmla="*/ 128 h 255"/>
              <a:gd name="T62" fmla="*/ 255 w 255"/>
              <a:gd name="T63" fmla="*/ 128 h 255"/>
              <a:gd name="T64" fmla="*/ 255 w 255"/>
              <a:gd name="T65" fmla="*/ 114 h 255"/>
              <a:gd name="T66" fmla="*/ 253 w 255"/>
              <a:gd name="T67" fmla="*/ 102 h 255"/>
              <a:gd name="T68" fmla="*/ 249 w 255"/>
              <a:gd name="T69" fmla="*/ 90 h 255"/>
              <a:gd name="T70" fmla="*/ 245 w 255"/>
              <a:gd name="T71" fmla="*/ 78 h 255"/>
              <a:gd name="T72" fmla="*/ 241 w 255"/>
              <a:gd name="T73" fmla="*/ 66 h 255"/>
              <a:gd name="T74" fmla="*/ 233 w 255"/>
              <a:gd name="T75" fmla="*/ 56 h 255"/>
              <a:gd name="T76" fmla="*/ 219 w 255"/>
              <a:gd name="T77" fmla="*/ 38 h 255"/>
              <a:gd name="T78" fmla="*/ 199 w 255"/>
              <a:gd name="T79" fmla="*/ 22 h 255"/>
              <a:gd name="T80" fmla="*/ 189 w 255"/>
              <a:gd name="T81" fmla="*/ 16 h 255"/>
              <a:gd name="T82" fmla="*/ 177 w 255"/>
              <a:gd name="T83" fmla="*/ 10 h 255"/>
              <a:gd name="T84" fmla="*/ 165 w 255"/>
              <a:gd name="T85" fmla="*/ 6 h 255"/>
              <a:gd name="T86" fmla="*/ 153 w 255"/>
              <a:gd name="T87" fmla="*/ 2 h 255"/>
              <a:gd name="T88" fmla="*/ 141 w 255"/>
              <a:gd name="T89" fmla="*/ 0 h 255"/>
              <a:gd name="T90" fmla="*/ 127 w 255"/>
              <a:gd name="T91" fmla="*/ 0 h 255"/>
              <a:gd name="T92" fmla="*/ 127 w 255"/>
              <a:gd name="T93" fmla="*/ 0 h 255"/>
              <a:gd name="T94" fmla="*/ 116 w 255"/>
              <a:gd name="T95" fmla="*/ 0 h 255"/>
              <a:gd name="T96" fmla="*/ 102 w 255"/>
              <a:gd name="T97" fmla="*/ 2 h 255"/>
              <a:gd name="T98" fmla="*/ 90 w 255"/>
              <a:gd name="T99" fmla="*/ 6 h 255"/>
              <a:gd name="T100" fmla="*/ 78 w 255"/>
              <a:gd name="T101" fmla="*/ 10 h 255"/>
              <a:gd name="T102" fmla="*/ 66 w 255"/>
              <a:gd name="T103" fmla="*/ 16 h 255"/>
              <a:gd name="T104" fmla="*/ 56 w 255"/>
              <a:gd name="T105" fmla="*/ 22 h 255"/>
              <a:gd name="T106" fmla="*/ 38 w 255"/>
              <a:gd name="T107" fmla="*/ 38 h 255"/>
              <a:gd name="T108" fmla="*/ 22 w 255"/>
              <a:gd name="T109" fmla="*/ 56 h 255"/>
              <a:gd name="T110" fmla="*/ 16 w 255"/>
              <a:gd name="T111" fmla="*/ 66 h 255"/>
              <a:gd name="T112" fmla="*/ 10 w 255"/>
              <a:gd name="T113" fmla="*/ 78 h 255"/>
              <a:gd name="T114" fmla="*/ 6 w 255"/>
              <a:gd name="T115" fmla="*/ 90 h 255"/>
              <a:gd name="T116" fmla="*/ 2 w 255"/>
              <a:gd name="T117" fmla="*/ 102 h 255"/>
              <a:gd name="T118" fmla="*/ 0 w 255"/>
              <a:gd name="T119" fmla="*/ 114 h 255"/>
              <a:gd name="T120" fmla="*/ 0 w 255"/>
              <a:gd name="T121" fmla="*/ 128 h 255"/>
              <a:gd name="T122" fmla="*/ 0 w 255"/>
              <a:gd name="T123" fmla="*/ 128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5" h="255">
                <a:moveTo>
                  <a:pt x="0" y="128"/>
                </a:moveTo>
                <a:lnTo>
                  <a:pt x="0" y="128"/>
                </a:lnTo>
                <a:lnTo>
                  <a:pt x="0" y="142"/>
                </a:lnTo>
                <a:lnTo>
                  <a:pt x="2" y="154"/>
                </a:lnTo>
                <a:lnTo>
                  <a:pt x="6" y="166"/>
                </a:lnTo>
                <a:lnTo>
                  <a:pt x="10" y="177"/>
                </a:lnTo>
                <a:lnTo>
                  <a:pt x="16" y="189"/>
                </a:lnTo>
                <a:lnTo>
                  <a:pt x="22" y="199"/>
                </a:lnTo>
                <a:lnTo>
                  <a:pt x="38" y="217"/>
                </a:lnTo>
                <a:lnTo>
                  <a:pt x="56" y="233"/>
                </a:lnTo>
                <a:lnTo>
                  <a:pt x="66" y="239"/>
                </a:lnTo>
                <a:lnTo>
                  <a:pt x="78" y="245"/>
                </a:lnTo>
                <a:lnTo>
                  <a:pt x="90" y="249"/>
                </a:lnTo>
                <a:lnTo>
                  <a:pt x="102" y="253"/>
                </a:lnTo>
                <a:lnTo>
                  <a:pt x="116" y="255"/>
                </a:lnTo>
                <a:lnTo>
                  <a:pt x="127" y="255"/>
                </a:lnTo>
                <a:lnTo>
                  <a:pt x="127" y="255"/>
                </a:lnTo>
                <a:lnTo>
                  <a:pt x="141" y="255"/>
                </a:lnTo>
                <a:lnTo>
                  <a:pt x="153" y="253"/>
                </a:lnTo>
                <a:lnTo>
                  <a:pt x="165" y="249"/>
                </a:lnTo>
                <a:lnTo>
                  <a:pt x="177" y="245"/>
                </a:lnTo>
                <a:lnTo>
                  <a:pt x="189" y="239"/>
                </a:lnTo>
                <a:lnTo>
                  <a:pt x="199" y="233"/>
                </a:lnTo>
                <a:lnTo>
                  <a:pt x="219" y="217"/>
                </a:lnTo>
                <a:lnTo>
                  <a:pt x="233" y="199"/>
                </a:lnTo>
                <a:lnTo>
                  <a:pt x="241" y="189"/>
                </a:lnTo>
                <a:lnTo>
                  <a:pt x="245" y="177"/>
                </a:lnTo>
                <a:lnTo>
                  <a:pt x="249" y="166"/>
                </a:lnTo>
                <a:lnTo>
                  <a:pt x="253" y="154"/>
                </a:lnTo>
                <a:lnTo>
                  <a:pt x="255" y="142"/>
                </a:lnTo>
                <a:lnTo>
                  <a:pt x="255" y="128"/>
                </a:lnTo>
                <a:lnTo>
                  <a:pt x="255" y="128"/>
                </a:lnTo>
                <a:lnTo>
                  <a:pt x="255" y="114"/>
                </a:lnTo>
                <a:lnTo>
                  <a:pt x="253" y="102"/>
                </a:lnTo>
                <a:lnTo>
                  <a:pt x="249" y="90"/>
                </a:lnTo>
                <a:lnTo>
                  <a:pt x="245" y="78"/>
                </a:lnTo>
                <a:lnTo>
                  <a:pt x="241" y="66"/>
                </a:lnTo>
                <a:lnTo>
                  <a:pt x="233" y="56"/>
                </a:lnTo>
                <a:lnTo>
                  <a:pt x="219" y="38"/>
                </a:lnTo>
                <a:lnTo>
                  <a:pt x="199" y="22"/>
                </a:lnTo>
                <a:lnTo>
                  <a:pt x="189" y="16"/>
                </a:lnTo>
                <a:lnTo>
                  <a:pt x="177" y="10"/>
                </a:lnTo>
                <a:lnTo>
                  <a:pt x="165" y="6"/>
                </a:lnTo>
                <a:lnTo>
                  <a:pt x="153" y="2"/>
                </a:lnTo>
                <a:lnTo>
                  <a:pt x="141" y="0"/>
                </a:lnTo>
                <a:lnTo>
                  <a:pt x="127" y="0"/>
                </a:lnTo>
                <a:lnTo>
                  <a:pt x="127" y="0"/>
                </a:lnTo>
                <a:lnTo>
                  <a:pt x="116" y="0"/>
                </a:lnTo>
                <a:lnTo>
                  <a:pt x="102" y="2"/>
                </a:lnTo>
                <a:lnTo>
                  <a:pt x="90" y="6"/>
                </a:lnTo>
                <a:lnTo>
                  <a:pt x="78" y="10"/>
                </a:lnTo>
                <a:lnTo>
                  <a:pt x="66" y="16"/>
                </a:lnTo>
                <a:lnTo>
                  <a:pt x="56" y="22"/>
                </a:lnTo>
                <a:lnTo>
                  <a:pt x="38" y="38"/>
                </a:lnTo>
                <a:lnTo>
                  <a:pt x="22" y="56"/>
                </a:lnTo>
                <a:lnTo>
                  <a:pt x="16" y="66"/>
                </a:lnTo>
                <a:lnTo>
                  <a:pt x="10" y="78"/>
                </a:lnTo>
                <a:lnTo>
                  <a:pt x="6" y="90"/>
                </a:lnTo>
                <a:lnTo>
                  <a:pt x="2" y="102"/>
                </a:lnTo>
                <a:lnTo>
                  <a:pt x="0" y="114"/>
                </a:lnTo>
                <a:lnTo>
                  <a:pt x="0" y="128"/>
                </a:lnTo>
                <a:lnTo>
                  <a:pt x="0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88720FE1-B9F5-413D-8938-E2DAE4FE2B79}"/>
              </a:ext>
            </a:extLst>
          </p:cNvPr>
          <p:cNvSpPr>
            <a:spLocks/>
          </p:cNvSpPr>
          <p:nvPr/>
        </p:nvSpPr>
        <p:spPr bwMode="auto">
          <a:xfrm>
            <a:off x="28194000" y="11834813"/>
            <a:ext cx="404813" cy="404812"/>
          </a:xfrm>
          <a:custGeom>
            <a:avLst/>
            <a:gdLst>
              <a:gd name="T0" fmla="*/ 0 w 255"/>
              <a:gd name="T1" fmla="*/ 128 h 255"/>
              <a:gd name="T2" fmla="*/ 0 w 255"/>
              <a:gd name="T3" fmla="*/ 128 h 255"/>
              <a:gd name="T4" fmla="*/ 0 w 255"/>
              <a:gd name="T5" fmla="*/ 142 h 255"/>
              <a:gd name="T6" fmla="*/ 2 w 255"/>
              <a:gd name="T7" fmla="*/ 154 h 255"/>
              <a:gd name="T8" fmla="*/ 6 w 255"/>
              <a:gd name="T9" fmla="*/ 166 h 255"/>
              <a:gd name="T10" fmla="*/ 10 w 255"/>
              <a:gd name="T11" fmla="*/ 177 h 255"/>
              <a:gd name="T12" fmla="*/ 16 w 255"/>
              <a:gd name="T13" fmla="*/ 189 h 255"/>
              <a:gd name="T14" fmla="*/ 22 w 255"/>
              <a:gd name="T15" fmla="*/ 199 h 255"/>
              <a:gd name="T16" fmla="*/ 38 w 255"/>
              <a:gd name="T17" fmla="*/ 217 h 255"/>
              <a:gd name="T18" fmla="*/ 56 w 255"/>
              <a:gd name="T19" fmla="*/ 233 h 255"/>
              <a:gd name="T20" fmla="*/ 66 w 255"/>
              <a:gd name="T21" fmla="*/ 239 h 255"/>
              <a:gd name="T22" fmla="*/ 78 w 255"/>
              <a:gd name="T23" fmla="*/ 245 h 255"/>
              <a:gd name="T24" fmla="*/ 90 w 255"/>
              <a:gd name="T25" fmla="*/ 249 h 255"/>
              <a:gd name="T26" fmla="*/ 102 w 255"/>
              <a:gd name="T27" fmla="*/ 253 h 255"/>
              <a:gd name="T28" fmla="*/ 114 w 255"/>
              <a:gd name="T29" fmla="*/ 255 h 255"/>
              <a:gd name="T30" fmla="*/ 128 w 255"/>
              <a:gd name="T31" fmla="*/ 255 h 255"/>
              <a:gd name="T32" fmla="*/ 128 w 255"/>
              <a:gd name="T33" fmla="*/ 255 h 255"/>
              <a:gd name="T34" fmla="*/ 142 w 255"/>
              <a:gd name="T35" fmla="*/ 255 h 255"/>
              <a:gd name="T36" fmla="*/ 154 w 255"/>
              <a:gd name="T37" fmla="*/ 253 h 255"/>
              <a:gd name="T38" fmla="*/ 166 w 255"/>
              <a:gd name="T39" fmla="*/ 249 h 255"/>
              <a:gd name="T40" fmla="*/ 178 w 255"/>
              <a:gd name="T41" fmla="*/ 245 h 255"/>
              <a:gd name="T42" fmla="*/ 190 w 255"/>
              <a:gd name="T43" fmla="*/ 239 h 255"/>
              <a:gd name="T44" fmla="*/ 199 w 255"/>
              <a:gd name="T45" fmla="*/ 233 h 255"/>
              <a:gd name="T46" fmla="*/ 217 w 255"/>
              <a:gd name="T47" fmla="*/ 217 h 255"/>
              <a:gd name="T48" fmla="*/ 233 w 255"/>
              <a:gd name="T49" fmla="*/ 199 h 255"/>
              <a:gd name="T50" fmla="*/ 239 w 255"/>
              <a:gd name="T51" fmla="*/ 189 h 255"/>
              <a:gd name="T52" fmla="*/ 245 w 255"/>
              <a:gd name="T53" fmla="*/ 177 h 255"/>
              <a:gd name="T54" fmla="*/ 249 w 255"/>
              <a:gd name="T55" fmla="*/ 166 h 255"/>
              <a:gd name="T56" fmla="*/ 253 w 255"/>
              <a:gd name="T57" fmla="*/ 154 h 255"/>
              <a:gd name="T58" fmla="*/ 255 w 255"/>
              <a:gd name="T59" fmla="*/ 142 h 255"/>
              <a:gd name="T60" fmla="*/ 255 w 255"/>
              <a:gd name="T61" fmla="*/ 128 h 255"/>
              <a:gd name="T62" fmla="*/ 255 w 255"/>
              <a:gd name="T63" fmla="*/ 128 h 255"/>
              <a:gd name="T64" fmla="*/ 255 w 255"/>
              <a:gd name="T65" fmla="*/ 114 h 255"/>
              <a:gd name="T66" fmla="*/ 253 w 255"/>
              <a:gd name="T67" fmla="*/ 102 h 255"/>
              <a:gd name="T68" fmla="*/ 249 w 255"/>
              <a:gd name="T69" fmla="*/ 90 h 255"/>
              <a:gd name="T70" fmla="*/ 245 w 255"/>
              <a:gd name="T71" fmla="*/ 78 h 255"/>
              <a:gd name="T72" fmla="*/ 239 w 255"/>
              <a:gd name="T73" fmla="*/ 66 h 255"/>
              <a:gd name="T74" fmla="*/ 233 w 255"/>
              <a:gd name="T75" fmla="*/ 56 h 255"/>
              <a:gd name="T76" fmla="*/ 217 w 255"/>
              <a:gd name="T77" fmla="*/ 38 h 255"/>
              <a:gd name="T78" fmla="*/ 199 w 255"/>
              <a:gd name="T79" fmla="*/ 22 h 255"/>
              <a:gd name="T80" fmla="*/ 190 w 255"/>
              <a:gd name="T81" fmla="*/ 16 h 255"/>
              <a:gd name="T82" fmla="*/ 178 w 255"/>
              <a:gd name="T83" fmla="*/ 10 h 255"/>
              <a:gd name="T84" fmla="*/ 166 w 255"/>
              <a:gd name="T85" fmla="*/ 6 h 255"/>
              <a:gd name="T86" fmla="*/ 154 w 255"/>
              <a:gd name="T87" fmla="*/ 2 h 255"/>
              <a:gd name="T88" fmla="*/ 142 w 255"/>
              <a:gd name="T89" fmla="*/ 0 h 255"/>
              <a:gd name="T90" fmla="*/ 128 w 255"/>
              <a:gd name="T91" fmla="*/ 0 h 255"/>
              <a:gd name="T92" fmla="*/ 128 w 255"/>
              <a:gd name="T93" fmla="*/ 0 h 255"/>
              <a:gd name="T94" fmla="*/ 114 w 255"/>
              <a:gd name="T95" fmla="*/ 0 h 255"/>
              <a:gd name="T96" fmla="*/ 102 w 255"/>
              <a:gd name="T97" fmla="*/ 2 h 255"/>
              <a:gd name="T98" fmla="*/ 90 w 255"/>
              <a:gd name="T99" fmla="*/ 6 h 255"/>
              <a:gd name="T100" fmla="*/ 78 w 255"/>
              <a:gd name="T101" fmla="*/ 10 h 255"/>
              <a:gd name="T102" fmla="*/ 66 w 255"/>
              <a:gd name="T103" fmla="*/ 16 h 255"/>
              <a:gd name="T104" fmla="*/ 56 w 255"/>
              <a:gd name="T105" fmla="*/ 22 h 255"/>
              <a:gd name="T106" fmla="*/ 38 w 255"/>
              <a:gd name="T107" fmla="*/ 38 h 255"/>
              <a:gd name="T108" fmla="*/ 22 w 255"/>
              <a:gd name="T109" fmla="*/ 56 h 255"/>
              <a:gd name="T110" fmla="*/ 16 w 255"/>
              <a:gd name="T111" fmla="*/ 66 h 255"/>
              <a:gd name="T112" fmla="*/ 10 w 255"/>
              <a:gd name="T113" fmla="*/ 78 h 255"/>
              <a:gd name="T114" fmla="*/ 6 w 255"/>
              <a:gd name="T115" fmla="*/ 90 h 255"/>
              <a:gd name="T116" fmla="*/ 2 w 255"/>
              <a:gd name="T117" fmla="*/ 102 h 255"/>
              <a:gd name="T118" fmla="*/ 0 w 255"/>
              <a:gd name="T119" fmla="*/ 114 h 255"/>
              <a:gd name="T120" fmla="*/ 0 w 255"/>
              <a:gd name="T121" fmla="*/ 128 h 255"/>
              <a:gd name="T122" fmla="*/ 0 w 255"/>
              <a:gd name="T123" fmla="*/ 128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5" h="255">
                <a:moveTo>
                  <a:pt x="0" y="128"/>
                </a:moveTo>
                <a:lnTo>
                  <a:pt x="0" y="128"/>
                </a:lnTo>
                <a:lnTo>
                  <a:pt x="0" y="142"/>
                </a:lnTo>
                <a:lnTo>
                  <a:pt x="2" y="154"/>
                </a:lnTo>
                <a:lnTo>
                  <a:pt x="6" y="166"/>
                </a:lnTo>
                <a:lnTo>
                  <a:pt x="10" y="177"/>
                </a:lnTo>
                <a:lnTo>
                  <a:pt x="16" y="189"/>
                </a:lnTo>
                <a:lnTo>
                  <a:pt x="22" y="199"/>
                </a:lnTo>
                <a:lnTo>
                  <a:pt x="38" y="217"/>
                </a:lnTo>
                <a:lnTo>
                  <a:pt x="56" y="233"/>
                </a:lnTo>
                <a:lnTo>
                  <a:pt x="66" y="239"/>
                </a:lnTo>
                <a:lnTo>
                  <a:pt x="78" y="245"/>
                </a:lnTo>
                <a:lnTo>
                  <a:pt x="90" y="249"/>
                </a:lnTo>
                <a:lnTo>
                  <a:pt x="102" y="253"/>
                </a:lnTo>
                <a:lnTo>
                  <a:pt x="114" y="255"/>
                </a:lnTo>
                <a:lnTo>
                  <a:pt x="128" y="255"/>
                </a:lnTo>
                <a:lnTo>
                  <a:pt x="128" y="255"/>
                </a:lnTo>
                <a:lnTo>
                  <a:pt x="142" y="255"/>
                </a:lnTo>
                <a:lnTo>
                  <a:pt x="154" y="253"/>
                </a:lnTo>
                <a:lnTo>
                  <a:pt x="166" y="249"/>
                </a:lnTo>
                <a:lnTo>
                  <a:pt x="178" y="245"/>
                </a:lnTo>
                <a:lnTo>
                  <a:pt x="190" y="239"/>
                </a:lnTo>
                <a:lnTo>
                  <a:pt x="199" y="233"/>
                </a:lnTo>
                <a:lnTo>
                  <a:pt x="217" y="217"/>
                </a:lnTo>
                <a:lnTo>
                  <a:pt x="233" y="199"/>
                </a:lnTo>
                <a:lnTo>
                  <a:pt x="239" y="189"/>
                </a:lnTo>
                <a:lnTo>
                  <a:pt x="245" y="177"/>
                </a:lnTo>
                <a:lnTo>
                  <a:pt x="249" y="166"/>
                </a:lnTo>
                <a:lnTo>
                  <a:pt x="253" y="154"/>
                </a:lnTo>
                <a:lnTo>
                  <a:pt x="255" y="142"/>
                </a:lnTo>
                <a:lnTo>
                  <a:pt x="255" y="128"/>
                </a:lnTo>
                <a:lnTo>
                  <a:pt x="255" y="128"/>
                </a:lnTo>
                <a:lnTo>
                  <a:pt x="255" y="114"/>
                </a:lnTo>
                <a:lnTo>
                  <a:pt x="253" y="102"/>
                </a:lnTo>
                <a:lnTo>
                  <a:pt x="249" y="90"/>
                </a:lnTo>
                <a:lnTo>
                  <a:pt x="245" y="78"/>
                </a:lnTo>
                <a:lnTo>
                  <a:pt x="239" y="66"/>
                </a:lnTo>
                <a:lnTo>
                  <a:pt x="233" y="56"/>
                </a:lnTo>
                <a:lnTo>
                  <a:pt x="217" y="38"/>
                </a:lnTo>
                <a:lnTo>
                  <a:pt x="199" y="22"/>
                </a:lnTo>
                <a:lnTo>
                  <a:pt x="190" y="16"/>
                </a:lnTo>
                <a:lnTo>
                  <a:pt x="178" y="10"/>
                </a:lnTo>
                <a:lnTo>
                  <a:pt x="166" y="6"/>
                </a:lnTo>
                <a:lnTo>
                  <a:pt x="154" y="2"/>
                </a:lnTo>
                <a:lnTo>
                  <a:pt x="142" y="0"/>
                </a:lnTo>
                <a:lnTo>
                  <a:pt x="128" y="0"/>
                </a:lnTo>
                <a:lnTo>
                  <a:pt x="128" y="0"/>
                </a:lnTo>
                <a:lnTo>
                  <a:pt x="114" y="0"/>
                </a:lnTo>
                <a:lnTo>
                  <a:pt x="102" y="2"/>
                </a:lnTo>
                <a:lnTo>
                  <a:pt x="90" y="6"/>
                </a:lnTo>
                <a:lnTo>
                  <a:pt x="78" y="10"/>
                </a:lnTo>
                <a:lnTo>
                  <a:pt x="66" y="16"/>
                </a:lnTo>
                <a:lnTo>
                  <a:pt x="56" y="22"/>
                </a:lnTo>
                <a:lnTo>
                  <a:pt x="38" y="38"/>
                </a:lnTo>
                <a:lnTo>
                  <a:pt x="22" y="56"/>
                </a:lnTo>
                <a:lnTo>
                  <a:pt x="16" y="66"/>
                </a:lnTo>
                <a:lnTo>
                  <a:pt x="10" y="78"/>
                </a:lnTo>
                <a:lnTo>
                  <a:pt x="6" y="90"/>
                </a:lnTo>
                <a:lnTo>
                  <a:pt x="2" y="102"/>
                </a:lnTo>
                <a:lnTo>
                  <a:pt x="0" y="114"/>
                </a:lnTo>
                <a:lnTo>
                  <a:pt x="0" y="128"/>
                </a:lnTo>
                <a:lnTo>
                  <a:pt x="0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4D68F8B8-FA4F-4350-A678-206DAF5349F6}"/>
              </a:ext>
            </a:extLst>
          </p:cNvPr>
          <p:cNvSpPr>
            <a:spLocks/>
          </p:cNvSpPr>
          <p:nvPr/>
        </p:nvSpPr>
        <p:spPr bwMode="auto">
          <a:xfrm>
            <a:off x="0" y="3375025"/>
            <a:ext cx="8034338" cy="14133512"/>
          </a:xfrm>
          <a:custGeom>
            <a:avLst/>
            <a:gdLst>
              <a:gd name="T0" fmla="*/ 110 w 5061"/>
              <a:gd name="T1" fmla="*/ 77 h 8903"/>
              <a:gd name="T2" fmla="*/ 457 w 5061"/>
              <a:gd name="T3" fmla="*/ 25 h 8903"/>
              <a:gd name="T4" fmla="*/ 825 w 5061"/>
              <a:gd name="T5" fmla="*/ 2 h 8903"/>
              <a:gd name="T6" fmla="*/ 1204 w 5061"/>
              <a:gd name="T7" fmla="*/ 6 h 8903"/>
              <a:gd name="T8" fmla="*/ 1587 w 5061"/>
              <a:gd name="T9" fmla="*/ 35 h 8903"/>
              <a:gd name="T10" fmla="*/ 1967 w 5061"/>
              <a:gd name="T11" fmla="*/ 95 h 8903"/>
              <a:gd name="T12" fmla="*/ 2156 w 5061"/>
              <a:gd name="T13" fmla="*/ 135 h 8903"/>
              <a:gd name="T14" fmla="*/ 2416 w 5061"/>
              <a:gd name="T15" fmla="*/ 203 h 8903"/>
              <a:gd name="T16" fmla="*/ 2649 w 5061"/>
              <a:gd name="T17" fmla="*/ 281 h 8903"/>
              <a:gd name="T18" fmla="*/ 2857 w 5061"/>
              <a:gd name="T19" fmla="*/ 367 h 8903"/>
              <a:gd name="T20" fmla="*/ 3039 w 5061"/>
              <a:gd name="T21" fmla="*/ 459 h 8903"/>
              <a:gd name="T22" fmla="*/ 3197 w 5061"/>
              <a:gd name="T23" fmla="*/ 555 h 8903"/>
              <a:gd name="T24" fmla="*/ 3332 w 5061"/>
              <a:gd name="T25" fmla="*/ 656 h 8903"/>
              <a:gd name="T26" fmla="*/ 3446 w 5061"/>
              <a:gd name="T27" fmla="*/ 760 h 8903"/>
              <a:gd name="T28" fmla="*/ 3542 w 5061"/>
              <a:gd name="T29" fmla="*/ 864 h 8903"/>
              <a:gd name="T30" fmla="*/ 3618 w 5061"/>
              <a:gd name="T31" fmla="*/ 970 h 8903"/>
              <a:gd name="T32" fmla="*/ 3676 w 5061"/>
              <a:gd name="T33" fmla="*/ 1074 h 8903"/>
              <a:gd name="T34" fmla="*/ 3758 w 5061"/>
              <a:gd name="T35" fmla="*/ 1251 h 8903"/>
              <a:gd name="T36" fmla="*/ 3975 w 5061"/>
              <a:gd name="T37" fmla="*/ 1777 h 8903"/>
              <a:gd name="T38" fmla="*/ 4289 w 5061"/>
              <a:gd name="T39" fmla="*/ 2603 h 8903"/>
              <a:gd name="T40" fmla="*/ 4371 w 5061"/>
              <a:gd name="T41" fmla="*/ 2845 h 8903"/>
              <a:gd name="T42" fmla="*/ 4259 w 5061"/>
              <a:gd name="T43" fmla="*/ 3294 h 8903"/>
              <a:gd name="T44" fmla="*/ 5049 w 5061"/>
              <a:gd name="T45" fmla="*/ 4642 h 8903"/>
              <a:gd name="T46" fmla="*/ 5061 w 5061"/>
              <a:gd name="T47" fmla="*/ 4686 h 8903"/>
              <a:gd name="T48" fmla="*/ 5059 w 5061"/>
              <a:gd name="T49" fmla="*/ 4718 h 8903"/>
              <a:gd name="T50" fmla="*/ 5043 w 5061"/>
              <a:gd name="T51" fmla="*/ 4750 h 8903"/>
              <a:gd name="T52" fmla="*/ 4988 w 5061"/>
              <a:gd name="T53" fmla="*/ 4796 h 8903"/>
              <a:gd name="T54" fmla="*/ 4614 w 5061"/>
              <a:gd name="T55" fmla="*/ 5520 h 8903"/>
              <a:gd name="T56" fmla="*/ 4393 w 5061"/>
              <a:gd name="T57" fmla="*/ 5726 h 8903"/>
              <a:gd name="T58" fmla="*/ 4506 w 5061"/>
              <a:gd name="T59" fmla="*/ 5816 h 8903"/>
              <a:gd name="T60" fmla="*/ 4550 w 5061"/>
              <a:gd name="T61" fmla="*/ 5868 h 8903"/>
              <a:gd name="T62" fmla="*/ 4560 w 5061"/>
              <a:gd name="T63" fmla="*/ 5908 h 8903"/>
              <a:gd name="T64" fmla="*/ 4552 w 5061"/>
              <a:gd name="T65" fmla="*/ 5930 h 8903"/>
              <a:gd name="T66" fmla="*/ 4472 w 5061"/>
              <a:gd name="T67" fmla="*/ 6074 h 8903"/>
              <a:gd name="T68" fmla="*/ 4321 w 5061"/>
              <a:gd name="T69" fmla="*/ 6321 h 8903"/>
              <a:gd name="T70" fmla="*/ 4379 w 5061"/>
              <a:gd name="T71" fmla="*/ 6671 h 8903"/>
              <a:gd name="T72" fmla="*/ 4303 w 5061"/>
              <a:gd name="T73" fmla="*/ 7072 h 8903"/>
              <a:gd name="T74" fmla="*/ 4263 w 5061"/>
              <a:gd name="T75" fmla="*/ 7214 h 8903"/>
              <a:gd name="T76" fmla="*/ 4251 w 5061"/>
              <a:gd name="T77" fmla="*/ 7234 h 8903"/>
              <a:gd name="T78" fmla="*/ 4215 w 5061"/>
              <a:gd name="T79" fmla="*/ 7258 h 8903"/>
              <a:gd name="T80" fmla="*/ 4125 w 5061"/>
              <a:gd name="T81" fmla="*/ 7286 h 8903"/>
              <a:gd name="T82" fmla="*/ 3969 w 5061"/>
              <a:gd name="T83" fmla="*/ 7298 h 8903"/>
              <a:gd name="T84" fmla="*/ 3708 w 5061"/>
              <a:gd name="T85" fmla="*/ 7294 h 8903"/>
              <a:gd name="T86" fmla="*/ 3408 w 5061"/>
              <a:gd name="T87" fmla="*/ 7276 h 8903"/>
              <a:gd name="T88" fmla="*/ 2967 w 5061"/>
              <a:gd name="T89" fmla="*/ 7252 h 8903"/>
              <a:gd name="T90" fmla="*/ 2729 w 5061"/>
              <a:gd name="T91" fmla="*/ 7258 h 8903"/>
              <a:gd name="T92" fmla="*/ 2616 w 5061"/>
              <a:gd name="T93" fmla="*/ 7274 h 8903"/>
              <a:gd name="T94" fmla="*/ 2540 w 5061"/>
              <a:gd name="T95" fmla="*/ 7292 h 8903"/>
              <a:gd name="T96" fmla="*/ 2370 w 5061"/>
              <a:gd name="T97" fmla="*/ 7351 h 8903"/>
              <a:gd name="T98" fmla="*/ 2082 w 5061"/>
              <a:gd name="T99" fmla="*/ 7485 h 8903"/>
              <a:gd name="T100" fmla="*/ 1769 w 5061"/>
              <a:gd name="T101" fmla="*/ 7661 h 8903"/>
              <a:gd name="T102" fmla="*/ 1444 w 5061"/>
              <a:gd name="T103" fmla="*/ 7863 h 8903"/>
              <a:gd name="T104" fmla="*/ 1014 w 5061"/>
              <a:gd name="T105" fmla="*/ 8150 h 8903"/>
              <a:gd name="T106" fmla="*/ 449 w 5061"/>
              <a:gd name="T107" fmla="*/ 8559 h 8903"/>
              <a:gd name="T108" fmla="*/ 0 w 5061"/>
              <a:gd name="T109" fmla="*/ 8903 h 8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061" h="8903">
                <a:moveTo>
                  <a:pt x="0" y="101"/>
                </a:moveTo>
                <a:lnTo>
                  <a:pt x="0" y="101"/>
                </a:lnTo>
                <a:lnTo>
                  <a:pt x="110" y="77"/>
                </a:lnTo>
                <a:lnTo>
                  <a:pt x="224" y="57"/>
                </a:lnTo>
                <a:lnTo>
                  <a:pt x="339" y="39"/>
                </a:lnTo>
                <a:lnTo>
                  <a:pt x="457" y="25"/>
                </a:lnTo>
                <a:lnTo>
                  <a:pt x="577" y="16"/>
                </a:lnTo>
                <a:lnTo>
                  <a:pt x="701" y="8"/>
                </a:lnTo>
                <a:lnTo>
                  <a:pt x="825" y="2"/>
                </a:lnTo>
                <a:lnTo>
                  <a:pt x="950" y="0"/>
                </a:lnTo>
                <a:lnTo>
                  <a:pt x="1076" y="2"/>
                </a:lnTo>
                <a:lnTo>
                  <a:pt x="1204" y="6"/>
                </a:lnTo>
                <a:lnTo>
                  <a:pt x="1332" y="12"/>
                </a:lnTo>
                <a:lnTo>
                  <a:pt x="1460" y="23"/>
                </a:lnTo>
                <a:lnTo>
                  <a:pt x="1587" y="35"/>
                </a:lnTo>
                <a:lnTo>
                  <a:pt x="1713" y="53"/>
                </a:lnTo>
                <a:lnTo>
                  <a:pt x="1841" y="71"/>
                </a:lnTo>
                <a:lnTo>
                  <a:pt x="1967" y="95"/>
                </a:lnTo>
                <a:lnTo>
                  <a:pt x="1967" y="95"/>
                </a:lnTo>
                <a:lnTo>
                  <a:pt x="2062" y="113"/>
                </a:lnTo>
                <a:lnTo>
                  <a:pt x="2156" y="135"/>
                </a:lnTo>
                <a:lnTo>
                  <a:pt x="2246" y="157"/>
                </a:lnTo>
                <a:lnTo>
                  <a:pt x="2332" y="179"/>
                </a:lnTo>
                <a:lnTo>
                  <a:pt x="2416" y="203"/>
                </a:lnTo>
                <a:lnTo>
                  <a:pt x="2498" y="229"/>
                </a:lnTo>
                <a:lnTo>
                  <a:pt x="2576" y="255"/>
                </a:lnTo>
                <a:lnTo>
                  <a:pt x="2649" y="281"/>
                </a:lnTo>
                <a:lnTo>
                  <a:pt x="2721" y="309"/>
                </a:lnTo>
                <a:lnTo>
                  <a:pt x="2791" y="337"/>
                </a:lnTo>
                <a:lnTo>
                  <a:pt x="2857" y="367"/>
                </a:lnTo>
                <a:lnTo>
                  <a:pt x="2919" y="397"/>
                </a:lnTo>
                <a:lnTo>
                  <a:pt x="2981" y="427"/>
                </a:lnTo>
                <a:lnTo>
                  <a:pt x="3039" y="459"/>
                </a:lnTo>
                <a:lnTo>
                  <a:pt x="3093" y="491"/>
                </a:lnTo>
                <a:lnTo>
                  <a:pt x="3147" y="523"/>
                </a:lnTo>
                <a:lnTo>
                  <a:pt x="3197" y="555"/>
                </a:lnTo>
                <a:lnTo>
                  <a:pt x="3244" y="589"/>
                </a:lnTo>
                <a:lnTo>
                  <a:pt x="3288" y="623"/>
                </a:lnTo>
                <a:lnTo>
                  <a:pt x="3332" y="656"/>
                </a:lnTo>
                <a:lnTo>
                  <a:pt x="3372" y="690"/>
                </a:lnTo>
                <a:lnTo>
                  <a:pt x="3410" y="724"/>
                </a:lnTo>
                <a:lnTo>
                  <a:pt x="3446" y="760"/>
                </a:lnTo>
                <a:lnTo>
                  <a:pt x="3480" y="794"/>
                </a:lnTo>
                <a:lnTo>
                  <a:pt x="3512" y="830"/>
                </a:lnTo>
                <a:lnTo>
                  <a:pt x="3542" y="864"/>
                </a:lnTo>
                <a:lnTo>
                  <a:pt x="3568" y="900"/>
                </a:lnTo>
                <a:lnTo>
                  <a:pt x="3594" y="934"/>
                </a:lnTo>
                <a:lnTo>
                  <a:pt x="3618" y="970"/>
                </a:lnTo>
                <a:lnTo>
                  <a:pt x="3638" y="1004"/>
                </a:lnTo>
                <a:lnTo>
                  <a:pt x="3658" y="1038"/>
                </a:lnTo>
                <a:lnTo>
                  <a:pt x="3676" y="1074"/>
                </a:lnTo>
                <a:lnTo>
                  <a:pt x="3676" y="1074"/>
                </a:lnTo>
                <a:lnTo>
                  <a:pt x="3714" y="1152"/>
                </a:lnTo>
                <a:lnTo>
                  <a:pt x="3758" y="1251"/>
                </a:lnTo>
                <a:lnTo>
                  <a:pt x="3808" y="1365"/>
                </a:lnTo>
                <a:lnTo>
                  <a:pt x="3859" y="1495"/>
                </a:lnTo>
                <a:lnTo>
                  <a:pt x="3975" y="1777"/>
                </a:lnTo>
                <a:lnTo>
                  <a:pt x="4091" y="2074"/>
                </a:lnTo>
                <a:lnTo>
                  <a:pt x="4199" y="2358"/>
                </a:lnTo>
                <a:lnTo>
                  <a:pt x="4289" y="2603"/>
                </a:lnTo>
                <a:lnTo>
                  <a:pt x="4325" y="2705"/>
                </a:lnTo>
                <a:lnTo>
                  <a:pt x="4353" y="2785"/>
                </a:lnTo>
                <a:lnTo>
                  <a:pt x="4371" y="2845"/>
                </a:lnTo>
                <a:lnTo>
                  <a:pt x="4375" y="2865"/>
                </a:lnTo>
                <a:lnTo>
                  <a:pt x="4377" y="2877"/>
                </a:lnTo>
                <a:lnTo>
                  <a:pt x="4259" y="3294"/>
                </a:lnTo>
                <a:lnTo>
                  <a:pt x="5045" y="4634"/>
                </a:lnTo>
                <a:lnTo>
                  <a:pt x="5045" y="4634"/>
                </a:lnTo>
                <a:lnTo>
                  <a:pt x="5049" y="4642"/>
                </a:lnTo>
                <a:lnTo>
                  <a:pt x="5055" y="4660"/>
                </a:lnTo>
                <a:lnTo>
                  <a:pt x="5057" y="4672"/>
                </a:lnTo>
                <a:lnTo>
                  <a:pt x="5061" y="4686"/>
                </a:lnTo>
                <a:lnTo>
                  <a:pt x="5061" y="4702"/>
                </a:lnTo>
                <a:lnTo>
                  <a:pt x="5059" y="4718"/>
                </a:lnTo>
                <a:lnTo>
                  <a:pt x="5059" y="4718"/>
                </a:lnTo>
                <a:lnTo>
                  <a:pt x="5057" y="4726"/>
                </a:lnTo>
                <a:lnTo>
                  <a:pt x="5053" y="4734"/>
                </a:lnTo>
                <a:lnTo>
                  <a:pt x="5043" y="4750"/>
                </a:lnTo>
                <a:lnTo>
                  <a:pt x="5029" y="4764"/>
                </a:lnTo>
                <a:lnTo>
                  <a:pt x="5015" y="4778"/>
                </a:lnTo>
                <a:lnTo>
                  <a:pt x="4988" y="4796"/>
                </a:lnTo>
                <a:lnTo>
                  <a:pt x="4976" y="4804"/>
                </a:lnTo>
                <a:lnTo>
                  <a:pt x="4480" y="5025"/>
                </a:lnTo>
                <a:lnTo>
                  <a:pt x="4614" y="5520"/>
                </a:lnTo>
                <a:lnTo>
                  <a:pt x="4359" y="5702"/>
                </a:lnTo>
                <a:lnTo>
                  <a:pt x="4359" y="5702"/>
                </a:lnTo>
                <a:lnTo>
                  <a:pt x="4393" y="5726"/>
                </a:lnTo>
                <a:lnTo>
                  <a:pt x="4428" y="5752"/>
                </a:lnTo>
                <a:lnTo>
                  <a:pt x="4468" y="5782"/>
                </a:lnTo>
                <a:lnTo>
                  <a:pt x="4506" y="5816"/>
                </a:lnTo>
                <a:lnTo>
                  <a:pt x="4524" y="5834"/>
                </a:lnTo>
                <a:lnTo>
                  <a:pt x="4538" y="5852"/>
                </a:lnTo>
                <a:lnTo>
                  <a:pt x="4550" y="5868"/>
                </a:lnTo>
                <a:lnTo>
                  <a:pt x="4558" y="5886"/>
                </a:lnTo>
                <a:lnTo>
                  <a:pt x="4560" y="5900"/>
                </a:lnTo>
                <a:lnTo>
                  <a:pt x="4560" y="5908"/>
                </a:lnTo>
                <a:lnTo>
                  <a:pt x="4558" y="5914"/>
                </a:lnTo>
                <a:lnTo>
                  <a:pt x="4558" y="5914"/>
                </a:lnTo>
                <a:lnTo>
                  <a:pt x="4552" y="5930"/>
                </a:lnTo>
                <a:lnTo>
                  <a:pt x="4542" y="5952"/>
                </a:lnTo>
                <a:lnTo>
                  <a:pt x="4510" y="6008"/>
                </a:lnTo>
                <a:lnTo>
                  <a:pt x="4472" y="6074"/>
                </a:lnTo>
                <a:lnTo>
                  <a:pt x="4430" y="6143"/>
                </a:lnTo>
                <a:lnTo>
                  <a:pt x="4355" y="6267"/>
                </a:lnTo>
                <a:lnTo>
                  <a:pt x="4321" y="6321"/>
                </a:lnTo>
                <a:lnTo>
                  <a:pt x="4393" y="6587"/>
                </a:lnTo>
                <a:lnTo>
                  <a:pt x="4393" y="6587"/>
                </a:lnTo>
                <a:lnTo>
                  <a:pt x="4379" y="6671"/>
                </a:lnTo>
                <a:lnTo>
                  <a:pt x="4345" y="6862"/>
                </a:lnTo>
                <a:lnTo>
                  <a:pt x="4325" y="6970"/>
                </a:lnTo>
                <a:lnTo>
                  <a:pt x="4303" y="7072"/>
                </a:lnTo>
                <a:lnTo>
                  <a:pt x="4283" y="7158"/>
                </a:lnTo>
                <a:lnTo>
                  <a:pt x="4273" y="7190"/>
                </a:lnTo>
                <a:lnTo>
                  <a:pt x="4263" y="7214"/>
                </a:lnTo>
                <a:lnTo>
                  <a:pt x="4263" y="7214"/>
                </a:lnTo>
                <a:lnTo>
                  <a:pt x="4259" y="7224"/>
                </a:lnTo>
                <a:lnTo>
                  <a:pt x="4251" y="7234"/>
                </a:lnTo>
                <a:lnTo>
                  <a:pt x="4241" y="7242"/>
                </a:lnTo>
                <a:lnTo>
                  <a:pt x="4229" y="7250"/>
                </a:lnTo>
                <a:lnTo>
                  <a:pt x="4215" y="7258"/>
                </a:lnTo>
                <a:lnTo>
                  <a:pt x="4201" y="7266"/>
                </a:lnTo>
                <a:lnTo>
                  <a:pt x="4165" y="7276"/>
                </a:lnTo>
                <a:lnTo>
                  <a:pt x="4125" y="7286"/>
                </a:lnTo>
                <a:lnTo>
                  <a:pt x="4079" y="7292"/>
                </a:lnTo>
                <a:lnTo>
                  <a:pt x="4027" y="7296"/>
                </a:lnTo>
                <a:lnTo>
                  <a:pt x="3969" y="7298"/>
                </a:lnTo>
                <a:lnTo>
                  <a:pt x="3909" y="7300"/>
                </a:lnTo>
                <a:lnTo>
                  <a:pt x="3845" y="7298"/>
                </a:lnTo>
                <a:lnTo>
                  <a:pt x="3708" y="7294"/>
                </a:lnTo>
                <a:lnTo>
                  <a:pt x="3560" y="7286"/>
                </a:lnTo>
                <a:lnTo>
                  <a:pt x="3408" y="7276"/>
                </a:lnTo>
                <a:lnTo>
                  <a:pt x="3408" y="7276"/>
                </a:lnTo>
                <a:lnTo>
                  <a:pt x="3183" y="7262"/>
                </a:lnTo>
                <a:lnTo>
                  <a:pt x="3073" y="7256"/>
                </a:lnTo>
                <a:lnTo>
                  <a:pt x="2967" y="7252"/>
                </a:lnTo>
                <a:lnTo>
                  <a:pt x="2867" y="7252"/>
                </a:lnTo>
                <a:lnTo>
                  <a:pt x="2773" y="7254"/>
                </a:lnTo>
                <a:lnTo>
                  <a:pt x="2729" y="7258"/>
                </a:lnTo>
                <a:lnTo>
                  <a:pt x="2689" y="7262"/>
                </a:lnTo>
                <a:lnTo>
                  <a:pt x="2651" y="7266"/>
                </a:lnTo>
                <a:lnTo>
                  <a:pt x="2616" y="7274"/>
                </a:lnTo>
                <a:lnTo>
                  <a:pt x="2616" y="7274"/>
                </a:lnTo>
                <a:lnTo>
                  <a:pt x="2578" y="7282"/>
                </a:lnTo>
                <a:lnTo>
                  <a:pt x="2540" y="7292"/>
                </a:lnTo>
                <a:lnTo>
                  <a:pt x="2500" y="7306"/>
                </a:lnTo>
                <a:lnTo>
                  <a:pt x="2458" y="7320"/>
                </a:lnTo>
                <a:lnTo>
                  <a:pt x="2370" y="7351"/>
                </a:lnTo>
                <a:lnTo>
                  <a:pt x="2278" y="7391"/>
                </a:lnTo>
                <a:lnTo>
                  <a:pt x="2182" y="7435"/>
                </a:lnTo>
                <a:lnTo>
                  <a:pt x="2082" y="7485"/>
                </a:lnTo>
                <a:lnTo>
                  <a:pt x="1981" y="7539"/>
                </a:lnTo>
                <a:lnTo>
                  <a:pt x="1877" y="7599"/>
                </a:lnTo>
                <a:lnTo>
                  <a:pt x="1769" y="7661"/>
                </a:lnTo>
                <a:lnTo>
                  <a:pt x="1661" y="7725"/>
                </a:lnTo>
                <a:lnTo>
                  <a:pt x="1553" y="7793"/>
                </a:lnTo>
                <a:lnTo>
                  <a:pt x="1444" y="7863"/>
                </a:lnTo>
                <a:lnTo>
                  <a:pt x="1336" y="7935"/>
                </a:lnTo>
                <a:lnTo>
                  <a:pt x="1226" y="8006"/>
                </a:lnTo>
                <a:lnTo>
                  <a:pt x="1014" y="8150"/>
                </a:lnTo>
                <a:lnTo>
                  <a:pt x="811" y="8294"/>
                </a:lnTo>
                <a:lnTo>
                  <a:pt x="621" y="8432"/>
                </a:lnTo>
                <a:lnTo>
                  <a:pt x="449" y="8559"/>
                </a:lnTo>
                <a:lnTo>
                  <a:pt x="299" y="8673"/>
                </a:lnTo>
                <a:lnTo>
                  <a:pt x="82" y="8841"/>
                </a:lnTo>
                <a:lnTo>
                  <a:pt x="0" y="8903"/>
                </a:lnTo>
                <a:lnTo>
                  <a:pt x="0" y="10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Freeform 46">
            <a:extLst>
              <a:ext uri="{FF2B5EF4-FFF2-40B4-BE49-F238E27FC236}">
                <a16:creationId xmlns:a16="http://schemas.microsoft.com/office/drawing/2014/main" id="{F321A7FC-8A17-48B2-87C2-F21499F1780D}"/>
              </a:ext>
            </a:extLst>
          </p:cNvPr>
          <p:cNvSpPr>
            <a:spLocks/>
          </p:cNvSpPr>
          <p:nvPr/>
        </p:nvSpPr>
        <p:spPr bwMode="auto">
          <a:xfrm>
            <a:off x="5953125" y="11618913"/>
            <a:ext cx="420688" cy="422275"/>
          </a:xfrm>
          <a:custGeom>
            <a:avLst/>
            <a:gdLst>
              <a:gd name="T0" fmla="*/ 265 w 265"/>
              <a:gd name="T1" fmla="*/ 134 h 266"/>
              <a:gd name="T2" fmla="*/ 261 w 265"/>
              <a:gd name="T3" fmla="*/ 160 h 266"/>
              <a:gd name="T4" fmla="*/ 255 w 265"/>
              <a:gd name="T5" fmla="*/ 186 h 266"/>
              <a:gd name="T6" fmla="*/ 241 w 265"/>
              <a:gd name="T7" fmla="*/ 208 h 266"/>
              <a:gd name="T8" fmla="*/ 225 w 265"/>
              <a:gd name="T9" fmla="*/ 228 h 266"/>
              <a:gd name="T10" fmla="*/ 205 w 265"/>
              <a:gd name="T11" fmla="*/ 244 h 266"/>
              <a:gd name="T12" fmla="*/ 183 w 265"/>
              <a:gd name="T13" fmla="*/ 256 h 266"/>
              <a:gd name="T14" fmla="*/ 159 w 265"/>
              <a:gd name="T15" fmla="*/ 264 h 266"/>
              <a:gd name="T16" fmla="*/ 131 w 265"/>
              <a:gd name="T17" fmla="*/ 266 h 266"/>
              <a:gd name="T18" fmla="*/ 117 w 265"/>
              <a:gd name="T19" fmla="*/ 266 h 266"/>
              <a:gd name="T20" fmla="*/ 91 w 265"/>
              <a:gd name="T21" fmla="*/ 260 h 266"/>
              <a:gd name="T22" fmla="*/ 68 w 265"/>
              <a:gd name="T23" fmla="*/ 250 h 266"/>
              <a:gd name="T24" fmla="*/ 48 w 265"/>
              <a:gd name="T25" fmla="*/ 236 h 266"/>
              <a:gd name="T26" fmla="*/ 30 w 265"/>
              <a:gd name="T27" fmla="*/ 218 h 266"/>
              <a:gd name="T28" fmla="*/ 16 w 265"/>
              <a:gd name="T29" fmla="*/ 198 h 266"/>
              <a:gd name="T30" fmla="*/ 6 w 265"/>
              <a:gd name="T31" fmla="*/ 174 h 266"/>
              <a:gd name="T32" fmla="*/ 0 w 265"/>
              <a:gd name="T33" fmla="*/ 148 h 266"/>
              <a:gd name="T34" fmla="*/ 0 w 265"/>
              <a:gd name="T35" fmla="*/ 134 h 266"/>
              <a:gd name="T36" fmla="*/ 2 w 265"/>
              <a:gd name="T37" fmla="*/ 106 h 266"/>
              <a:gd name="T38" fmla="*/ 10 w 265"/>
              <a:gd name="T39" fmla="*/ 82 h 266"/>
              <a:gd name="T40" fmla="*/ 22 w 265"/>
              <a:gd name="T41" fmla="*/ 60 h 266"/>
              <a:gd name="T42" fmla="*/ 38 w 265"/>
              <a:gd name="T43" fmla="*/ 40 h 266"/>
              <a:gd name="T44" fmla="*/ 58 w 265"/>
              <a:gd name="T45" fmla="*/ 24 h 266"/>
              <a:gd name="T46" fmla="*/ 79 w 265"/>
              <a:gd name="T47" fmla="*/ 12 h 266"/>
              <a:gd name="T48" fmla="*/ 105 w 265"/>
              <a:gd name="T49" fmla="*/ 4 h 266"/>
              <a:gd name="T50" fmla="*/ 131 w 265"/>
              <a:gd name="T51" fmla="*/ 0 h 266"/>
              <a:gd name="T52" fmla="*/ 145 w 265"/>
              <a:gd name="T53" fmla="*/ 2 h 266"/>
              <a:gd name="T54" fmla="*/ 171 w 265"/>
              <a:gd name="T55" fmla="*/ 6 h 266"/>
              <a:gd name="T56" fmla="*/ 195 w 265"/>
              <a:gd name="T57" fmla="*/ 16 h 266"/>
              <a:gd name="T58" fmla="*/ 217 w 265"/>
              <a:gd name="T59" fmla="*/ 30 h 266"/>
              <a:gd name="T60" fmla="*/ 235 w 265"/>
              <a:gd name="T61" fmla="*/ 50 h 266"/>
              <a:gd name="T62" fmla="*/ 249 w 265"/>
              <a:gd name="T63" fmla="*/ 70 h 266"/>
              <a:gd name="T64" fmla="*/ 259 w 265"/>
              <a:gd name="T65" fmla="*/ 94 h 266"/>
              <a:gd name="T66" fmla="*/ 265 w 265"/>
              <a:gd name="T67" fmla="*/ 120 h 266"/>
              <a:gd name="T68" fmla="*/ 265 w 265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5" h="266">
                <a:moveTo>
                  <a:pt x="265" y="134"/>
                </a:moveTo>
                <a:lnTo>
                  <a:pt x="265" y="134"/>
                </a:lnTo>
                <a:lnTo>
                  <a:pt x="265" y="148"/>
                </a:lnTo>
                <a:lnTo>
                  <a:pt x="261" y="160"/>
                </a:lnTo>
                <a:lnTo>
                  <a:pt x="259" y="174"/>
                </a:lnTo>
                <a:lnTo>
                  <a:pt x="255" y="186"/>
                </a:lnTo>
                <a:lnTo>
                  <a:pt x="249" y="198"/>
                </a:lnTo>
                <a:lnTo>
                  <a:pt x="241" y="208"/>
                </a:lnTo>
                <a:lnTo>
                  <a:pt x="235" y="218"/>
                </a:lnTo>
                <a:lnTo>
                  <a:pt x="225" y="228"/>
                </a:lnTo>
                <a:lnTo>
                  <a:pt x="217" y="236"/>
                </a:lnTo>
                <a:lnTo>
                  <a:pt x="205" y="244"/>
                </a:lnTo>
                <a:lnTo>
                  <a:pt x="195" y="250"/>
                </a:lnTo>
                <a:lnTo>
                  <a:pt x="183" y="256"/>
                </a:lnTo>
                <a:lnTo>
                  <a:pt x="171" y="260"/>
                </a:lnTo>
                <a:lnTo>
                  <a:pt x="159" y="264"/>
                </a:lnTo>
                <a:lnTo>
                  <a:pt x="145" y="266"/>
                </a:lnTo>
                <a:lnTo>
                  <a:pt x="131" y="266"/>
                </a:lnTo>
                <a:lnTo>
                  <a:pt x="131" y="266"/>
                </a:lnTo>
                <a:lnTo>
                  <a:pt x="117" y="266"/>
                </a:lnTo>
                <a:lnTo>
                  <a:pt x="105" y="264"/>
                </a:lnTo>
                <a:lnTo>
                  <a:pt x="91" y="260"/>
                </a:lnTo>
                <a:lnTo>
                  <a:pt x="79" y="256"/>
                </a:lnTo>
                <a:lnTo>
                  <a:pt x="68" y="250"/>
                </a:lnTo>
                <a:lnTo>
                  <a:pt x="58" y="244"/>
                </a:lnTo>
                <a:lnTo>
                  <a:pt x="48" y="236"/>
                </a:lnTo>
                <a:lnTo>
                  <a:pt x="38" y="228"/>
                </a:lnTo>
                <a:lnTo>
                  <a:pt x="30" y="218"/>
                </a:lnTo>
                <a:lnTo>
                  <a:pt x="22" y="208"/>
                </a:lnTo>
                <a:lnTo>
                  <a:pt x="16" y="198"/>
                </a:lnTo>
                <a:lnTo>
                  <a:pt x="10" y="186"/>
                </a:lnTo>
                <a:lnTo>
                  <a:pt x="6" y="174"/>
                </a:lnTo>
                <a:lnTo>
                  <a:pt x="2" y="160"/>
                </a:lnTo>
                <a:lnTo>
                  <a:pt x="0" y="148"/>
                </a:lnTo>
                <a:lnTo>
                  <a:pt x="0" y="134"/>
                </a:lnTo>
                <a:lnTo>
                  <a:pt x="0" y="134"/>
                </a:lnTo>
                <a:lnTo>
                  <a:pt x="0" y="120"/>
                </a:lnTo>
                <a:lnTo>
                  <a:pt x="2" y="106"/>
                </a:lnTo>
                <a:lnTo>
                  <a:pt x="6" y="94"/>
                </a:lnTo>
                <a:lnTo>
                  <a:pt x="10" y="82"/>
                </a:lnTo>
                <a:lnTo>
                  <a:pt x="16" y="70"/>
                </a:lnTo>
                <a:lnTo>
                  <a:pt x="22" y="60"/>
                </a:lnTo>
                <a:lnTo>
                  <a:pt x="30" y="50"/>
                </a:lnTo>
                <a:lnTo>
                  <a:pt x="38" y="40"/>
                </a:lnTo>
                <a:lnTo>
                  <a:pt x="48" y="30"/>
                </a:lnTo>
                <a:lnTo>
                  <a:pt x="58" y="24"/>
                </a:lnTo>
                <a:lnTo>
                  <a:pt x="68" y="16"/>
                </a:lnTo>
                <a:lnTo>
                  <a:pt x="79" y="12"/>
                </a:lnTo>
                <a:lnTo>
                  <a:pt x="91" y="6"/>
                </a:lnTo>
                <a:lnTo>
                  <a:pt x="105" y="4"/>
                </a:lnTo>
                <a:lnTo>
                  <a:pt x="117" y="2"/>
                </a:lnTo>
                <a:lnTo>
                  <a:pt x="131" y="0"/>
                </a:lnTo>
                <a:lnTo>
                  <a:pt x="131" y="0"/>
                </a:lnTo>
                <a:lnTo>
                  <a:pt x="145" y="2"/>
                </a:lnTo>
                <a:lnTo>
                  <a:pt x="159" y="4"/>
                </a:lnTo>
                <a:lnTo>
                  <a:pt x="171" y="6"/>
                </a:lnTo>
                <a:lnTo>
                  <a:pt x="183" y="12"/>
                </a:lnTo>
                <a:lnTo>
                  <a:pt x="195" y="16"/>
                </a:lnTo>
                <a:lnTo>
                  <a:pt x="205" y="24"/>
                </a:lnTo>
                <a:lnTo>
                  <a:pt x="217" y="30"/>
                </a:lnTo>
                <a:lnTo>
                  <a:pt x="225" y="40"/>
                </a:lnTo>
                <a:lnTo>
                  <a:pt x="235" y="50"/>
                </a:lnTo>
                <a:lnTo>
                  <a:pt x="241" y="60"/>
                </a:lnTo>
                <a:lnTo>
                  <a:pt x="249" y="70"/>
                </a:lnTo>
                <a:lnTo>
                  <a:pt x="255" y="82"/>
                </a:lnTo>
                <a:lnTo>
                  <a:pt x="259" y="94"/>
                </a:lnTo>
                <a:lnTo>
                  <a:pt x="261" y="106"/>
                </a:lnTo>
                <a:lnTo>
                  <a:pt x="265" y="120"/>
                </a:lnTo>
                <a:lnTo>
                  <a:pt x="265" y="134"/>
                </a:lnTo>
                <a:lnTo>
                  <a:pt x="265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Freeform 47">
            <a:extLst>
              <a:ext uri="{FF2B5EF4-FFF2-40B4-BE49-F238E27FC236}">
                <a16:creationId xmlns:a16="http://schemas.microsoft.com/office/drawing/2014/main" id="{AFD7C40D-98EF-4F82-9067-CFB1465C6071}"/>
              </a:ext>
            </a:extLst>
          </p:cNvPr>
          <p:cNvSpPr>
            <a:spLocks/>
          </p:cNvSpPr>
          <p:nvPr/>
        </p:nvSpPr>
        <p:spPr bwMode="auto">
          <a:xfrm>
            <a:off x="5106988" y="11618913"/>
            <a:ext cx="420688" cy="422275"/>
          </a:xfrm>
          <a:custGeom>
            <a:avLst/>
            <a:gdLst>
              <a:gd name="T0" fmla="*/ 265 w 265"/>
              <a:gd name="T1" fmla="*/ 134 h 266"/>
              <a:gd name="T2" fmla="*/ 263 w 265"/>
              <a:gd name="T3" fmla="*/ 160 h 266"/>
              <a:gd name="T4" fmla="*/ 255 w 265"/>
              <a:gd name="T5" fmla="*/ 186 h 266"/>
              <a:gd name="T6" fmla="*/ 243 w 265"/>
              <a:gd name="T7" fmla="*/ 208 h 266"/>
              <a:gd name="T8" fmla="*/ 227 w 265"/>
              <a:gd name="T9" fmla="*/ 228 h 266"/>
              <a:gd name="T10" fmla="*/ 207 w 265"/>
              <a:gd name="T11" fmla="*/ 244 h 266"/>
              <a:gd name="T12" fmla="*/ 185 w 265"/>
              <a:gd name="T13" fmla="*/ 256 h 266"/>
              <a:gd name="T14" fmla="*/ 159 w 265"/>
              <a:gd name="T15" fmla="*/ 264 h 266"/>
              <a:gd name="T16" fmla="*/ 133 w 265"/>
              <a:gd name="T17" fmla="*/ 266 h 266"/>
              <a:gd name="T18" fmla="*/ 119 w 265"/>
              <a:gd name="T19" fmla="*/ 266 h 266"/>
              <a:gd name="T20" fmla="*/ 93 w 265"/>
              <a:gd name="T21" fmla="*/ 260 h 266"/>
              <a:gd name="T22" fmla="*/ 69 w 265"/>
              <a:gd name="T23" fmla="*/ 250 h 266"/>
              <a:gd name="T24" fmla="*/ 47 w 265"/>
              <a:gd name="T25" fmla="*/ 236 h 266"/>
              <a:gd name="T26" fmla="*/ 29 w 265"/>
              <a:gd name="T27" fmla="*/ 218 h 266"/>
              <a:gd name="T28" fmla="*/ 16 w 265"/>
              <a:gd name="T29" fmla="*/ 198 h 266"/>
              <a:gd name="T30" fmla="*/ 6 w 265"/>
              <a:gd name="T31" fmla="*/ 174 h 266"/>
              <a:gd name="T32" fmla="*/ 0 w 265"/>
              <a:gd name="T33" fmla="*/ 148 h 266"/>
              <a:gd name="T34" fmla="*/ 0 w 265"/>
              <a:gd name="T35" fmla="*/ 134 h 266"/>
              <a:gd name="T36" fmla="*/ 2 w 265"/>
              <a:gd name="T37" fmla="*/ 106 h 266"/>
              <a:gd name="T38" fmla="*/ 10 w 265"/>
              <a:gd name="T39" fmla="*/ 82 h 266"/>
              <a:gd name="T40" fmla="*/ 21 w 265"/>
              <a:gd name="T41" fmla="*/ 60 h 266"/>
              <a:gd name="T42" fmla="*/ 39 w 265"/>
              <a:gd name="T43" fmla="*/ 40 h 266"/>
              <a:gd name="T44" fmla="*/ 57 w 265"/>
              <a:gd name="T45" fmla="*/ 24 h 266"/>
              <a:gd name="T46" fmla="*/ 81 w 265"/>
              <a:gd name="T47" fmla="*/ 12 h 266"/>
              <a:gd name="T48" fmla="*/ 105 w 265"/>
              <a:gd name="T49" fmla="*/ 4 h 266"/>
              <a:gd name="T50" fmla="*/ 133 w 265"/>
              <a:gd name="T51" fmla="*/ 0 h 266"/>
              <a:gd name="T52" fmla="*/ 145 w 265"/>
              <a:gd name="T53" fmla="*/ 2 h 266"/>
              <a:gd name="T54" fmla="*/ 171 w 265"/>
              <a:gd name="T55" fmla="*/ 6 h 266"/>
              <a:gd name="T56" fmla="*/ 195 w 265"/>
              <a:gd name="T57" fmla="*/ 16 h 266"/>
              <a:gd name="T58" fmla="*/ 217 w 265"/>
              <a:gd name="T59" fmla="*/ 30 h 266"/>
              <a:gd name="T60" fmla="*/ 235 w 265"/>
              <a:gd name="T61" fmla="*/ 50 h 266"/>
              <a:gd name="T62" fmla="*/ 249 w 265"/>
              <a:gd name="T63" fmla="*/ 70 h 266"/>
              <a:gd name="T64" fmla="*/ 259 w 265"/>
              <a:gd name="T65" fmla="*/ 94 h 266"/>
              <a:gd name="T66" fmla="*/ 265 w 265"/>
              <a:gd name="T67" fmla="*/ 120 h 266"/>
              <a:gd name="T68" fmla="*/ 265 w 265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5" h="266">
                <a:moveTo>
                  <a:pt x="265" y="134"/>
                </a:moveTo>
                <a:lnTo>
                  <a:pt x="265" y="134"/>
                </a:lnTo>
                <a:lnTo>
                  <a:pt x="265" y="148"/>
                </a:lnTo>
                <a:lnTo>
                  <a:pt x="263" y="160"/>
                </a:lnTo>
                <a:lnTo>
                  <a:pt x="259" y="174"/>
                </a:lnTo>
                <a:lnTo>
                  <a:pt x="255" y="186"/>
                </a:lnTo>
                <a:lnTo>
                  <a:pt x="249" y="198"/>
                </a:lnTo>
                <a:lnTo>
                  <a:pt x="243" y="208"/>
                </a:lnTo>
                <a:lnTo>
                  <a:pt x="235" y="218"/>
                </a:lnTo>
                <a:lnTo>
                  <a:pt x="227" y="228"/>
                </a:lnTo>
                <a:lnTo>
                  <a:pt x="217" y="236"/>
                </a:lnTo>
                <a:lnTo>
                  <a:pt x="207" y="244"/>
                </a:lnTo>
                <a:lnTo>
                  <a:pt x="195" y="250"/>
                </a:lnTo>
                <a:lnTo>
                  <a:pt x="185" y="256"/>
                </a:lnTo>
                <a:lnTo>
                  <a:pt x="171" y="260"/>
                </a:lnTo>
                <a:lnTo>
                  <a:pt x="159" y="264"/>
                </a:lnTo>
                <a:lnTo>
                  <a:pt x="145" y="266"/>
                </a:lnTo>
                <a:lnTo>
                  <a:pt x="133" y="266"/>
                </a:lnTo>
                <a:lnTo>
                  <a:pt x="133" y="266"/>
                </a:lnTo>
                <a:lnTo>
                  <a:pt x="119" y="266"/>
                </a:lnTo>
                <a:lnTo>
                  <a:pt x="105" y="264"/>
                </a:lnTo>
                <a:lnTo>
                  <a:pt x="93" y="260"/>
                </a:lnTo>
                <a:lnTo>
                  <a:pt x="81" y="256"/>
                </a:lnTo>
                <a:lnTo>
                  <a:pt x="69" y="250"/>
                </a:lnTo>
                <a:lnTo>
                  <a:pt x="57" y="244"/>
                </a:lnTo>
                <a:lnTo>
                  <a:pt x="47" y="236"/>
                </a:lnTo>
                <a:lnTo>
                  <a:pt x="39" y="228"/>
                </a:lnTo>
                <a:lnTo>
                  <a:pt x="29" y="218"/>
                </a:lnTo>
                <a:lnTo>
                  <a:pt x="21" y="208"/>
                </a:lnTo>
                <a:lnTo>
                  <a:pt x="16" y="198"/>
                </a:lnTo>
                <a:lnTo>
                  <a:pt x="10" y="186"/>
                </a:lnTo>
                <a:lnTo>
                  <a:pt x="6" y="174"/>
                </a:lnTo>
                <a:lnTo>
                  <a:pt x="2" y="160"/>
                </a:lnTo>
                <a:lnTo>
                  <a:pt x="0" y="148"/>
                </a:lnTo>
                <a:lnTo>
                  <a:pt x="0" y="134"/>
                </a:lnTo>
                <a:lnTo>
                  <a:pt x="0" y="134"/>
                </a:lnTo>
                <a:lnTo>
                  <a:pt x="0" y="120"/>
                </a:lnTo>
                <a:lnTo>
                  <a:pt x="2" y="106"/>
                </a:lnTo>
                <a:lnTo>
                  <a:pt x="6" y="94"/>
                </a:lnTo>
                <a:lnTo>
                  <a:pt x="10" y="82"/>
                </a:lnTo>
                <a:lnTo>
                  <a:pt x="16" y="70"/>
                </a:lnTo>
                <a:lnTo>
                  <a:pt x="21" y="60"/>
                </a:lnTo>
                <a:lnTo>
                  <a:pt x="29" y="50"/>
                </a:lnTo>
                <a:lnTo>
                  <a:pt x="39" y="40"/>
                </a:lnTo>
                <a:lnTo>
                  <a:pt x="47" y="30"/>
                </a:lnTo>
                <a:lnTo>
                  <a:pt x="57" y="24"/>
                </a:lnTo>
                <a:lnTo>
                  <a:pt x="69" y="16"/>
                </a:lnTo>
                <a:lnTo>
                  <a:pt x="81" y="12"/>
                </a:lnTo>
                <a:lnTo>
                  <a:pt x="93" y="6"/>
                </a:lnTo>
                <a:lnTo>
                  <a:pt x="105" y="4"/>
                </a:lnTo>
                <a:lnTo>
                  <a:pt x="119" y="2"/>
                </a:lnTo>
                <a:lnTo>
                  <a:pt x="133" y="0"/>
                </a:lnTo>
                <a:lnTo>
                  <a:pt x="133" y="0"/>
                </a:lnTo>
                <a:lnTo>
                  <a:pt x="145" y="2"/>
                </a:lnTo>
                <a:lnTo>
                  <a:pt x="159" y="4"/>
                </a:lnTo>
                <a:lnTo>
                  <a:pt x="171" y="6"/>
                </a:lnTo>
                <a:lnTo>
                  <a:pt x="185" y="12"/>
                </a:lnTo>
                <a:lnTo>
                  <a:pt x="195" y="16"/>
                </a:lnTo>
                <a:lnTo>
                  <a:pt x="207" y="24"/>
                </a:lnTo>
                <a:lnTo>
                  <a:pt x="217" y="30"/>
                </a:lnTo>
                <a:lnTo>
                  <a:pt x="227" y="40"/>
                </a:lnTo>
                <a:lnTo>
                  <a:pt x="235" y="50"/>
                </a:lnTo>
                <a:lnTo>
                  <a:pt x="243" y="60"/>
                </a:lnTo>
                <a:lnTo>
                  <a:pt x="249" y="70"/>
                </a:lnTo>
                <a:lnTo>
                  <a:pt x="255" y="82"/>
                </a:lnTo>
                <a:lnTo>
                  <a:pt x="259" y="94"/>
                </a:lnTo>
                <a:lnTo>
                  <a:pt x="263" y="106"/>
                </a:lnTo>
                <a:lnTo>
                  <a:pt x="265" y="120"/>
                </a:lnTo>
                <a:lnTo>
                  <a:pt x="265" y="134"/>
                </a:lnTo>
                <a:lnTo>
                  <a:pt x="265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48">
            <a:extLst>
              <a:ext uri="{FF2B5EF4-FFF2-40B4-BE49-F238E27FC236}">
                <a16:creationId xmlns:a16="http://schemas.microsoft.com/office/drawing/2014/main" id="{7669B1EF-1EDC-4E05-8D01-62637D48EC0A}"/>
              </a:ext>
            </a:extLst>
          </p:cNvPr>
          <p:cNvSpPr>
            <a:spLocks/>
          </p:cNvSpPr>
          <p:nvPr/>
        </p:nvSpPr>
        <p:spPr bwMode="auto">
          <a:xfrm>
            <a:off x="4259263" y="11618913"/>
            <a:ext cx="425450" cy="422275"/>
          </a:xfrm>
          <a:custGeom>
            <a:avLst/>
            <a:gdLst>
              <a:gd name="T0" fmla="*/ 268 w 268"/>
              <a:gd name="T1" fmla="*/ 134 h 266"/>
              <a:gd name="T2" fmla="*/ 264 w 268"/>
              <a:gd name="T3" fmla="*/ 160 h 266"/>
              <a:gd name="T4" fmla="*/ 256 w 268"/>
              <a:gd name="T5" fmla="*/ 186 h 266"/>
              <a:gd name="T6" fmla="*/ 244 w 268"/>
              <a:gd name="T7" fmla="*/ 208 h 266"/>
              <a:gd name="T8" fmla="*/ 228 w 268"/>
              <a:gd name="T9" fmla="*/ 228 h 266"/>
              <a:gd name="T10" fmla="*/ 208 w 268"/>
              <a:gd name="T11" fmla="*/ 244 h 266"/>
              <a:gd name="T12" fmla="*/ 186 w 268"/>
              <a:gd name="T13" fmla="*/ 256 h 266"/>
              <a:gd name="T14" fmla="*/ 160 w 268"/>
              <a:gd name="T15" fmla="*/ 264 h 266"/>
              <a:gd name="T16" fmla="*/ 134 w 268"/>
              <a:gd name="T17" fmla="*/ 266 h 266"/>
              <a:gd name="T18" fmla="*/ 120 w 268"/>
              <a:gd name="T19" fmla="*/ 266 h 266"/>
              <a:gd name="T20" fmla="*/ 94 w 268"/>
              <a:gd name="T21" fmla="*/ 260 h 266"/>
              <a:gd name="T22" fmla="*/ 70 w 268"/>
              <a:gd name="T23" fmla="*/ 250 h 266"/>
              <a:gd name="T24" fmla="*/ 50 w 268"/>
              <a:gd name="T25" fmla="*/ 236 h 266"/>
              <a:gd name="T26" fmla="*/ 32 w 268"/>
              <a:gd name="T27" fmla="*/ 218 h 266"/>
              <a:gd name="T28" fmla="*/ 16 w 268"/>
              <a:gd name="T29" fmla="*/ 198 h 266"/>
              <a:gd name="T30" fmla="*/ 6 w 268"/>
              <a:gd name="T31" fmla="*/ 174 h 266"/>
              <a:gd name="T32" fmla="*/ 2 w 268"/>
              <a:gd name="T33" fmla="*/ 148 h 266"/>
              <a:gd name="T34" fmla="*/ 0 w 268"/>
              <a:gd name="T35" fmla="*/ 134 h 266"/>
              <a:gd name="T36" fmla="*/ 4 w 268"/>
              <a:gd name="T37" fmla="*/ 106 h 266"/>
              <a:gd name="T38" fmla="*/ 12 w 268"/>
              <a:gd name="T39" fmla="*/ 82 h 266"/>
              <a:gd name="T40" fmla="*/ 24 w 268"/>
              <a:gd name="T41" fmla="*/ 60 h 266"/>
              <a:gd name="T42" fmla="*/ 40 w 268"/>
              <a:gd name="T43" fmla="*/ 40 h 266"/>
              <a:gd name="T44" fmla="*/ 60 w 268"/>
              <a:gd name="T45" fmla="*/ 24 h 266"/>
              <a:gd name="T46" fmla="*/ 82 w 268"/>
              <a:gd name="T47" fmla="*/ 12 h 266"/>
              <a:gd name="T48" fmla="*/ 108 w 268"/>
              <a:gd name="T49" fmla="*/ 4 h 266"/>
              <a:gd name="T50" fmla="*/ 134 w 268"/>
              <a:gd name="T51" fmla="*/ 0 h 266"/>
              <a:gd name="T52" fmla="*/ 148 w 268"/>
              <a:gd name="T53" fmla="*/ 2 h 266"/>
              <a:gd name="T54" fmla="*/ 174 w 268"/>
              <a:gd name="T55" fmla="*/ 6 h 266"/>
              <a:gd name="T56" fmla="*/ 198 w 268"/>
              <a:gd name="T57" fmla="*/ 16 h 266"/>
              <a:gd name="T58" fmla="*/ 218 w 268"/>
              <a:gd name="T59" fmla="*/ 30 h 266"/>
              <a:gd name="T60" fmla="*/ 236 w 268"/>
              <a:gd name="T61" fmla="*/ 50 h 266"/>
              <a:gd name="T62" fmla="*/ 252 w 268"/>
              <a:gd name="T63" fmla="*/ 70 h 266"/>
              <a:gd name="T64" fmla="*/ 262 w 268"/>
              <a:gd name="T65" fmla="*/ 94 h 266"/>
              <a:gd name="T66" fmla="*/ 266 w 268"/>
              <a:gd name="T67" fmla="*/ 120 h 266"/>
              <a:gd name="T68" fmla="*/ 268 w 268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8" h="266">
                <a:moveTo>
                  <a:pt x="268" y="134"/>
                </a:moveTo>
                <a:lnTo>
                  <a:pt x="268" y="134"/>
                </a:lnTo>
                <a:lnTo>
                  <a:pt x="266" y="148"/>
                </a:lnTo>
                <a:lnTo>
                  <a:pt x="264" y="160"/>
                </a:lnTo>
                <a:lnTo>
                  <a:pt x="262" y="174"/>
                </a:lnTo>
                <a:lnTo>
                  <a:pt x="256" y="186"/>
                </a:lnTo>
                <a:lnTo>
                  <a:pt x="252" y="198"/>
                </a:lnTo>
                <a:lnTo>
                  <a:pt x="244" y="208"/>
                </a:lnTo>
                <a:lnTo>
                  <a:pt x="236" y="218"/>
                </a:lnTo>
                <a:lnTo>
                  <a:pt x="228" y="228"/>
                </a:lnTo>
                <a:lnTo>
                  <a:pt x="218" y="236"/>
                </a:lnTo>
                <a:lnTo>
                  <a:pt x="208" y="244"/>
                </a:lnTo>
                <a:lnTo>
                  <a:pt x="198" y="250"/>
                </a:lnTo>
                <a:lnTo>
                  <a:pt x="186" y="256"/>
                </a:lnTo>
                <a:lnTo>
                  <a:pt x="174" y="260"/>
                </a:lnTo>
                <a:lnTo>
                  <a:pt x="160" y="264"/>
                </a:lnTo>
                <a:lnTo>
                  <a:pt x="148" y="266"/>
                </a:lnTo>
                <a:lnTo>
                  <a:pt x="134" y="266"/>
                </a:lnTo>
                <a:lnTo>
                  <a:pt x="134" y="266"/>
                </a:lnTo>
                <a:lnTo>
                  <a:pt x="120" y="266"/>
                </a:lnTo>
                <a:lnTo>
                  <a:pt x="108" y="264"/>
                </a:lnTo>
                <a:lnTo>
                  <a:pt x="94" y="260"/>
                </a:lnTo>
                <a:lnTo>
                  <a:pt x="82" y="256"/>
                </a:lnTo>
                <a:lnTo>
                  <a:pt x="70" y="250"/>
                </a:lnTo>
                <a:lnTo>
                  <a:pt x="60" y="244"/>
                </a:lnTo>
                <a:lnTo>
                  <a:pt x="50" y="236"/>
                </a:lnTo>
                <a:lnTo>
                  <a:pt x="40" y="228"/>
                </a:lnTo>
                <a:lnTo>
                  <a:pt x="32" y="218"/>
                </a:lnTo>
                <a:lnTo>
                  <a:pt x="24" y="208"/>
                </a:lnTo>
                <a:lnTo>
                  <a:pt x="16" y="198"/>
                </a:lnTo>
                <a:lnTo>
                  <a:pt x="12" y="186"/>
                </a:lnTo>
                <a:lnTo>
                  <a:pt x="6" y="174"/>
                </a:lnTo>
                <a:lnTo>
                  <a:pt x="4" y="160"/>
                </a:lnTo>
                <a:lnTo>
                  <a:pt x="2" y="148"/>
                </a:lnTo>
                <a:lnTo>
                  <a:pt x="0" y="134"/>
                </a:lnTo>
                <a:lnTo>
                  <a:pt x="0" y="134"/>
                </a:lnTo>
                <a:lnTo>
                  <a:pt x="2" y="120"/>
                </a:lnTo>
                <a:lnTo>
                  <a:pt x="4" y="106"/>
                </a:lnTo>
                <a:lnTo>
                  <a:pt x="6" y="94"/>
                </a:lnTo>
                <a:lnTo>
                  <a:pt x="12" y="82"/>
                </a:lnTo>
                <a:lnTo>
                  <a:pt x="16" y="70"/>
                </a:lnTo>
                <a:lnTo>
                  <a:pt x="24" y="60"/>
                </a:lnTo>
                <a:lnTo>
                  <a:pt x="32" y="50"/>
                </a:lnTo>
                <a:lnTo>
                  <a:pt x="40" y="40"/>
                </a:lnTo>
                <a:lnTo>
                  <a:pt x="50" y="30"/>
                </a:lnTo>
                <a:lnTo>
                  <a:pt x="60" y="24"/>
                </a:lnTo>
                <a:lnTo>
                  <a:pt x="70" y="16"/>
                </a:lnTo>
                <a:lnTo>
                  <a:pt x="82" y="12"/>
                </a:lnTo>
                <a:lnTo>
                  <a:pt x="94" y="6"/>
                </a:lnTo>
                <a:lnTo>
                  <a:pt x="108" y="4"/>
                </a:lnTo>
                <a:lnTo>
                  <a:pt x="120" y="2"/>
                </a:lnTo>
                <a:lnTo>
                  <a:pt x="134" y="0"/>
                </a:lnTo>
                <a:lnTo>
                  <a:pt x="134" y="0"/>
                </a:lnTo>
                <a:lnTo>
                  <a:pt x="148" y="2"/>
                </a:lnTo>
                <a:lnTo>
                  <a:pt x="160" y="4"/>
                </a:lnTo>
                <a:lnTo>
                  <a:pt x="174" y="6"/>
                </a:lnTo>
                <a:lnTo>
                  <a:pt x="186" y="12"/>
                </a:lnTo>
                <a:lnTo>
                  <a:pt x="198" y="16"/>
                </a:lnTo>
                <a:lnTo>
                  <a:pt x="208" y="24"/>
                </a:lnTo>
                <a:lnTo>
                  <a:pt x="218" y="30"/>
                </a:lnTo>
                <a:lnTo>
                  <a:pt x="228" y="40"/>
                </a:lnTo>
                <a:lnTo>
                  <a:pt x="236" y="50"/>
                </a:lnTo>
                <a:lnTo>
                  <a:pt x="244" y="60"/>
                </a:lnTo>
                <a:lnTo>
                  <a:pt x="252" y="70"/>
                </a:lnTo>
                <a:lnTo>
                  <a:pt x="256" y="82"/>
                </a:lnTo>
                <a:lnTo>
                  <a:pt x="262" y="94"/>
                </a:lnTo>
                <a:lnTo>
                  <a:pt x="264" y="106"/>
                </a:lnTo>
                <a:lnTo>
                  <a:pt x="266" y="120"/>
                </a:lnTo>
                <a:lnTo>
                  <a:pt x="268" y="134"/>
                </a:lnTo>
                <a:lnTo>
                  <a:pt x="268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Freeform 51">
            <a:extLst>
              <a:ext uri="{FF2B5EF4-FFF2-40B4-BE49-F238E27FC236}">
                <a16:creationId xmlns:a16="http://schemas.microsoft.com/office/drawing/2014/main" id="{85085C31-B3C4-43EC-97A6-676DB6135624}"/>
              </a:ext>
            </a:extLst>
          </p:cNvPr>
          <p:cNvSpPr>
            <a:spLocks/>
          </p:cNvSpPr>
          <p:nvPr/>
        </p:nvSpPr>
        <p:spPr bwMode="auto">
          <a:xfrm>
            <a:off x="9785350" y="14328775"/>
            <a:ext cx="2624138" cy="2624137"/>
          </a:xfrm>
          <a:custGeom>
            <a:avLst/>
            <a:gdLst>
              <a:gd name="T0" fmla="*/ 1653 w 1653"/>
              <a:gd name="T1" fmla="*/ 0 h 1653"/>
              <a:gd name="T2" fmla="*/ 0 w 1653"/>
              <a:gd name="T3" fmla="*/ 1653 h 1653"/>
              <a:gd name="T4" fmla="*/ 0 w 1653"/>
              <a:gd name="T5" fmla="*/ 0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3" h="1653">
                <a:moveTo>
                  <a:pt x="1653" y="0"/>
                </a:moveTo>
                <a:lnTo>
                  <a:pt x="0" y="16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DB49EDDB-3ECB-412F-B813-DA64A500A296}"/>
              </a:ext>
            </a:extLst>
          </p:cNvPr>
          <p:cNvSpPr>
            <a:spLocks/>
          </p:cNvSpPr>
          <p:nvPr/>
        </p:nvSpPr>
        <p:spPr bwMode="auto">
          <a:xfrm>
            <a:off x="20351750" y="4122738"/>
            <a:ext cx="2624138" cy="2624137"/>
          </a:xfrm>
          <a:custGeom>
            <a:avLst/>
            <a:gdLst>
              <a:gd name="T0" fmla="*/ 0 w 1653"/>
              <a:gd name="T1" fmla="*/ 1653 h 1653"/>
              <a:gd name="T2" fmla="*/ 1653 w 1653"/>
              <a:gd name="T3" fmla="*/ 0 h 1653"/>
              <a:gd name="T4" fmla="*/ 1653 w 1653"/>
              <a:gd name="T5" fmla="*/ 1653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3" h="1653">
                <a:moveTo>
                  <a:pt x="0" y="1653"/>
                </a:moveTo>
                <a:lnTo>
                  <a:pt x="1653" y="0"/>
                </a:lnTo>
                <a:lnTo>
                  <a:pt x="1653" y="165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54">
            <a:extLst>
              <a:ext uri="{FF2B5EF4-FFF2-40B4-BE49-F238E27FC236}">
                <a16:creationId xmlns:a16="http://schemas.microsoft.com/office/drawing/2014/main" id="{64D0CAF9-9437-4DCF-BAA7-6690A0F29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10" y="632039"/>
            <a:ext cx="6346825" cy="22225"/>
          </a:xfrm>
          <a:prstGeom prst="rect">
            <a:avLst/>
          </a:prstGeom>
          <a:solidFill>
            <a:srgbClr val="9E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" name="Rectangle 55">
            <a:extLst>
              <a:ext uri="{FF2B5EF4-FFF2-40B4-BE49-F238E27FC236}">
                <a16:creationId xmlns:a16="http://schemas.microsoft.com/office/drawing/2014/main" id="{00EFB735-89C8-4FB4-BA51-D8ED5346B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07073" y="632039"/>
            <a:ext cx="6346825" cy="22225"/>
          </a:xfrm>
          <a:prstGeom prst="rect">
            <a:avLst/>
          </a:prstGeom>
          <a:solidFill>
            <a:srgbClr val="9E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C72AD00A-C539-4158-959D-147834B0A7F6}"/>
              </a:ext>
            </a:extLst>
          </p:cNvPr>
          <p:cNvSpPr>
            <a:spLocks noEditPoints="1"/>
          </p:cNvSpPr>
          <p:nvPr/>
        </p:nvSpPr>
        <p:spPr bwMode="auto">
          <a:xfrm>
            <a:off x="27903024" y="317688"/>
            <a:ext cx="3248025" cy="822325"/>
          </a:xfrm>
          <a:custGeom>
            <a:avLst/>
            <a:gdLst>
              <a:gd name="T0" fmla="*/ 1776 w 2046"/>
              <a:gd name="T1" fmla="*/ 500 h 518"/>
              <a:gd name="T2" fmla="*/ 1850 w 2046"/>
              <a:gd name="T3" fmla="*/ 490 h 518"/>
              <a:gd name="T4" fmla="*/ 1916 w 2046"/>
              <a:gd name="T5" fmla="*/ 460 h 518"/>
              <a:gd name="T6" fmla="*/ 1954 w 2046"/>
              <a:gd name="T7" fmla="*/ 430 h 518"/>
              <a:gd name="T8" fmla="*/ 1996 w 2046"/>
              <a:gd name="T9" fmla="*/ 374 h 518"/>
              <a:gd name="T10" fmla="*/ 2022 w 2046"/>
              <a:gd name="T11" fmla="*/ 308 h 518"/>
              <a:gd name="T12" fmla="*/ 2028 w 2046"/>
              <a:gd name="T13" fmla="*/ 260 h 518"/>
              <a:gd name="T14" fmla="*/ 2016 w 2046"/>
              <a:gd name="T15" fmla="*/ 188 h 518"/>
              <a:gd name="T16" fmla="*/ 1984 w 2046"/>
              <a:gd name="T17" fmla="*/ 126 h 518"/>
              <a:gd name="T18" fmla="*/ 1954 w 2046"/>
              <a:gd name="T19" fmla="*/ 90 h 518"/>
              <a:gd name="T20" fmla="*/ 1896 w 2046"/>
              <a:gd name="T21" fmla="*/ 48 h 518"/>
              <a:gd name="T22" fmla="*/ 1826 w 2046"/>
              <a:gd name="T23" fmla="*/ 24 h 518"/>
              <a:gd name="T24" fmla="*/ 270 w 2046"/>
              <a:gd name="T25" fmla="*/ 20 h 518"/>
              <a:gd name="T26" fmla="*/ 218 w 2046"/>
              <a:gd name="T27" fmla="*/ 24 h 518"/>
              <a:gd name="T28" fmla="*/ 150 w 2046"/>
              <a:gd name="T29" fmla="*/ 48 h 518"/>
              <a:gd name="T30" fmla="*/ 92 w 2046"/>
              <a:gd name="T31" fmla="*/ 90 h 518"/>
              <a:gd name="T32" fmla="*/ 60 w 2046"/>
              <a:gd name="T33" fmla="*/ 126 h 518"/>
              <a:gd name="T34" fmla="*/ 30 w 2046"/>
              <a:gd name="T35" fmla="*/ 188 h 518"/>
              <a:gd name="T36" fmla="*/ 18 w 2046"/>
              <a:gd name="T37" fmla="*/ 260 h 518"/>
              <a:gd name="T38" fmla="*/ 24 w 2046"/>
              <a:gd name="T39" fmla="*/ 308 h 518"/>
              <a:gd name="T40" fmla="*/ 48 w 2046"/>
              <a:gd name="T41" fmla="*/ 374 h 518"/>
              <a:gd name="T42" fmla="*/ 92 w 2046"/>
              <a:gd name="T43" fmla="*/ 430 h 518"/>
              <a:gd name="T44" fmla="*/ 128 w 2046"/>
              <a:gd name="T45" fmla="*/ 460 h 518"/>
              <a:gd name="T46" fmla="*/ 194 w 2046"/>
              <a:gd name="T47" fmla="*/ 490 h 518"/>
              <a:gd name="T48" fmla="*/ 270 w 2046"/>
              <a:gd name="T49" fmla="*/ 500 h 518"/>
              <a:gd name="T50" fmla="*/ 270 w 2046"/>
              <a:gd name="T51" fmla="*/ 518 h 518"/>
              <a:gd name="T52" fmla="*/ 190 w 2046"/>
              <a:gd name="T53" fmla="*/ 508 h 518"/>
              <a:gd name="T54" fmla="*/ 118 w 2046"/>
              <a:gd name="T55" fmla="*/ 474 h 518"/>
              <a:gd name="T56" fmla="*/ 78 w 2046"/>
              <a:gd name="T57" fmla="*/ 444 h 518"/>
              <a:gd name="T58" fmla="*/ 32 w 2046"/>
              <a:gd name="T59" fmla="*/ 384 h 518"/>
              <a:gd name="T60" fmla="*/ 4 w 2046"/>
              <a:gd name="T61" fmla="*/ 312 h 518"/>
              <a:gd name="T62" fmla="*/ 0 w 2046"/>
              <a:gd name="T63" fmla="*/ 260 h 518"/>
              <a:gd name="T64" fmla="*/ 12 w 2046"/>
              <a:gd name="T65" fmla="*/ 182 h 518"/>
              <a:gd name="T66" fmla="*/ 46 w 2046"/>
              <a:gd name="T67" fmla="*/ 116 h 518"/>
              <a:gd name="T68" fmla="*/ 78 w 2046"/>
              <a:gd name="T69" fmla="*/ 76 h 518"/>
              <a:gd name="T70" fmla="*/ 140 w 2046"/>
              <a:gd name="T71" fmla="*/ 32 h 518"/>
              <a:gd name="T72" fmla="*/ 216 w 2046"/>
              <a:gd name="T73" fmla="*/ 6 h 518"/>
              <a:gd name="T74" fmla="*/ 1776 w 2046"/>
              <a:gd name="T75" fmla="*/ 0 h 518"/>
              <a:gd name="T76" fmla="*/ 1830 w 2046"/>
              <a:gd name="T77" fmla="*/ 6 h 518"/>
              <a:gd name="T78" fmla="*/ 1904 w 2046"/>
              <a:gd name="T79" fmla="*/ 32 h 518"/>
              <a:gd name="T80" fmla="*/ 1966 w 2046"/>
              <a:gd name="T81" fmla="*/ 76 h 518"/>
              <a:gd name="T82" fmla="*/ 2000 w 2046"/>
              <a:gd name="T83" fmla="*/ 116 h 518"/>
              <a:gd name="T84" fmla="*/ 2034 w 2046"/>
              <a:gd name="T85" fmla="*/ 182 h 518"/>
              <a:gd name="T86" fmla="*/ 2046 w 2046"/>
              <a:gd name="T87" fmla="*/ 260 h 518"/>
              <a:gd name="T88" fmla="*/ 2040 w 2046"/>
              <a:gd name="T89" fmla="*/ 312 h 518"/>
              <a:gd name="T90" fmla="*/ 2012 w 2046"/>
              <a:gd name="T91" fmla="*/ 384 h 518"/>
              <a:gd name="T92" fmla="*/ 1966 w 2046"/>
              <a:gd name="T93" fmla="*/ 444 h 518"/>
              <a:gd name="T94" fmla="*/ 1926 w 2046"/>
              <a:gd name="T95" fmla="*/ 474 h 518"/>
              <a:gd name="T96" fmla="*/ 1856 w 2046"/>
              <a:gd name="T97" fmla="*/ 508 h 518"/>
              <a:gd name="T98" fmla="*/ 1776 w 2046"/>
              <a:gd name="T99" fmla="*/ 518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46" h="518">
                <a:moveTo>
                  <a:pt x="270" y="500"/>
                </a:moveTo>
                <a:lnTo>
                  <a:pt x="1776" y="500"/>
                </a:lnTo>
                <a:lnTo>
                  <a:pt x="1776" y="500"/>
                </a:lnTo>
                <a:lnTo>
                  <a:pt x="1802" y="500"/>
                </a:lnTo>
                <a:lnTo>
                  <a:pt x="1826" y="496"/>
                </a:lnTo>
                <a:lnTo>
                  <a:pt x="1850" y="490"/>
                </a:lnTo>
                <a:lnTo>
                  <a:pt x="1874" y="482"/>
                </a:lnTo>
                <a:lnTo>
                  <a:pt x="1896" y="472"/>
                </a:lnTo>
                <a:lnTo>
                  <a:pt x="1916" y="460"/>
                </a:lnTo>
                <a:lnTo>
                  <a:pt x="1936" y="446"/>
                </a:lnTo>
                <a:lnTo>
                  <a:pt x="1954" y="430"/>
                </a:lnTo>
                <a:lnTo>
                  <a:pt x="1954" y="430"/>
                </a:lnTo>
                <a:lnTo>
                  <a:pt x="1970" y="412"/>
                </a:lnTo>
                <a:lnTo>
                  <a:pt x="1984" y="394"/>
                </a:lnTo>
                <a:lnTo>
                  <a:pt x="1996" y="374"/>
                </a:lnTo>
                <a:lnTo>
                  <a:pt x="2008" y="354"/>
                </a:lnTo>
                <a:lnTo>
                  <a:pt x="2016" y="332"/>
                </a:lnTo>
                <a:lnTo>
                  <a:pt x="2022" y="308"/>
                </a:lnTo>
                <a:lnTo>
                  <a:pt x="2026" y="284"/>
                </a:lnTo>
                <a:lnTo>
                  <a:pt x="2028" y="260"/>
                </a:lnTo>
                <a:lnTo>
                  <a:pt x="2028" y="260"/>
                </a:lnTo>
                <a:lnTo>
                  <a:pt x="2026" y="236"/>
                </a:lnTo>
                <a:lnTo>
                  <a:pt x="2022" y="212"/>
                </a:lnTo>
                <a:lnTo>
                  <a:pt x="2016" y="188"/>
                </a:lnTo>
                <a:lnTo>
                  <a:pt x="2008" y="166"/>
                </a:lnTo>
                <a:lnTo>
                  <a:pt x="1996" y="146"/>
                </a:lnTo>
                <a:lnTo>
                  <a:pt x="1984" y="126"/>
                </a:lnTo>
                <a:lnTo>
                  <a:pt x="1970" y="108"/>
                </a:lnTo>
                <a:lnTo>
                  <a:pt x="1954" y="90"/>
                </a:lnTo>
                <a:lnTo>
                  <a:pt x="1954" y="90"/>
                </a:lnTo>
                <a:lnTo>
                  <a:pt x="1936" y="74"/>
                </a:lnTo>
                <a:lnTo>
                  <a:pt x="1916" y="60"/>
                </a:lnTo>
                <a:lnTo>
                  <a:pt x="1896" y="48"/>
                </a:lnTo>
                <a:lnTo>
                  <a:pt x="1874" y="38"/>
                </a:lnTo>
                <a:lnTo>
                  <a:pt x="1850" y="30"/>
                </a:lnTo>
                <a:lnTo>
                  <a:pt x="1826" y="24"/>
                </a:lnTo>
                <a:lnTo>
                  <a:pt x="1802" y="20"/>
                </a:lnTo>
                <a:lnTo>
                  <a:pt x="1776" y="20"/>
                </a:lnTo>
                <a:lnTo>
                  <a:pt x="270" y="20"/>
                </a:lnTo>
                <a:lnTo>
                  <a:pt x="270" y="20"/>
                </a:lnTo>
                <a:lnTo>
                  <a:pt x="244" y="20"/>
                </a:lnTo>
                <a:lnTo>
                  <a:pt x="218" y="24"/>
                </a:lnTo>
                <a:lnTo>
                  <a:pt x="194" y="30"/>
                </a:lnTo>
                <a:lnTo>
                  <a:pt x="172" y="38"/>
                </a:lnTo>
                <a:lnTo>
                  <a:pt x="150" y="48"/>
                </a:lnTo>
                <a:lnTo>
                  <a:pt x="128" y="60"/>
                </a:lnTo>
                <a:lnTo>
                  <a:pt x="110" y="74"/>
                </a:lnTo>
                <a:lnTo>
                  <a:pt x="92" y="90"/>
                </a:lnTo>
                <a:lnTo>
                  <a:pt x="92" y="90"/>
                </a:lnTo>
                <a:lnTo>
                  <a:pt x="76" y="108"/>
                </a:lnTo>
                <a:lnTo>
                  <a:pt x="60" y="126"/>
                </a:lnTo>
                <a:lnTo>
                  <a:pt x="48" y="146"/>
                </a:lnTo>
                <a:lnTo>
                  <a:pt x="38" y="166"/>
                </a:lnTo>
                <a:lnTo>
                  <a:pt x="30" y="188"/>
                </a:lnTo>
                <a:lnTo>
                  <a:pt x="24" y="212"/>
                </a:lnTo>
                <a:lnTo>
                  <a:pt x="20" y="236"/>
                </a:lnTo>
                <a:lnTo>
                  <a:pt x="18" y="260"/>
                </a:lnTo>
                <a:lnTo>
                  <a:pt x="18" y="260"/>
                </a:lnTo>
                <a:lnTo>
                  <a:pt x="20" y="284"/>
                </a:lnTo>
                <a:lnTo>
                  <a:pt x="24" y="308"/>
                </a:lnTo>
                <a:lnTo>
                  <a:pt x="30" y="332"/>
                </a:lnTo>
                <a:lnTo>
                  <a:pt x="38" y="354"/>
                </a:lnTo>
                <a:lnTo>
                  <a:pt x="48" y="374"/>
                </a:lnTo>
                <a:lnTo>
                  <a:pt x="60" y="394"/>
                </a:lnTo>
                <a:lnTo>
                  <a:pt x="76" y="412"/>
                </a:lnTo>
                <a:lnTo>
                  <a:pt x="92" y="430"/>
                </a:lnTo>
                <a:lnTo>
                  <a:pt x="92" y="430"/>
                </a:lnTo>
                <a:lnTo>
                  <a:pt x="110" y="446"/>
                </a:lnTo>
                <a:lnTo>
                  <a:pt x="128" y="460"/>
                </a:lnTo>
                <a:lnTo>
                  <a:pt x="150" y="472"/>
                </a:lnTo>
                <a:lnTo>
                  <a:pt x="172" y="482"/>
                </a:lnTo>
                <a:lnTo>
                  <a:pt x="194" y="490"/>
                </a:lnTo>
                <a:lnTo>
                  <a:pt x="218" y="496"/>
                </a:lnTo>
                <a:lnTo>
                  <a:pt x="244" y="500"/>
                </a:lnTo>
                <a:lnTo>
                  <a:pt x="270" y="500"/>
                </a:lnTo>
                <a:close/>
                <a:moveTo>
                  <a:pt x="1776" y="518"/>
                </a:moveTo>
                <a:lnTo>
                  <a:pt x="270" y="518"/>
                </a:lnTo>
                <a:lnTo>
                  <a:pt x="270" y="518"/>
                </a:lnTo>
                <a:lnTo>
                  <a:pt x="242" y="518"/>
                </a:lnTo>
                <a:lnTo>
                  <a:pt x="216" y="514"/>
                </a:lnTo>
                <a:lnTo>
                  <a:pt x="190" y="508"/>
                </a:lnTo>
                <a:lnTo>
                  <a:pt x="164" y="498"/>
                </a:lnTo>
                <a:lnTo>
                  <a:pt x="140" y="488"/>
                </a:lnTo>
                <a:lnTo>
                  <a:pt x="118" y="474"/>
                </a:lnTo>
                <a:lnTo>
                  <a:pt x="98" y="460"/>
                </a:lnTo>
                <a:lnTo>
                  <a:pt x="78" y="444"/>
                </a:lnTo>
                <a:lnTo>
                  <a:pt x="78" y="444"/>
                </a:lnTo>
                <a:lnTo>
                  <a:pt x="62" y="424"/>
                </a:lnTo>
                <a:lnTo>
                  <a:pt x="46" y="404"/>
                </a:lnTo>
                <a:lnTo>
                  <a:pt x="32" y="384"/>
                </a:lnTo>
                <a:lnTo>
                  <a:pt x="20" y="360"/>
                </a:lnTo>
                <a:lnTo>
                  <a:pt x="12" y="338"/>
                </a:lnTo>
                <a:lnTo>
                  <a:pt x="4" y="312"/>
                </a:lnTo>
                <a:lnTo>
                  <a:pt x="0" y="286"/>
                </a:lnTo>
                <a:lnTo>
                  <a:pt x="0" y="260"/>
                </a:lnTo>
                <a:lnTo>
                  <a:pt x="0" y="260"/>
                </a:lnTo>
                <a:lnTo>
                  <a:pt x="0" y="234"/>
                </a:lnTo>
                <a:lnTo>
                  <a:pt x="4" y="208"/>
                </a:lnTo>
                <a:lnTo>
                  <a:pt x="12" y="182"/>
                </a:lnTo>
                <a:lnTo>
                  <a:pt x="20" y="160"/>
                </a:lnTo>
                <a:lnTo>
                  <a:pt x="32" y="136"/>
                </a:lnTo>
                <a:lnTo>
                  <a:pt x="46" y="116"/>
                </a:lnTo>
                <a:lnTo>
                  <a:pt x="62" y="96"/>
                </a:lnTo>
                <a:lnTo>
                  <a:pt x="78" y="76"/>
                </a:lnTo>
                <a:lnTo>
                  <a:pt x="78" y="76"/>
                </a:lnTo>
                <a:lnTo>
                  <a:pt x="98" y="60"/>
                </a:lnTo>
                <a:lnTo>
                  <a:pt x="118" y="46"/>
                </a:lnTo>
                <a:lnTo>
                  <a:pt x="140" y="32"/>
                </a:lnTo>
                <a:lnTo>
                  <a:pt x="164" y="22"/>
                </a:lnTo>
                <a:lnTo>
                  <a:pt x="190" y="12"/>
                </a:lnTo>
                <a:lnTo>
                  <a:pt x="216" y="6"/>
                </a:lnTo>
                <a:lnTo>
                  <a:pt x="242" y="2"/>
                </a:lnTo>
                <a:lnTo>
                  <a:pt x="270" y="0"/>
                </a:lnTo>
                <a:lnTo>
                  <a:pt x="1776" y="0"/>
                </a:lnTo>
                <a:lnTo>
                  <a:pt x="1776" y="0"/>
                </a:lnTo>
                <a:lnTo>
                  <a:pt x="1802" y="2"/>
                </a:lnTo>
                <a:lnTo>
                  <a:pt x="1830" y="6"/>
                </a:lnTo>
                <a:lnTo>
                  <a:pt x="1856" y="12"/>
                </a:lnTo>
                <a:lnTo>
                  <a:pt x="1880" y="22"/>
                </a:lnTo>
                <a:lnTo>
                  <a:pt x="1904" y="32"/>
                </a:lnTo>
                <a:lnTo>
                  <a:pt x="1926" y="46"/>
                </a:lnTo>
                <a:lnTo>
                  <a:pt x="1948" y="60"/>
                </a:lnTo>
                <a:lnTo>
                  <a:pt x="1966" y="76"/>
                </a:lnTo>
                <a:lnTo>
                  <a:pt x="1966" y="76"/>
                </a:lnTo>
                <a:lnTo>
                  <a:pt x="1984" y="96"/>
                </a:lnTo>
                <a:lnTo>
                  <a:pt x="2000" y="116"/>
                </a:lnTo>
                <a:lnTo>
                  <a:pt x="2012" y="136"/>
                </a:lnTo>
                <a:lnTo>
                  <a:pt x="2024" y="160"/>
                </a:lnTo>
                <a:lnTo>
                  <a:pt x="2034" y="182"/>
                </a:lnTo>
                <a:lnTo>
                  <a:pt x="2040" y="208"/>
                </a:lnTo>
                <a:lnTo>
                  <a:pt x="2044" y="234"/>
                </a:lnTo>
                <a:lnTo>
                  <a:pt x="2046" y="260"/>
                </a:lnTo>
                <a:lnTo>
                  <a:pt x="2046" y="260"/>
                </a:lnTo>
                <a:lnTo>
                  <a:pt x="2044" y="286"/>
                </a:lnTo>
                <a:lnTo>
                  <a:pt x="2040" y="312"/>
                </a:lnTo>
                <a:lnTo>
                  <a:pt x="2034" y="338"/>
                </a:lnTo>
                <a:lnTo>
                  <a:pt x="2024" y="360"/>
                </a:lnTo>
                <a:lnTo>
                  <a:pt x="2012" y="384"/>
                </a:lnTo>
                <a:lnTo>
                  <a:pt x="2000" y="404"/>
                </a:lnTo>
                <a:lnTo>
                  <a:pt x="1984" y="424"/>
                </a:lnTo>
                <a:lnTo>
                  <a:pt x="1966" y="444"/>
                </a:lnTo>
                <a:lnTo>
                  <a:pt x="1966" y="444"/>
                </a:lnTo>
                <a:lnTo>
                  <a:pt x="1948" y="460"/>
                </a:lnTo>
                <a:lnTo>
                  <a:pt x="1926" y="474"/>
                </a:lnTo>
                <a:lnTo>
                  <a:pt x="1904" y="488"/>
                </a:lnTo>
                <a:lnTo>
                  <a:pt x="1880" y="498"/>
                </a:lnTo>
                <a:lnTo>
                  <a:pt x="1856" y="508"/>
                </a:lnTo>
                <a:lnTo>
                  <a:pt x="1830" y="514"/>
                </a:lnTo>
                <a:lnTo>
                  <a:pt x="1802" y="518"/>
                </a:lnTo>
                <a:lnTo>
                  <a:pt x="1776" y="518"/>
                </a:lnTo>
                <a:lnTo>
                  <a:pt x="1776" y="518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D9D74C78-BEE5-473C-A3D8-72C0AE92A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4026" y="440291"/>
            <a:ext cx="2786019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C#</a:t>
            </a:r>
            <a:r>
              <a:rPr kumimoji="0" lang="ko-KR" altLang="en-US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36">
            <a:extLst>
              <a:ext uri="{FF2B5EF4-FFF2-40B4-BE49-F238E27FC236}">
                <a16:creationId xmlns:a16="http://schemas.microsoft.com/office/drawing/2014/main" id="{BBC2FFC6-CFAB-41A5-A1CB-9309C01E0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06603" y="177716"/>
            <a:ext cx="449802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ko-KR" altLang="en-US" sz="5000" b="1" i="0" u="none" strike="noStrike" cap="none" normalizeH="0" baseline="0" dirty="0" err="1" smtClean="0">
                <a:ln>
                  <a:noFill/>
                </a:ln>
                <a:solidFill>
                  <a:srgbClr val="BE7DBC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데이터관리</a:t>
            </a:r>
            <a:r>
              <a:rPr kumimoji="0" lang="ko-KR" altLang="en-US" sz="5000" b="1" i="0" u="none" strike="noStrike" cap="none" normalizeH="0" baseline="0" dirty="0" smtClean="0">
                <a:ln>
                  <a:noFill/>
                </a:ln>
                <a:solidFill>
                  <a:srgbClr val="BE7DBC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설계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영상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74915" y="2760725"/>
            <a:ext cx="23060376" cy="1469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9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7538FFC3-B673-4CBA-9218-5D510154B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" y="14288"/>
            <a:ext cx="32646938" cy="1838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072B6B-9436-4C7E-883A-AE25D829D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244" y="2594863"/>
            <a:ext cx="9350317" cy="2416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3900" b="1" i="0" u="none" strike="noStrike" cap="none" normalizeH="0" baseline="0" dirty="0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자료 </a:t>
            </a:r>
            <a:r>
              <a:rPr kumimoji="0" lang="ko-KR" altLang="en-US" sz="13900" b="1" i="0" u="none" strike="noStrike" cap="none" normalizeH="0" baseline="0" dirty="0" err="1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필터링</a:t>
            </a:r>
            <a:endParaRPr kumimoji="0" lang="en-US" altLang="ko-KR" sz="13900" b="1" i="0" u="none" strike="noStrike" cap="none" normalizeH="0" baseline="0" dirty="0" smtClean="0">
              <a:ln>
                <a:noFill/>
              </a:ln>
              <a:solidFill>
                <a:srgbClr val="002337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C2FFC6-CFAB-41A5-A1CB-9309C01E0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8844" y="1739106"/>
            <a:ext cx="6344686" cy="104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ko-KR" altLang="en-US" sz="5000" b="1" dirty="0" err="1" smtClean="0">
                <a:solidFill>
                  <a:srgbClr val="BE7D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자료필터링및</a:t>
            </a:r>
            <a:r>
              <a:rPr lang="ko-KR" altLang="en-US" sz="5000" b="1" dirty="0" smtClean="0">
                <a:solidFill>
                  <a:srgbClr val="BE7D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5000" b="1" dirty="0" err="1" smtClean="0">
                <a:solidFill>
                  <a:srgbClr val="BE7D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차트출력</a:t>
            </a:r>
            <a:endParaRPr lang="ko-KR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4923E371-C489-489D-8AE5-A4503F410F39}"/>
              </a:ext>
            </a:extLst>
          </p:cNvPr>
          <p:cNvSpPr>
            <a:spLocks/>
          </p:cNvSpPr>
          <p:nvPr/>
        </p:nvSpPr>
        <p:spPr bwMode="auto">
          <a:xfrm>
            <a:off x="24963438" y="3887788"/>
            <a:ext cx="7740650" cy="13620750"/>
          </a:xfrm>
          <a:custGeom>
            <a:avLst/>
            <a:gdLst>
              <a:gd name="T0" fmla="*/ 4770 w 4876"/>
              <a:gd name="T1" fmla="*/ 76 h 8580"/>
              <a:gd name="T2" fmla="*/ 4437 w 4876"/>
              <a:gd name="T3" fmla="*/ 26 h 8580"/>
              <a:gd name="T4" fmla="*/ 4083 w 4876"/>
              <a:gd name="T5" fmla="*/ 2 h 8580"/>
              <a:gd name="T6" fmla="*/ 3718 w 4876"/>
              <a:gd name="T7" fmla="*/ 6 h 8580"/>
              <a:gd name="T8" fmla="*/ 3349 w 4876"/>
              <a:gd name="T9" fmla="*/ 36 h 8580"/>
              <a:gd name="T10" fmla="*/ 2983 w 4876"/>
              <a:gd name="T11" fmla="*/ 92 h 8580"/>
              <a:gd name="T12" fmla="*/ 2800 w 4876"/>
              <a:gd name="T13" fmla="*/ 130 h 8580"/>
              <a:gd name="T14" fmla="*/ 2548 w 4876"/>
              <a:gd name="T15" fmla="*/ 198 h 8580"/>
              <a:gd name="T16" fmla="*/ 2324 w 4876"/>
              <a:gd name="T17" fmla="*/ 272 h 8580"/>
              <a:gd name="T18" fmla="*/ 2125 w 4876"/>
              <a:gd name="T19" fmla="*/ 353 h 8580"/>
              <a:gd name="T20" fmla="*/ 1949 w 4876"/>
              <a:gd name="T21" fmla="*/ 443 h 8580"/>
              <a:gd name="T22" fmla="*/ 1797 w 4876"/>
              <a:gd name="T23" fmla="*/ 535 h 8580"/>
              <a:gd name="T24" fmla="*/ 1667 w 4876"/>
              <a:gd name="T25" fmla="*/ 633 h 8580"/>
              <a:gd name="T26" fmla="*/ 1556 w 4876"/>
              <a:gd name="T27" fmla="*/ 733 h 8580"/>
              <a:gd name="T28" fmla="*/ 1466 w 4876"/>
              <a:gd name="T29" fmla="*/ 835 h 8580"/>
              <a:gd name="T30" fmla="*/ 1392 w 4876"/>
              <a:gd name="T31" fmla="*/ 934 h 8580"/>
              <a:gd name="T32" fmla="*/ 1336 w 4876"/>
              <a:gd name="T33" fmla="*/ 1034 h 8580"/>
              <a:gd name="T34" fmla="*/ 1256 w 4876"/>
              <a:gd name="T35" fmla="*/ 1206 h 8580"/>
              <a:gd name="T36" fmla="*/ 1049 w 4876"/>
              <a:gd name="T37" fmla="*/ 1713 h 8580"/>
              <a:gd name="T38" fmla="*/ 745 w 4876"/>
              <a:gd name="T39" fmla="*/ 2510 h 8580"/>
              <a:gd name="T40" fmla="*/ 667 w 4876"/>
              <a:gd name="T41" fmla="*/ 2741 h 8580"/>
              <a:gd name="T42" fmla="*/ 773 w 4876"/>
              <a:gd name="T43" fmla="*/ 3175 h 8580"/>
              <a:gd name="T44" fmla="*/ 12 w 4876"/>
              <a:gd name="T45" fmla="*/ 4473 h 8580"/>
              <a:gd name="T46" fmla="*/ 0 w 4876"/>
              <a:gd name="T47" fmla="*/ 4517 h 8580"/>
              <a:gd name="T48" fmla="*/ 2 w 4876"/>
              <a:gd name="T49" fmla="*/ 4547 h 8580"/>
              <a:gd name="T50" fmla="*/ 16 w 4876"/>
              <a:gd name="T51" fmla="*/ 4576 h 8580"/>
              <a:gd name="T52" fmla="*/ 70 w 4876"/>
              <a:gd name="T53" fmla="*/ 4622 h 8580"/>
              <a:gd name="T54" fmla="*/ 430 w 4876"/>
              <a:gd name="T55" fmla="*/ 5321 h 8580"/>
              <a:gd name="T56" fmla="*/ 643 w 4876"/>
              <a:gd name="T57" fmla="*/ 5519 h 8580"/>
              <a:gd name="T58" fmla="*/ 535 w 4876"/>
              <a:gd name="T59" fmla="*/ 5605 h 8580"/>
              <a:gd name="T60" fmla="*/ 493 w 4876"/>
              <a:gd name="T61" fmla="*/ 5657 h 8580"/>
              <a:gd name="T62" fmla="*/ 483 w 4876"/>
              <a:gd name="T63" fmla="*/ 5693 h 8580"/>
              <a:gd name="T64" fmla="*/ 491 w 4876"/>
              <a:gd name="T65" fmla="*/ 5717 h 8580"/>
              <a:gd name="T66" fmla="*/ 567 w 4876"/>
              <a:gd name="T67" fmla="*/ 5854 h 8580"/>
              <a:gd name="T68" fmla="*/ 715 w 4876"/>
              <a:gd name="T69" fmla="*/ 6092 h 8580"/>
              <a:gd name="T70" fmla="*/ 659 w 4876"/>
              <a:gd name="T71" fmla="*/ 6429 h 8580"/>
              <a:gd name="T72" fmla="*/ 731 w 4876"/>
              <a:gd name="T73" fmla="*/ 6817 h 8580"/>
              <a:gd name="T74" fmla="*/ 769 w 4876"/>
              <a:gd name="T75" fmla="*/ 6953 h 8580"/>
              <a:gd name="T76" fmla="*/ 781 w 4876"/>
              <a:gd name="T77" fmla="*/ 6971 h 8580"/>
              <a:gd name="T78" fmla="*/ 815 w 4876"/>
              <a:gd name="T79" fmla="*/ 6995 h 8580"/>
              <a:gd name="T80" fmla="*/ 903 w 4876"/>
              <a:gd name="T81" fmla="*/ 7020 h 8580"/>
              <a:gd name="T82" fmla="*/ 1052 w 4876"/>
              <a:gd name="T83" fmla="*/ 7034 h 8580"/>
              <a:gd name="T84" fmla="*/ 1306 w 4876"/>
              <a:gd name="T85" fmla="*/ 7028 h 8580"/>
              <a:gd name="T86" fmla="*/ 1594 w 4876"/>
              <a:gd name="T87" fmla="*/ 7010 h 8580"/>
              <a:gd name="T88" fmla="*/ 2019 w 4876"/>
              <a:gd name="T89" fmla="*/ 6989 h 8580"/>
              <a:gd name="T90" fmla="*/ 2246 w 4876"/>
              <a:gd name="T91" fmla="*/ 6995 h 8580"/>
              <a:gd name="T92" fmla="*/ 2356 w 4876"/>
              <a:gd name="T93" fmla="*/ 7008 h 8580"/>
              <a:gd name="T94" fmla="*/ 2430 w 4876"/>
              <a:gd name="T95" fmla="*/ 7028 h 8580"/>
              <a:gd name="T96" fmla="*/ 2682 w 4876"/>
              <a:gd name="T97" fmla="*/ 7122 h 8580"/>
              <a:gd name="T98" fmla="*/ 2969 w 4876"/>
              <a:gd name="T99" fmla="*/ 7266 h 8580"/>
              <a:gd name="T100" fmla="*/ 3277 w 4876"/>
              <a:gd name="T101" fmla="*/ 7446 h 8580"/>
              <a:gd name="T102" fmla="*/ 3590 w 4876"/>
              <a:gd name="T103" fmla="*/ 7645 h 8580"/>
              <a:gd name="T104" fmla="*/ 4095 w 4876"/>
              <a:gd name="T105" fmla="*/ 7993 h 8580"/>
              <a:gd name="T106" fmla="*/ 4588 w 4876"/>
              <a:gd name="T107" fmla="*/ 8358 h 8580"/>
              <a:gd name="T108" fmla="*/ 4876 w 4876"/>
              <a:gd name="T109" fmla="*/ 98 h 8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76" h="8580">
                <a:moveTo>
                  <a:pt x="4876" y="98"/>
                </a:moveTo>
                <a:lnTo>
                  <a:pt x="4876" y="98"/>
                </a:lnTo>
                <a:lnTo>
                  <a:pt x="4770" y="76"/>
                </a:lnTo>
                <a:lnTo>
                  <a:pt x="4662" y="56"/>
                </a:lnTo>
                <a:lnTo>
                  <a:pt x="4551" y="40"/>
                </a:lnTo>
                <a:lnTo>
                  <a:pt x="4437" y="26"/>
                </a:lnTo>
                <a:lnTo>
                  <a:pt x="4321" y="14"/>
                </a:lnTo>
                <a:lnTo>
                  <a:pt x="4203" y="8"/>
                </a:lnTo>
                <a:lnTo>
                  <a:pt x="4083" y="2"/>
                </a:lnTo>
                <a:lnTo>
                  <a:pt x="3962" y="0"/>
                </a:lnTo>
                <a:lnTo>
                  <a:pt x="3840" y="2"/>
                </a:lnTo>
                <a:lnTo>
                  <a:pt x="3718" y="6"/>
                </a:lnTo>
                <a:lnTo>
                  <a:pt x="3594" y="12"/>
                </a:lnTo>
                <a:lnTo>
                  <a:pt x="3472" y="22"/>
                </a:lnTo>
                <a:lnTo>
                  <a:pt x="3349" y="36"/>
                </a:lnTo>
                <a:lnTo>
                  <a:pt x="3227" y="52"/>
                </a:lnTo>
                <a:lnTo>
                  <a:pt x="3105" y="70"/>
                </a:lnTo>
                <a:lnTo>
                  <a:pt x="2983" y="92"/>
                </a:lnTo>
                <a:lnTo>
                  <a:pt x="2983" y="92"/>
                </a:lnTo>
                <a:lnTo>
                  <a:pt x="2889" y="110"/>
                </a:lnTo>
                <a:lnTo>
                  <a:pt x="2800" y="130"/>
                </a:lnTo>
                <a:lnTo>
                  <a:pt x="2714" y="152"/>
                </a:lnTo>
                <a:lnTo>
                  <a:pt x="2630" y="174"/>
                </a:lnTo>
                <a:lnTo>
                  <a:pt x="2548" y="198"/>
                </a:lnTo>
                <a:lnTo>
                  <a:pt x="2470" y="222"/>
                </a:lnTo>
                <a:lnTo>
                  <a:pt x="2396" y="246"/>
                </a:lnTo>
                <a:lnTo>
                  <a:pt x="2324" y="272"/>
                </a:lnTo>
                <a:lnTo>
                  <a:pt x="2254" y="298"/>
                </a:lnTo>
                <a:lnTo>
                  <a:pt x="2189" y="325"/>
                </a:lnTo>
                <a:lnTo>
                  <a:pt x="2125" y="353"/>
                </a:lnTo>
                <a:lnTo>
                  <a:pt x="2065" y="383"/>
                </a:lnTo>
                <a:lnTo>
                  <a:pt x="2005" y="411"/>
                </a:lnTo>
                <a:lnTo>
                  <a:pt x="1949" y="443"/>
                </a:lnTo>
                <a:lnTo>
                  <a:pt x="1897" y="473"/>
                </a:lnTo>
                <a:lnTo>
                  <a:pt x="1845" y="505"/>
                </a:lnTo>
                <a:lnTo>
                  <a:pt x="1797" y="535"/>
                </a:lnTo>
                <a:lnTo>
                  <a:pt x="1751" y="567"/>
                </a:lnTo>
                <a:lnTo>
                  <a:pt x="1707" y="601"/>
                </a:lnTo>
                <a:lnTo>
                  <a:pt x="1667" y="633"/>
                </a:lnTo>
                <a:lnTo>
                  <a:pt x="1628" y="667"/>
                </a:lnTo>
                <a:lnTo>
                  <a:pt x="1592" y="699"/>
                </a:lnTo>
                <a:lnTo>
                  <a:pt x="1556" y="733"/>
                </a:lnTo>
                <a:lnTo>
                  <a:pt x="1524" y="767"/>
                </a:lnTo>
                <a:lnTo>
                  <a:pt x="1494" y="801"/>
                </a:lnTo>
                <a:lnTo>
                  <a:pt x="1466" y="835"/>
                </a:lnTo>
                <a:lnTo>
                  <a:pt x="1440" y="867"/>
                </a:lnTo>
                <a:lnTo>
                  <a:pt x="1414" y="901"/>
                </a:lnTo>
                <a:lnTo>
                  <a:pt x="1392" y="934"/>
                </a:lnTo>
                <a:lnTo>
                  <a:pt x="1372" y="968"/>
                </a:lnTo>
                <a:lnTo>
                  <a:pt x="1352" y="1002"/>
                </a:lnTo>
                <a:lnTo>
                  <a:pt x="1336" y="1034"/>
                </a:lnTo>
                <a:lnTo>
                  <a:pt x="1336" y="1034"/>
                </a:lnTo>
                <a:lnTo>
                  <a:pt x="1300" y="1110"/>
                </a:lnTo>
                <a:lnTo>
                  <a:pt x="1256" y="1206"/>
                </a:lnTo>
                <a:lnTo>
                  <a:pt x="1210" y="1318"/>
                </a:lnTo>
                <a:lnTo>
                  <a:pt x="1158" y="1442"/>
                </a:lnTo>
                <a:lnTo>
                  <a:pt x="1049" y="1713"/>
                </a:lnTo>
                <a:lnTo>
                  <a:pt x="935" y="1999"/>
                </a:lnTo>
                <a:lnTo>
                  <a:pt x="831" y="2272"/>
                </a:lnTo>
                <a:lnTo>
                  <a:pt x="745" y="2510"/>
                </a:lnTo>
                <a:lnTo>
                  <a:pt x="711" y="2606"/>
                </a:lnTo>
                <a:lnTo>
                  <a:pt x="683" y="2686"/>
                </a:lnTo>
                <a:lnTo>
                  <a:pt x="667" y="2741"/>
                </a:lnTo>
                <a:lnTo>
                  <a:pt x="661" y="2761"/>
                </a:lnTo>
                <a:lnTo>
                  <a:pt x="659" y="2773"/>
                </a:lnTo>
                <a:lnTo>
                  <a:pt x="773" y="3175"/>
                </a:lnTo>
                <a:lnTo>
                  <a:pt x="16" y="4467"/>
                </a:lnTo>
                <a:lnTo>
                  <a:pt x="16" y="4467"/>
                </a:lnTo>
                <a:lnTo>
                  <a:pt x="12" y="4473"/>
                </a:lnTo>
                <a:lnTo>
                  <a:pt x="6" y="4491"/>
                </a:lnTo>
                <a:lnTo>
                  <a:pt x="2" y="4503"/>
                </a:lnTo>
                <a:lnTo>
                  <a:pt x="0" y="4517"/>
                </a:lnTo>
                <a:lnTo>
                  <a:pt x="0" y="4531"/>
                </a:lnTo>
                <a:lnTo>
                  <a:pt x="2" y="4547"/>
                </a:lnTo>
                <a:lnTo>
                  <a:pt x="2" y="4547"/>
                </a:lnTo>
                <a:lnTo>
                  <a:pt x="4" y="4555"/>
                </a:lnTo>
                <a:lnTo>
                  <a:pt x="6" y="4563"/>
                </a:lnTo>
                <a:lnTo>
                  <a:pt x="16" y="4576"/>
                </a:lnTo>
                <a:lnTo>
                  <a:pt x="30" y="4590"/>
                </a:lnTo>
                <a:lnTo>
                  <a:pt x="44" y="4604"/>
                </a:lnTo>
                <a:lnTo>
                  <a:pt x="70" y="4622"/>
                </a:lnTo>
                <a:lnTo>
                  <a:pt x="82" y="4630"/>
                </a:lnTo>
                <a:lnTo>
                  <a:pt x="559" y="4842"/>
                </a:lnTo>
                <a:lnTo>
                  <a:pt x="430" y="5321"/>
                </a:lnTo>
                <a:lnTo>
                  <a:pt x="677" y="5497"/>
                </a:lnTo>
                <a:lnTo>
                  <a:pt x="677" y="5497"/>
                </a:lnTo>
                <a:lnTo>
                  <a:pt x="643" y="5519"/>
                </a:lnTo>
                <a:lnTo>
                  <a:pt x="609" y="5543"/>
                </a:lnTo>
                <a:lnTo>
                  <a:pt x="571" y="5573"/>
                </a:lnTo>
                <a:lnTo>
                  <a:pt x="535" y="5605"/>
                </a:lnTo>
                <a:lnTo>
                  <a:pt x="517" y="5623"/>
                </a:lnTo>
                <a:lnTo>
                  <a:pt x="503" y="5639"/>
                </a:lnTo>
                <a:lnTo>
                  <a:pt x="493" y="5657"/>
                </a:lnTo>
                <a:lnTo>
                  <a:pt x="485" y="5673"/>
                </a:lnTo>
                <a:lnTo>
                  <a:pt x="481" y="5687"/>
                </a:lnTo>
                <a:lnTo>
                  <a:pt x="483" y="5693"/>
                </a:lnTo>
                <a:lnTo>
                  <a:pt x="483" y="5701"/>
                </a:lnTo>
                <a:lnTo>
                  <a:pt x="483" y="5701"/>
                </a:lnTo>
                <a:lnTo>
                  <a:pt x="491" y="5717"/>
                </a:lnTo>
                <a:lnTo>
                  <a:pt x="501" y="5737"/>
                </a:lnTo>
                <a:lnTo>
                  <a:pt x="531" y="5790"/>
                </a:lnTo>
                <a:lnTo>
                  <a:pt x="567" y="5854"/>
                </a:lnTo>
                <a:lnTo>
                  <a:pt x="609" y="5922"/>
                </a:lnTo>
                <a:lnTo>
                  <a:pt x="683" y="6040"/>
                </a:lnTo>
                <a:lnTo>
                  <a:pt x="715" y="6092"/>
                </a:lnTo>
                <a:lnTo>
                  <a:pt x="645" y="6348"/>
                </a:lnTo>
                <a:lnTo>
                  <a:pt x="645" y="6348"/>
                </a:lnTo>
                <a:lnTo>
                  <a:pt x="659" y="6429"/>
                </a:lnTo>
                <a:lnTo>
                  <a:pt x="691" y="6613"/>
                </a:lnTo>
                <a:lnTo>
                  <a:pt x="711" y="6717"/>
                </a:lnTo>
                <a:lnTo>
                  <a:pt x="731" y="6817"/>
                </a:lnTo>
                <a:lnTo>
                  <a:pt x="751" y="6899"/>
                </a:lnTo>
                <a:lnTo>
                  <a:pt x="761" y="6929"/>
                </a:lnTo>
                <a:lnTo>
                  <a:pt x="769" y="6953"/>
                </a:lnTo>
                <a:lnTo>
                  <a:pt x="769" y="6953"/>
                </a:lnTo>
                <a:lnTo>
                  <a:pt x="775" y="6963"/>
                </a:lnTo>
                <a:lnTo>
                  <a:pt x="781" y="6971"/>
                </a:lnTo>
                <a:lnTo>
                  <a:pt x="791" y="6981"/>
                </a:lnTo>
                <a:lnTo>
                  <a:pt x="803" y="6989"/>
                </a:lnTo>
                <a:lnTo>
                  <a:pt x="815" y="6995"/>
                </a:lnTo>
                <a:lnTo>
                  <a:pt x="829" y="7001"/>
                </a:lnTo>
                <a:lnTo>
                  <a:pt x="863" y="7012"/>
                </a:lnTo>
                <a:lnTo>
                  <a:pt x="903" y="7020"/>
                </a:lnTo>
                <a:lnTo>
                  <a:pt x="949" y="7026"/>
                </a:lnTo>
                <a:lnTo>
                  <a:pt x="999" y="7030"/>
                </a:lnTo>
                <a:lnTo>
                  <a:pt x="1052" y="7034"/>
                </a:lnTo>
                <a:lnTo>
                  <a:pt x="1110" y="7034"/>
                </a:lnTo>
                <a:lnTo>
                  <a:pt x="1172" y="7034"/>
                </a:lnTo>
                <a:lnTo>
                  <a:pt x="1306" y="7028"/>
                </a:lnTo>
                <a:lnTo>
                  <a:pt x="1446" y="7020"/>
                </a:lnTo>
                <a:lnTo>
                  <a:pt x="1594" y="7010"/>
                </a:lnTo>
                <a:lnTo>
                  <a:pt x="1594" y="7010"/>
                </a:lnTo>
                <a:lnTo>
                  <a:pt x="1811" y="6999"/>
                </a:lnTo>
                <a:lnTo>
                  <a:pt x="1917" y="6993"/>
                </a:lnTo>
                <a:lnTo>
                  <a:pt x="2019" y="6989"/>
                </a:lnTo>
                <a:lnTo>
                  <a:pt x="2115" y="6989"/>
                </a:lnTo>
                <a:lnTo>
                  <a:pt x="2205" y="6991"/>
                </a:lnTo>
                <a:lnTo>
                  <a:pt x="2246" y="6995"/>
                </a:lnTo>
                <a:lnTo>
                  <a:pt x="2286" y="6999"/>
                </a:lnTo>
                <a:lnTo>
                  <a:pt x="2322" y="7003"/>
                </a:lnTo>
                <a:lnTo>
                  <a:pt x="2356" y="7008"/>
                </a:lnTo>
                <a:lnTo>
                  <a:pt x="2356" y="7008"/>
                </a:lnTo>
                <a:lnTo>
                  <a:pt x="2392" y="7018"/>
                </a:lnTo>
                <a:lnTo>
                  <a:pt x="2430" y="7028"/>
                </a:lnTo>
                <a:lnTo>
                  <a:pt x="2510" y="7054"/>
                </a:lnTo>
                <a:lnTo>
                  <a:pt x="2594" y="7086"/>
                </a:lnTo>
                <a:lnTo>
                  <a:pt x="2682" y="7122"/>
                </a:lnTo>
                <a:lnTo>
                  <a:pt x="2774" y="7166"/>
                </a:lnTo>
                <a:lnTo>
                  <a:pt x="2869" y="7214"/>
                </a:lnTo>
                <a:lnTo>
                  <a:pt x="2969" y="7266"/>
                </a:lnTo>
                <a:lnTo>
                  <a:pt x="3069" y="7322"/>
                </a:lnTo>
                <a:lnTo>
                  <a:pt x="3173" y="7382"/>
                </a:lnTo>
                <a:lnTo>
                  <a:pt x="3277" y="7446"/>
                </a:lnTo>
                <a:lnTo>
                  <a:pt x="3381" y="7510"/>
                </a:lnTo>
                <a:lnTo>
                  <a:pt x="3486" y="7578"/>
                </a:lnTo>
                <a:lnTo>
                  <a:pt x="3590" y="7645"/>
                </a:lnTo>
                <a:lnTo>
                  <a:pt x="3696" y="7715"/>
                </a:lnTo>
                <a:lnTo>
                  <a:pt x="3900" y="7855"/>
                </a:lnTo>
                <a:lnTo>
                  <a:pt x="4095" y="7993"/>
                </a:lnTo>
                <a:lnTo>
                  <a:pt x="4279" y="8127"/>
                </a:lnTo>
                <a:lnTo>
                  <a:pt x="4445" y="8248"/>
                </a:lnTo>
                <a:lnTo>
                  <a:pt x="4588" y="8358"/>
                </a:lnTo>
                <a:lnTo>
                  <a:pt x="4800" y="8520"/>
                </a:lnTo>
                <a:lnTo>
                  <a:pt x="4876" y="8580"/>
                </a:lnTo>
                <a:lnTo>
                  <a:pt x="4876" y="9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4D68F8B8-FA4F-4350-A678-206DAF5349F6}"/>
              </a:ext>
            </a:extLst>
          </p:cNvPr>
          <p:cNvSpPr>
            <a:spLocks/>
          </p:cNvSpPr>
          <p:nvPr/>
        </p:nvSpPr>
        <p:spPr bwMode="auto">
          <a:xfrm>
            <a:off x="0" y="3375025"/>
            <a:ext cx="8034338" cy="14133512"/>
          </a:xfrm>
          <a:custGeom>
            <a:avLst/>
            <a:gdLst>
              <a:gd name="T0" fmla="*/ 110 w 5061"/>
              <a:gd name="T1" fmla="*/ 77 h 8903"/>
              <a:gd name="T2" fmla="*/ 457 w 5061"/>
              <a:gd name="T3" fmla="*/ 25 h 8903"/>
              <a:gd name="T4" fmla="*/ 825 w 5061"/>
              <a:gd name="T5" fmla="*/ 2 h 8903"/>
              <a:gd name="T6" fmla="*/ 1204 w 5061"/>
              <a:gd name="T7" fmla="*/ 6 h 8903"/>
              <a:gd name="T8" fmla="*/ 1587 w 5061"/>
              <a:gd name="T9" fmla="*/ 35 h 8903"/>
              <a:gd name="T10" fmla="*/ 1967 w 5061"/>
              <a:gd name="T11" fmla="*/ 95 h 8903"/>
              <a:gd name="T12" fmla="*/ 2156 w 5061"/>
              <a:gd name="T13" fmla="*/ 135 h 8903"/>
              <a:gd name="T14" fmla="*/ 2416 w 5061"/>
              <a:gd name="T15" fmla="*/ 203 h 8903"/>
              <a:gd name="T16" fmla="*/ 2649 w 5061"/>
              <a:gd name="T17" fmla="*/ 281 h 8903"/>
              <a:gd name="T18" fmla="*/ 2857 w 5061"/>
              <a:gd name="T19" fmla="*/ 367 h 8903"/>
              <a:gd name="T20" fmla="*/ 3039 w 5061"/>
              <a:gd name="T21" fmla="*/ 459 h 8903"/>
              <a:gd name="T22" fmla="*/ 3197 w 5061"/>
              <a:gd name="T23" fmla="*/ 555 h 8903"/>
              <a:gd name="T24" fmla="*/ 3332 w 5061"/>
              <a:gd name="T25" fmla="*/ 656 h 8903"/>
              <a:gd name="T26" fmla="*/ 3446 w 5061"/>
              <a:gd name="T27" fmla="*/ 760 h 8903"/>
              <a:gd name="T28" fmla="*/ 3542 w 5061"/>
              <a:gd name="T29" fmla="*/ 864 h 8903"/>
              <a:gd name="T30" fmla="*/ 3618 w 5061"/>
              <a:gd name="T31" fmla="*/ 970 h 8903"/>
              <a:gd name="T32" fmla="*/ 3676 w 5061"/>
              <a:gd name="T33" fmla="*/ 1074 h 8903"/>
              <a:gd name="T34" fmla="*/ 3758 w 5061"/>
              <a:gd name="T35" fmla="*/ 1251 h 8903"/>
              <a:gd name="T36" fmla="*/ 3975 w 5061"/>
              <a:gd name="T37" fmla="*/ 1777 h 8903"/>
              <a:gd name="T38" fmla="*/ 4289 w 5061"/>
              <a:gd name="T39" fmla="*/ 2603 h 8903"/>
              <a:gd name="T40" fmla="*/ 4371 w 5061"/>
              <a:gd name="T41" fmla="*/ 2845 h 8903"/>
              <a:gd name="T42" fmla="*/ 4259 w 5061"/>
              <a:gd name="T43" fmla="*/ 3294 h 8903"/>
              <a:gd name="T44" fmla="*/ 5049 w 5061"/>
              <a:gd name="T45" fmla="*/ 4642 h 8903"/>
              <a:gd name="T46" fmla="*/ 5061 w 5061"/>
              <a:gd name="T47" fmla="*/ 4686 h 8903"/>
              <a:gd name="T48" fmla="*/ 5059 w 5061"/>
              <a:gd name="T49" fmla="*/ 4718 h 8903"/>
              <a:gd name="T50" fmla="*/ 5043 w 5061"/>
              <a:gd name="T51" fmla="*/ 4750 h 8903"/>
              <a:gd name="T52" fmla="*/ 4988 w 5061"/>
              <a:gd name="T53" fmla="*/ 4796 h 8903"/>
              <a:gd name="T54" fmla="*/ 4614 w 5061"/>
              <a:gd name="T55" fmla="*/ 5520 h 8903"/>
              <a:gd name="T56" fmla="*/ 4393 w 5061"/>
              <a:gd name="T57" fmla="*/ 5726 h 8903"/>
              <a:gd name="T58" fmla="*/ 4506 w 5061"/>
              <a:gd name="T59" fmla="*/ 5816 h 8903"/>
              <a:gd name="T60" fmla="*/ 4550 w 5061"/>
              <a:gd name="T61" fmla="*/ 5868 h 8903"/>
              <a:gd name="T62" fmla="*/ 4560 w 5061"/>
              <a:gd name="T63" fmla="*/ 5908 h 8903"/>
              <a:gd name="T64" fmla="*/ 4552 w 5061"/>
              <a:gd name="T65" fmla="*/ 5930 h 8903"/>
              <a:gd name="T66" fmla="*/ 4472 w 5061"/>
              <a:gd name="T67" fmla="*/ 6074 h 8903"/>
              <a:gd name="T68" fmla="*/ 4321 w 5061"/>
              <a:gd name="T69" fmla="*/ 6321 h 8903"/>
              <a:gd name="T70" fmla="*/ 4379 w 5061"/>
              <a:gd name="T71" fmla="*/ 6671 h 8903"/>
              <a:gd name="T72" fmla="*/ 4303 w 5061"/>
              <a:gd name="T73" fmla="*/ 7072 h 8903"/>
              <a:gd name="T74" fmla="*/ 4263 w 5061"/>
              <a:gd name="T75" fmla="*/ 7214 h 8903"/>
              <a:gd name="T76" fmla="*/ 4251 w 5061"/>
              <a:gd name="T77" fmla="*/ 7234 h 8903"/>
              <a:gd name="T78" fmla="*/ 4215 w 5061"/>
              <a:gd name="T79" fmla="*/ 7258 h 8903"/>
              <a:gd name="T80" fmla="*/ 4125 w 5061"/>
              <a:gd name="T81" fmla="*/ 7286 h 8903"/>
              <a:gd name="T82" fmla="*/ 3969 w 5061"/>
              <a:gd name="T83" fmla="*/ 7298 h 8903"/>
              <a:gd name="T84" fmla="*/ 3708 w 5061"/>
              <a:gd name="T85" fmla="*/ 7294 h 8903"/>
              <a:gd name="T86" fmla="*/ 3408 w 5061"/>
              <a:gd name="T87" fmla="*/ 7276 h 8903"/>
              <a:gd name="T88" fmla="*/ 2967 w 5061"/>
              <a:gd name="T89" fmla="*/ 7252 h 8903"/>
              <a:gd name="T90" fmla="*/ 2729 w 5061"/>
              <a:gd name="T91" fmla="*/ 7258 h 8903"/>
              <a:gd name="T92" fmla="*/ 2616 w 5061"/>
              <a:gd name="T93" fmla="*/ 7274 h 8903"/>
              <a:gd name="T94" fmla="*/ 2540 w 5061"/>
              <a:gd name="T95" fmla="*/ 7292 h 8903"/>
              <a:gd name="T96" fmla="*/ 2370 w 5061"/>
              <a:gd name="T97" fmla="*/ 7351 h 8903"/>
              <a:gd name="T98" fmla="*/ 2082 w 5061"/>
              <a:gd name="T99" fmla="*/ 7485 h 8903"/>
              <a:gd name="T100" fmla="*/ 1769 w 5061"/>
              <a:gd name="T101" fmla="*/ 7661 h 8903"/>
              <a:gd name="T102" fmla="*/ 1444 w 5061"/>
              <a:gd name="T103" fmla="*/ 7863 h 8903"/>
              <a:gd name="T104" fmla="*/ 1014 w 5061"/>
              <a:gd name="T105" fmla="*/ 8150 h 8903"/>
              <a:gd name="T106" fmla="*/ 449 w 5061"/>
              <a:gd name="T107" fmla="*/ 8559 h 8903"/>
              <a:gd name="T108" fmla="*/ 0 w 5061"/>
              <a:gd name="T109" fmla="*/ 8903 h 8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061" h="8903">
                <a:moveTo>
                  <a:pt x="0" y="101"/>
                </a:moveTo>
                <a:lnTo>
                  <a:pt x="0" y="101"/>
                </a:lnTo>
                <a:lnTo>
                  <a:pt x="110" y="77"/>
                </a:lnTo>
                <a:lnTo>
                  <a:pt x="224" y="57"/>
                </a:lnTo>
                <a:lnTo>
                  <a:pt x="339" y="39"/>
                </a:lnTo>
                <a:lnTo>
                  <a:pt x="457" y="25"/>
                </a:lnTo>
                <a:lnTo>
                  <a:pt x="577" y="16"/>
                </a:lnTo>
                <a:lnTo>
                  <a:pt x="701" y="8"/>
                </a:lnTo>
                <a:lnTo>
                  <a:pt x="825" y="2"/>
                </a:lnTo>
                <a:lnTo>
                  <a:pt x="950" y="0"/>
                </a:lnTo>
                <a:lnTo>
                  <a:pt x="1076" y="2"/>
                </a:lnTo>
                <a:lnTo>
                  <a:pt x="1204" y="6"/>
                </a:lnTo>
                <a:lnTo>
                  <a:pt x="1332" y="12"/>
                </a:lnTo>
                <a:lnTo>
                  <a:pt x="1460" y="23"/>
                </a:lnTo>
                <a:lnTo>
                  <a:pt x="1587" y="35"/>
                </a:lnTo>
                <a:lnTo>
                  <a:pt x="1713" y="53"/>
                </a:lnTo>
                <a:lnTo>
                  <a:pt x="1841" y="71"/>
                </a:lnTo>
                <a:lnTo>
                  <a:pt x="1967" y="95"/>
                </a:lnTo>
                <a:lnTo>
                  <a:pt x="1967" y="95"/>
                </a:lnTo>
                <a:lnTo>
                  <a:pt x="2062" y="113"/>
                </a:lnTo>
                <a:lnTo>
                  <a:pt x="2156" y="135"/>
                </a:lnTo>
                <a:lnTo>
                  <a:pt x="2246" y="157"/>
                </a:lnTo>
                <a:lnTo>
                  <a:pt x="2332" y="179"/>
                </a:lnTo>
                <a:lnTo>
                  <a:pt x="2416" y="203"/>
                </a:lnTo>
                <a:lnTo>
                  <a:pt x="2498" y="229"/>
                </a:lnTo>
                <a:lnTo>
                  <a:pt x="2576" y="255"/>
                </a:lnTo>
                <a:lnTo>
                  <a:pt x="2649" y="281"/>
                </a:lnTo>
                <a:lnTo>
                  <a:pt x="2721" y="309"/>
                </a:lnTo>
                <a:lnTo>
                  <a:pt x="2791" y="337"/>
                </a:lnTo>
                <a:lnTo>
                  <a:pt x="2857" y="367"/>
                </a:lnTo>
                <a:lnTo>
                  <a:pt x="2919" y="397"/>
                </a:lnTo>
                <a:lnTo>
                  <a:pt x="2981" y="427"/>
                </a:lnTo>
                <a:lnTo>
                  <a:pt x="3039" y="459"/>
                </a:lnTo>
                <a:lnTo>
                  <a:pt x="3093" y="491"/>
                </a:lnTo>
                <a:lnTo>
                  <a:pt x="3147" y="523"/>
                </a:lnTo>
                <a:lnTo>
                  <a:pt x="3197" y="555"/>
                </a:lnTo>
                <a:lnTo>
                  <a:pt x="3244" y="589"/>
                </a:lnTo>
                <a:lnTo>
                  <a:pt x="3288" y="623"/>
                </a:lnTo>
                <a:lnTo>
                  <a:pt x="3332" y="656"/>
                </a:lnTo>
                <a:lnTo>
                  <a:pt x="3372" y="690"/>
                </a:lnTo>
                <a:lnTo>
                  <a:pt x="3410" y="724"/>
                </a:lnTo>
                <a:lnTo>
                  <a:pt x="3446" y="760"/>
                </a:lnTo>
                <a:lnTo>
                  <a:pt x="3480" y="794"/>
                </a:lnTo>
                <a:lnTo>
                  <a:pt x="3512" y="830"/>
                </a:lnTo>
                <a:lnTo>
                  <a:pt x="3542" y="864"/>
                </a:lnTo>
                <a:lnTo>
                  <a:pt x="3568" y="900"/>
                </a:lnTo>
                <a:lnTo>
                  <a:pt x="3594" y="934"/>
                </a:lnTo>
                <a:lnTo>
                  <a:pt x="3618" y="970"/>
                </a:lnTo>
                <a:lnTo>
                  <a:pt x="3638" y="1004"/>
                </a:lnTo>
                <a:lnTo>
                  <a:pt x="3658" y="1038"/>
                </a:lnTo>
                <a:lnTo>
                  <a:pt x="3676" y="1074"/>
                </a:lnTo>
                <a:lnTo>
                  <a:pt x="3676" y="1074"/>
                </a:lnTo>
                <a:lnTo>
                  <a:pt x="3714" y="1152"/>
                </a:lnTo>
                <a:lnTo>
                  <a:pt x="3758" y="1251"/>
                </a:lnTo>
                <a:lnTo>
                  <a:pt x="3808" y="1365"/>
                </a:lnTo>
                <a:lnTo>
                  <a:pt x="3859" y="1495"/>
                </a:lnTo>
                <a:lnTo>
                  <a:pt x="3975" y="1777"/>
                </a:lnTo>
                <a:lnTo>
                  <a:pt x="4091" y="2074"/>
                </a:lnTo>
                <a:lnTo>
                  <a:pt x="4199" y="2358"/>
                </a:lnTo>
                <a:lnTo>
                  <a:pt x="4289" y="2603"/>
                </a:lnTo>
                <a:lnTo>
                  <a:pt x="4325" y="2705"/>
                </a:lnTo>
                <a:lnTo>
                  <a:pt x="4353" y="2785"/>
                </a:lnTo>
                <a:lnTo>
                  <a:pt x="4371" y="2845"/>
                </a:lnTo>
                <a:lnTo>
                  <a:pt x="4375" y="2865"/>
                </a:lnTo>
                <a:lnTo>
                  <a:pt x="4377" y="2877"/>
                </a:lnTo>
                <a:lnTo>
                  <a:pt x="4259" y="3294"/>
                </a:lnTo>
                <a:lnTo>
                  <a:pt x="5045" y="4634"/>
                </a:lnTo>
                <a:lnTo>
                  <a:pt x="5045" y="4634"/>
                </a:lnTo>
                <a:lnTo>
                  <a:pt x="5049" y="4642"/>
                </a:lnTo>
                <a:lnTo>
                  <a:pt x="5055" y="4660"/>
                </a:lnTo>
                <a:lnTo>
                  <a:pt x="5057" y="4672"/>
                </a:lnTo>
                <a:lnTo>
                  <a:pt x="5061" y="4686"/>
                </a:lnTo>
                <a:lnTo>
                  <a:pt x="5061" y="4702"/>
                </a:lnTo>
                <a:lnTo>
                  <a:pt x="5059" y="4718"/>
                </a:lnTo>
                <a:lnTo>
                  <a:pt x="5059" y="4718"/>
                </a:lnTo>
                <a:lnTo>
                  <a:pt x="5057" y="4726"/>
                </a:lnTo>
                <a:lnTo>
                  <a:pt x="5053" y="4734"/>
                </a:lnTo>
                <a:lnTo>
                  <a:pt x="5043" y="4750"/>
                </a:lnTo>
                <a:lnTo>
                  <a:pt x="5029" y="4764"/>
                </a:lnTo>
                <a:lnTo>
                  <a:pt x="5015" y="4778"/>
                </a:lnTo>
                <a:lnTo>
                  <a:pt x="4988" y="4796"/>
                </a:lnTo>
                <a:lnTo>
                  <a:pt x="4976" y="4804"/>
                </a:lnTo>
                <a:lnTo>
                  <a:pt x="4480" y="5025"/>
                </a:lnTo>
                <a:lnTo>
                  <a:pt x="4614" y="5520"/>
                </a:lnTo>
                <a:lnTo>
                  <a:pt x="4359" y="5702"/>
                </a:lnTo>
                <a:lnTo>
                  <a:pt x="4359" y="5702"/>
                </a:lnTo>
                <a:lnTo>
                  <a:pt x="4393" y="5726"/>
                </a:lnTo>
                <a:lnTo>
                  <a:pt x="4428" y="5752"/>
                </a:lnTo>
                <a:lnTo>
                  <a:pt x="4468" y="5782"/>
                </a:lnTo>
                <a:lnTo>
                  <a:pt x="4506" y="5816"/>
                </a:lnTo>
                <a:lnTo>
                  <a:pt x="4524" y="5834"/>
                </a:lnTo>
                <a:lnTo>
                  <a:pt x="4538" y="5852"/>
                </a:lnTo>
                <a:lnTo>
                  <a:pt x="4550" y="5868"/>
                </a:lnTo>
                <a:lnTo>
                  <a:pt x="4558" y="5886"/>
                </a:lnTo>
                <a:lnTo>
                  <a:pt x="4560" y="5900"/>
                </a:lnTo>
                <a:lnTo>
                  <a:pt x="4560" y="5908"/>
                </a:lnTo>
                <a:lnTo>
                  <a:pt x="4558" y="5914"/>
                </a:lnTo>
                <a:lnTo>
                  <a:pt x="4558" y="5914"/>
                </a:lnTo>
                <a:lnTo>
                  <a:pt x="4552" y="5930"/>
                </a:lnTo>
                <a:lnTo>
                  <a:pt x="4542" y="5952"/>
                </a:lnTo>
                <a:lnTo>
                  <a:pt x="4510" y="6008"/>
                </a:lnTo>
                <a:lnTo>
                  <a:pt x="4472" y="6074"/>
                </a:lnTo>
                <a:lnTo>
                  <a:pt x="4430" y="6143"/>
                </a:lnTo>
                <a:lnTo>
                  <a:pt x="4355" y="6267"/>
                </a:lnTo>
                <a:lnTo>
                  <a:pt x="4321" y="6321"/>
                </a:lnTo>
                <a:lnTo>
                  <a:pt x="4393" y="6587"/>
                </a:lnTo>
                <a:lnTo>
                  <a:pt x="4393" y="6587"/>
                </a:lnTo>
                <a:lnTo>
                  <a:pt x="4379" y="6671"/>
                </a:lnTo>
                <a:lnTo>
                  <a:pt x="4345" y="6862"/>
                </a:lnTo>
                <a:lnTo>
                  <a:pt x="4325" y="6970"/>
                </a:lnTo>
                <a:lnTo>
                  <a:pt x="4303" y="7072"/>
                </a:lnTo>
                <a:lnTo>
                  <a:pt x="4283" y="7158"/>
                </a:lnTo>
                <a:lnTo>
                  <a:pt x="4273" y="7190"/>
                </a:lnTo>
                <a:lnTo>
                  <a:pt x="4263" y="7214"/>
                </a:lnTo>
                <a:lnTo>
                  <a:pt x="4263" y="7214"/>
                </a:lnTo>
                <a:lnTo>
                  <a:pt x="4259" y="7224"/>
                </a:lnTo>
                <a:lnTo>
                  <a:pt x="4251" y="7234"/>
                </a:lnTo>
                <a:lnTo>
                  <a:pt x="4241" y="7242"/>
                </a:lnTo>
                <a:lnTo>
                  <a:pt x="4229" y="7250"/>
                </a:lnTo>
                <a:lnTo>
                  <a:pt x="4215" y="7258"/>
                </a:lnTo>
                <a:lnTo>
                  <a:pt x="4201" y="7266"/>
                </a:lnTo>
                <a:lnTo>
                  <a:pt x="4165" y="7276"/>
                </a:lnTo>
                <a:lnTo>
                  <a:pt x="4125" y="7286"/>
                </a:lnTo>
                <a:lnTo>
                  <a:pt x="4079" y="7292"/>
                </a:lnTo>
                <a:lnTo>
                  <a:pt x="4027" y="7296"/>
                </a:lnTo>
                <a:lnTo>
                  <a:pt x="3969" y="7298"/>
                </a:lnTo>
                <a:lnTo>
                  <a:pt x="3909" y="7300"/>
                </a:lnTo>
                <a:lnTo>
                  <a:pt x="3845" y="7298"/>
                </a:lnTo>
                <a:lnTo>
                  <a:pt x="3708" y="7294"/>
                </a:lnTo>
                <a:lnTo>
                  <a:pt x="3560" y="7286"/>
                </a:lnTo>
                <a:lnTo>
                  <a:pt x="3408" y="7276"/>
                </a:lnTo>
                <a:lnTo>
                  <a:pt x="3408" y="7276"/>
                </a:lnTo>
                <a:lnTo>
                  <a:pt x="3183" y="7262"/>
                </a:lnTo>
                <a:lnTo>
                  <a:pt x="3073" y="7256"/>
                </a:lnTo>
                <a:lnTo>
                  <a:pt x="2967" y="7252"/>
                </a:lnTo>
                <a:lnTo>
                  <a:pt x="2867" y="7252"/>
                </a:lnTo>
                <a:lnTo>
                  <a:pt x="2773" y="7254"/>
                </a:lnTo>
                <a:lnTo>
                  <a:pt x="2729" y="7258"/>
                </a:lnTo>
                <a:lnTo>
                  <a:pt x="2689" y="7262"/>
                </a:lnTo>
                <a:lnTo>
                  <a:pt x="2651" y="7266"/>
                </a:lnTo>
                <a:lnTo>
                  <a:pt x="2616" y="7274"/>
                </a:lnTo>
                <a:lnTo>
                  <a:pt x="2616" y="7274"/>
                </a:lnTo>
                <a:lnTo>
                  <a:pt x="2578" y="7282"/>
                </a:lnTo>
                <a:lnTo>
                  <a:pt x="2540" y="7292"/>
                </a:lnTo>
                <a:lnTo>
                  <a:pt x="2500" y="7306"/>
                </a:lnTo>
                <a:lnTo>
                  <a:pt x="2458" y="7320"/>
                </a:lnTo>
                <a:lnTo>
                  <a:pt x="2370" y="7351"/>
                </a:lnTo>
                <a:lnTo>
                  <a:pt x="2278" y="7391"/>
                </a:lnTo>
                <a:lnTo>
                  <a:pt x="2182" y="7435"/>
                </a:lnTo>
                <a:lnTo>
                  <a:pt x="2082" y="7485"/>
                </a:lnTo>
                <a:lnTo>
                  <a:pt x="1981" y="7539"/>
                </a:lnTo>
                <a:lnTo>
                  <a:pt x="1877" y="7599"/>
                </a:lnTo>
                <a:lnTo>
                  <a:pt x="1769" y="7661"/>
                </a:lnTo>
                <a:lnTo>
                  <a:pt x="1661" y="7725"/>
                </a:lnTo>
                <a:lnTo>
                  <a:pt x="1553" y="7793"/>
                </a:lnTo>
                <a:lnTo>
                  <a:pt x="1444" y="7863"/>
                </a:lnTo>
                <a:lnTo>
                  <a:pt x="1336" y="7935"/>
                </a:lnTo>
                <a:lnTo>
                  <a:pt x="1226" y="8006"/>
                </a:lnTo>
                <a:lnTo>
                  <a:pt x="1014" y="8150"/>
                </a:lnTo>
                <a:lnTo>
                  <a:pt x="811" y="8294"/>
                </a:lnTo>
                <a:lnTo>
                  <a:pt x="621" y="8432"/>
                </a:lnTo>
                <a:lnTo>
                  <a:pt x="449" y="8559"/>
                </a:lnTo>
                <a:lnTo>
                  <a:pt x="299" y="8673"/>
                </a:lnTo>
                <a:lnTo>
                  <a:pt x="82" y="8841"/>
                </a:lnTo>
                <a:lnTo>
                  <a:pt x="0" y="8903"/>
                </a:lnTo>
                <a:lnTo>
                  <a:pt x="0" y="10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Freeform 46">
            <a:extLst>
              <a:ext uri="{FF2B5EF4-FFF2-40B4-BE49-F238E27FC236}">
                <a16:creationId xmlns:a16="http://schemas.microsoft.com/office/drawing/2014/main" id="{F321A7FC-8A17-48B2-87C2-F21499F1780D}"/>
              </a:ext>
            </a:extLst>
          </p:cNvPr>
          <p:cNvSpPr>
            <a:spLocks/>
          </p:cNvSpPr>
          <p:nvPr/>
        </p:nvSpPr>
        <p:spPr bwMode="auto">
          <a:xfrm>
            <a:off x="5953125" y="11618913"/>
            <a:ext cx="420688" cy="422275"/>
          </a:xfrm>
          <a:custGeom>
            <a:avLst/>
            <a:gdLst>
              <a:gd name="T0" fmla="*/ 265 w 265"/>
              <a:gd name="T1" fmla="*/ 134 h 266"/>
              <a:gd name="T2" fmla="*/ 261 w 265"/>
              <a:gd name="T3" fmla="*/ 160 h 266"/>
              <a:gd name="T4" fmla="*/ 255 w 265"/>
              <a:gd name="T5" fmla="*/ 186 h 266"/>
              <a:gd name="T6" fmla="*/ 241 w 265"/>
              <a:gd name="T7" fmla="*/ 208 h 266"/>
              <a:gd name="T8" fmla="*/ 225 w 265"/>
              <a:gd name="T9" fmla="*/ 228 h 266"/>
              <a:gd name="T10" fmla="*/ 205 w 265"/>
              <a:gd name="T11" fmla="*/ 244 h 266"/>
              <a:gd name="T12" fmla="*/ 183 w 265"/>
              <a:gd name="T13" fmla="*/ 256 h 266"/>
              <a:gd name="T14" fmla="*/ 159 w 265"/>
              <a:gd name="T15" fmla="*/ 264 h 266"/>
              <a:gd name="T16" fmla="*/ 131 w 265"/>
              <a:gd name="T17" fmla="*/ 266 h 266"/>
              <a:gd name="T18" fmla="*/ 117 w 265"/>
              <a:gd name="T19" fmla="*/ 266 h 266"/>
              <a:gd name="T20" fmla="*/ 91 w 265"/>
              <a:gd name="T21" fmla="*/ 260 h 266"/>
              <a:gd name="T22" fmla="*/ 68 w 265"/>
              <a:gd name="T23" fmla="*/ 250 h 266"/>
              <a:gd name="T24" fmla="*/ 48 w 265"/>
              <a:gd name="T25" fmla="*/ 236 h 266"/>
              <a:gd name="T26" fmla="*/ 30 w 265"/>
              <a:gd name="T27" fmla="*/ 218 h 266"/>
              <a:gd name="T28" fmla="*/ 16 w 265"/>
              <a:gd name="T29" fmla="*/ 198 h 266"/>
              <a:gd name="T30" fmla="*/ 6 w 265"/>
              <a:gd name="T31" fmla="*/ 174 h 266"/>
              <a:gd name="T32" fmla="*/ 0 w 265"/>
              <a:gd name="T33" fmla="*/ 148 h 266"/>
              <a:gd name="T34" fmla="*/ 0 w 265"/>
              <a:gd name="T35" fmla="*/ 134 h 266"/>
              <a:gd name="T36" fmla="*/ 2 w 265"/>
              <a:gd name="T37" fmla="*/ 106 h 266"/>
              <a:gd name="T38" fmla="*/ 10 w 265"/>
              <a:gd name="T39" fmla="*/ 82 h 266"/>
              <a:gd name="T40" fmla="*/ 22 w 265"/>
              <a:gd name="T41" fmla="*/ 60 h 266"/>
              <a:gd name="T42" fmla="*/ 38 w 265"/>
              <a:gd name="T43" fmla="*/ 40 h 266"/>
              <a:gd name="T44" fmla="*/ 58 w 265"/>
              <a:gd name="T45" fmla="*/ 24 h 266"/>
              <a:gd name="T46" fmla="*/ 79 w 265"/>
              <a:gd name="T47" fmla="*/ 12 h 266"/>
              <a:gd name="T48" fmla="*/ 105 w 265"/>
              <a:gd name="T49" fmla="*/ 4 h 266"/>
              <a:gd name="T50" fmla="*/ 131 w 265"/>
              <a:gd name="T51" fmla="*/ 0 h 266"/>
              <a:gd name="T52" fmla="*/ 145 w 265"/>
              <a:gd name="T53" fmla="*/ 2 h 266"/>
              <a:gd name="T54" fmla="*/ 171 w 265"/>
              <a:gd name="T55" fmla="*/ 6 h 266"/>
              <a:gd name="T56" fmla="*/ 195 w 265"/>
              <a:gd name="T57" fmla="*/ 16 h 266"/>
              <a:gd name="T58" fmla="*/ 217 w 265"/>
              <a:gd name="T59" fmla="*/ 30 h 266"/>
              <a:gd name="T60" fmla="*/ 235 w 265"/>
              <a:gd name="T61" fmla="*/ 50 h 266"/>
              <a:gd name="T62" fmla="*/ 249 w 265"/>
              <a:gd name="T63" fmla="*/ 70 h 266"/>
              <a:gd name="T64" fmla="*/ 259 w 265"/>
              <a:gd name="T65" fmla="*/ 94 h 266"/>
              <a:gd name="T66" fmla="*/ 265 w 265"/>
              <a:gd name="T67" fmla="*/ 120 h 266"/>
              <a:gd name="T68" fmla="*/ 265 w 265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5" h="266">
                <a:moveTo>
                  <a:pt x="265" y="134"/>
                </a:moveTo>
                <a:lnTo>
                  <a:pt x="265" y="134"/>
                </a:lnTo>
                <a:lnTo>
                  <a:pt x="265" y="148"/>
                </a:lnTo>
                <a:lnTo>
                  <a:pt x="261" y="160"/>
                </a:lnTo>
                <a:lnTo>
                  <a:pt x="259" y="174"/>
                </a:lnTo>
                <a:lnTo>
                  <a:pt x="255" y="186"/>
                </a:lnTo>
                <a:lnTo>
                  <a:pt x="249" y="198"/>
                </a:lnTo>
                <a:lnTo>
                  <a:pt x="241" y="208"/>
                </a:lnTo>
                <a:lnTo>
                  <a:pt x="235" y="218"/>
                </a:lnTo>
                <a:lnTo>
                  <a:pt x="225" y="228"/>
                </a:lnTo>
                <a:lnTo>
                  <a:pt x="217" y="236"/>
                </a:lnTo>
                <a:lnTo>
                  <a:pt x="205" y="244"/>
                </a:lnTo>
                <a:lnTo>
                  <a:pt x="195" y="250"/>
                </a:lnTo>
                <a:lnTo>
                  <a:pt x="183" y="256"/>
                </a:lnTo>
                <a:lnTo>
                  <a:pt x="171" y="260"/>
                </a:lnTo>
                <a:lnTo>
                  <a:pt x="159" y="264"/>
                </a:lnTo>
                <a:lnTo>
                  <a:pt x="145" y="266"/>
                </a:lnTo>
                <a:lnTo>
                  <a:pt x="131" y="266"/>
                </a:lnTo>
                <a:lnTo>
                  <a:pt x="131" y="266"/>
                </a:lnTo>
                <a:lnTo>
                  <a:pt x="117" y="266"/>
                </a:lnTo>
                <a:lnTo>
                  <a:pt x="105" y="264"/>
                </a:lnTo>
                <a:lnTo>
                  <a:pt x="91" y="260"/>
                </a:lnTo>
                <a:lnTo>
                  <a:pt x="79" y="256"/>
                </a:lnTo>
                <a:lnTo>
                  <a:pt x="68" y="250"/>
                </a:lnTo>
                <a:lnTo>
                  <a:pt x="58" y="244"/>
                </a:lnTo>
                <a:lnTo>
                  <a:pt x="48" y="236"/>
                </a:lnTo>
                <a:lnTo>
                  <a:pt x="38" y="228"/>
                </a:lnTo>
                <a:lnTo>
                  <a:pt x="30" y="218"/>
                </a:lnTo>
                <a:lnTo>
                  <a:pt x="22" y="208"/>
                </a:lnTo>
                <a:lnTo>
                  <a:pt x="16" y="198"/>
                </a:lnTo>
                <a:lnTo>
                  <a:pt x="10" y="186"/>
                </a:lnTo>
                <a:lnTo>
                  <a:pt x="6" y="174"/>
                </a:lnTo>
                <a:lnTo>
                  <a:pt x="2" y="160"/>
                </a:lnTo>
                <a:lnTo>
                  <a:pt x="0" y="148"/>
                </a:lnTo>
                <a:lnTo>
                  <a:pt x="0" y="134"/>
                </a:lnTo>
                <a:lnTo>
                  <a:pt x="0" y="134"/>
                </a:lnTo>
                <a:lnTo>
                  <a:pt x="0" y="120"/>
                </a:lnTo>
                <a:lnTo>
                  <a:pt x="2" y="106"/>
                </a:lnTo>
                <a:lnTo>
                  <a:pt x="6" y="94"/>
                </a:lnTo>
                <a:lnTo>
                  <a:pt x="10" y="82"/>
                </a:lnTo>
                <a:lnTo>
                  <a:pt x="16" y="70"/>
                </a:lnTo>
                <a:lnTo>
                  <a:pt x="22" y="60"/>
                </a:lnTo>
                <a:lnTo>
                  <a:pt x="30" y="50"/>
                </a:lnTo>
                <a:lnTo>
                  <a:pt x="38" y="40"/>
                </a:lnTo>
                <a:lnTo>
                  <a:pt x="48" y="30"/>
                </a:lnTo>
                <a:lnTo>
                  <a:pt x="58" y="24"/>
                </a:lnTo>
                <a:lnTo>
                  <a:pt x="68" y="16"/>
                </a:lnTo>
                <a:lnTo>
                  <a:pt x="79" y="12"/>
                </a:lnTo>
                <a:lnTo>
                  <a:pt x="91" y="6"/>
                </a:lnTo>
                <a:lnTo>
                  <a:pt x="105" y="4"/>
                </a:lnTo>
                <a:lnTo>
                  <a:pt x="117" y="2"/>
                </a:lnTo>
                <a:lnTo>
                  <a:pt x="131" y="0"/>
                </a:lnTo>
                <a:lnTo>
                  <a:pt x="131" y="0"/>
                </a:lnTo>
                <a:lnTo>
                  <a:pt x="145" y="2"/>
                </a:lnTo>
                <a:lnTo>
                  <a:pt x="159" y="4"/>
                </a:lnTo>
                <a:lnTo>
                  <a:pt x="171" y="6"/>
                </a:lnTo>
                <a:lnTo>
                  <a:pt x="183" y="12"/>
                </a:lnTo>
                <a:lnTo>
                  <a:pt x="195" y="16"/>
                </a:lnTo>
                <a:lnTo>
                  <a:pt x="205" y="24"/>
                </a:lnTo>
                <a:lnTo>
                  <a:pt x="217" y="30"/>
                </a:lnTo>
                <a:lnTo>
                  <a:pt x="225" y="40"/>
                </a:lnTo>
                <a:lnTo>
                  <a:pt x="235" y="50"/>
                </a:lnTo>
                <a:lnTo>
                  <a:pt x="241" y="60"/>
                </a:lnTo>
                <a:lnTo>
                  <a:pt x="249" y="70"/>
                </a:lnTo>
                <a:lnTo>
                  <a:pt x="255" y="82"/>
                </a:lnTo>
                <a:lnTo>
                  <a:pt x="259" y="94"/>
                </a:lnTo>
                <a:lnTo>
                  <a:pt x="261" y="106"/>
                </a:lnTo>
                <a:lnTo>
                  <a:pt x="265" y="120"/>
                </a:lnTo>
                <a:lnTo>
                  <a:pt x="265" y="134"/>
                </a:lnTo>
                <a:lnTo>
                  <a:pt x="265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Freeform 47">
            <a:extLst>
              <a:ext uri="{FF2B5EF4-FFF2-40B4-BE49-F238E27FC236}">
                <a16:creationId xmlns:a16="http://schemas.microsoft.com/office/drawing/2014/main" id="{AFD7C40D-98EF-4F82-9067-CFB1465C6071}"/>
              </a:ext>
            </a:extLst>
          </p:cNvPr>
          <p:cNvSpPr>
            <a:spLocks/>
          </p:cNvSpPr>
          <p:nvPr/>
        </p:nvSpPr>
        <p:spPr bwMode="auto">
          <a:xfrm>
            <a:off x="5106988" y="11618913"/>
            <a:ext cx="420688" cy="422275"/>
          </a:xfrm>
          <a:custGeom>
            <a:avLst/>
            <a:gdLst>
              <a:gd name="T0" fmla="*/ 265 w 265"/>
              <a:gd name="T1" fmla="*/ 134 h 266"/>
              <a:gd name="T2" fmla="*/ 263 w 265"/>
              <a:gd name="T3" fmla="*/ 160 h 266"/>
              <a:gd name="T4" fmla="*/ 255 w 265"/>
              <a:gd name="T5" fmla="*/ 186 h 266"/>
              <a:gd name="T6" fmla="*/ 243 w 265"/>
              <a:gd name="T7" fmla="*/ 208 h 266"/>
              <a:gd name="T8" fmla="*/ 227 w 265"/>
              <a:gd name="T9" fmla="*/ 228 h 266"/>
              <a:gd name="T10" fmla="*/ 207 w 265"/>
              <a:gd name="T11" fmla="*/ 244 h 266"/>
              <a:gd name="T12" fmla="*/ 185 w 265"/>
              <a:gd name="T13" fmla="*/ 256 h 266"/>
              <a:gd name="T14" fmla="*/ 159 w 265"/>
              <a:gd name="T15" fmla="*/ 264 h 266"/>
              <a:gd name="T16" fmla="*/ 133 w 265"/>
              <a:gd name="T17" fmla="*/ 266 h 266"/>
              <a:gd name="T18" fmla="*/ 119 w 265"/>
              <a:gd name="T19" fmla="*/ 266 h 266"/>
              <a:gd name="T20" fmla="*/ 93 w 265"/>
              <a:gd name="T21" fmla="*/ 260 h 266"/>
              <a:gd name="T22" fmla="*/ 69 w 265"/>
              <a:gd name="T23" fmla="*/ 250 h 266"/>
              <a:gd name="T24" fmla="*/ 47 w 265"/>
              <a:gd name="T25" fmla="*/ 236 h 266"/>
              <a:gd name="T26" fmla="*/ 29 w 265"/>
              <a:gd name="T27" fmla="*/ 218 h 266"/>
              <a:gd name="T28" fmla="*/ 16 w 265"/>
              <a:gd name="T29" fmla="*/ 198 h 266"/>
              <a:gd name="T30" fmla="*/ 6 w 265"/>
              <a:gd name="T31" fmla="*/ 174 h 266"/>
              <a:gd name="T32" fmla="*/ 0 w 265"/>
              <a:gd name="T33" fmla="*/ 148 h 266"/>
              <a:gd name="T34" fmla="*/ 0 w 265"/>
              <a:gd name="T35" fmla="*/ 134 h 266"/>
              <a:gd name="T36" fmla="*/ 2 w 265"/>
              <a:gd name="T37" fmla="*/ 106 h 266"/>
              <a:gd name="T38" fmla="*/ 10 w 265"/>
              <a:gd name="T39" fmla="*/ 82 h 266"/>
              <a:gd name="T40" fmla="*/ 21 w 265"/>
              <a:gd name="T41" fmla="*/ 60 h 266"/>
              <a:gd name="T42" fmla="*/ 39 w 265"/>
              <a:gd name="T43" fmla="*/ 40 h 266"/>
              <a:gd name="T44" fmla="*/ 57 w 265"/>
              <a:gd name="T45" fmla="*/ 24 h 266"/>
              <a:gd name="T46" fmla="*/ 81 w 265"/>
              <a:gd name="T47" fmla="*/ 12 h 266"/>
              <a:gd name="T48" fmla="*/ 105 w 265"/>
              <a:gd name="T49" fmla="*/ 4 h 266"/>
              <a:gd name="T50" fmla="*/ 133 w 265"/>
              <a:gd name="T51" fmla="*/ 0 h 266"/>
              <a:gd name="T52" fmla="*/ 145 w 265"/>
              <a:gd name="T53" fmla="*/ 2 h 266"/>
              <a:gd name="T54" fmla="*/ 171 w 265"/>
              <a:gd name="T55" fmla="*/ 6 h 266"/>
              <a:gd name="T56" fmla="*/ 195 w 265"/>
              <a:gd name="T57" fmla="*/ 16 h 266"/>
              <a:gd name="T58" fmla="*/ 217 w 265"/>
              <a:gd name="T59" fmla="*/ 30 h 266"/>
              <a:gd name="T60" fmla="*/ 235 w 265"/>
              <a:gd name="T61" fmla="*/ 50 h 266"/>
              <a:gd name="T62" fmla="*/ 249 w 265"/>
              <a:gd name="T63" fmla="*/ 70 h 266"/>
              <a:gd name="T64" fmla="*/ 259 w 265"/>
              <a:gd name="T65" fmla="*/ 94 h 266"/>
              <a:gd name="T66" fmla="*/ 265 w 265"/>
              <a:gd name="T67" fmla="*/ 120 h 266"/>
              <a:gd name="T68" fmla="*/ 265 w 265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5" h="266">
                <a:moveTo>
                  <a:pt x="265" y="134"/>
                </a:moveTo>
                <a:lnTo>
                  <a:pt x="265" y="134"/>
                </a:lnTo>
                <a:lnTo>
                  <a:pt x="265" y="148"/>
                </a:lnTo>
                <a:lnTo>
                  <a:pt x="263" y="160"/>
                </a:lnTo>
                <a:lnTo>
                  <a:pt x="259" y="174"/>
                </a:lnTo>
                <a:lnTo>
                  <a:pt x="255" y="186"/>
                </a:lnTo>
                <a:lnTo>
                  <a:pt x="249" y="198"/>
                </a:lnTo>
                <a:lnTo>
                  <a:pt x="243" y="208"/>
                </a:lnTo>
                <a:lnTo>
                  <a:pt x="235" y="218"/>
                </a:lnTo>
                <a:lnTo>
                  <a:pt x="227" y="228"/>
                </a:lnTo>
                <a:lnTo>
                  <a:pt x="217" y="236"/>
                </a:lnTo>
                <a:lnTo>
                  <a:pt x="207" y="244"/>
                </a:lnTo>
                <a:lnTo>
                  <a:pt x="195" y="250"/>
                </a:lnTo>
                <a:lnTo>
                  <a:pt x="185" y="256"/>
                </a:lnTo>
                <a:lnTo>
                  <a:pt x="171" y="260"/>
                </a:lnTo>
                <a:lnTo>
                  <a:pt x="159" y="264"/>
                </a:lnTo>
                <a:lnTo>
                  <a:pt x="145" y="266"/>
                </a:lnTo>
                <a:lnTo>
                  <a:pt x="133" y="266"/>
                </a:lnTo>
                <a:lnTo>
                  <a:pt x="133" y="266"/>
                </a:lnTo>
                <a:lnTo>
                  <a:pt x="119" y="266"/>
                </a:lnTo>
                <a:lnTo>
                  <a:pt x="105" y="264"/>
                </a:lnTo>
                <a:lnTo>
                  <a:pt x="93" y="260"/>
                </a:lnTo>
                <a:lnTo>
                  <a:pt x="81" y="256"/>
                </a:lnTo>
                <a:lnTo>
                  <a:pt x="69" y="250"/>
                </a:lnTo>
                <a:lnTo>
                  <a:pt x="57" y="244"/>
                </a:lnTo>
                <a:lnTo>
                  <a:pt x="47" y="236"/>
                </a:lnTo>
                <a:lnTo>
                  <a:pt x="39" y="228"/>
                </a:lnTo>
                <a:lnTo>
                  <a:pt x="29" y="218"/>
                </a:lnTo>
                <a:lnTo>
                  <a:pt x="21" y="208"/>
                </a:lnTo>
                <a:lnTo>
                  <a:pt x="16" y="198"/>
                </a:lnTo>
                <a:lnTo>
                  <a:pt x="10" y="186"/>
                </a:lnTo>
                <a:lnTo>
                  <a:pt x="6" y="174"/>
                </a:lnTo>
                <a:lnTo>
                  <a:pt x="2" y="160"/>
                </a:lnTo>
                <a:lnTo>
                  <a:pt x="0" y="148"/>
                </a:lnTo>
                <a:lnTo>
                  <a:pt x="0" y="134"/>
                </a:lnTo>
                <a:lnTo>
                  <a:pt x="0" y="134"/>
                </a:lnTo>
                <a:lnTo>
                  <a:pt x="0" y="120"/>
                </a:lnTo>
                <a:lnTo>
                  <a:pt x="2" y="106"/>
                </a:lnTo>
                <a:lnTo>
                  <a:pt x="6" y="94"/>
                </a:lnTo>
                <a:lnTo>
                  <a:pt x="10" y="82"/>
                </a:lnTo>
                <a:lnTo>
                  <a:pt x="16" y="70"/>
                </a:lnTo>
                <a:lnTo>
                  <a:pt x="21" y="60"/>
                </a:lnTo>
                <a:lnTo>
                  <a:pt x="29" y="50"/>
                </a:lnTo>
                <a:lnTo>
                  <a:pt x="39" y="40"/>
                </a:lnTo>
                <a:lnTo>
                  <a:pt x="47" y="30"/>
                </a:lnTo>
                <a:lnTo>
                  <a:pt x="57" y="24"/>
                </a:lnTo>
                <a:lnTo>
                  <a:pt x="69" y="16"/>
                </a:lnTo>
                <a:lnTo>
                  <a:pt x="81" y="12"/>
                </a:lnTo>
                <a:lnTo>
                  <a:pt x="93" y="6"/>
                </a:lnTo>
                <a:lnTo>
                  <a:pt x="105" y="4"/>
                </a:lnTo>
                <a:lnTo>
                  <a:pt x="119" y="2"/>
                </a:lnTo>
                <a:lnTo>
                  <a:pt x="133" y="0"/>
                </a:lnTo>
                <a:lnTo>
                  <a:pt x="133" y="0"/>
                </a:lnTo>
                <a:lnTo>
                  <a:pt x="145" y="2"/>
                </a:lnTo>
                <a:lnTo>
                  <a:pt x="159" y="4"/>
                </a:lnTo>
                <a:lnTo>
                  <a:pt x="171" y="6"/>
                </a:lnTo>
                <a:lnTo>
                  <a:pt x="185" y="12"/>
                </a:lnTo>
                <a:lnTo>
                  <a:pt x="195" y="16"/>
                </a:lnTo>
                <a:lnTo>
                  <a:pt x="207" y="24"/>
                </a:lnTo>
                <a:lnTo>
                  <a:pt x="217" y="30"/>
                </a:lnTo>
                <a:lnTo>
                  <a:pt x="227" y="40"/>
                </a:lnTo>
                <a:lnTo>
                  <a:pt x="235" y="50"/>
                </a:lnTo>
                <a:lnTo>
                  <a:pt x="243" y="60"/>
                </a:lnTo>
                <a:lnTo>
                  <a:pt x="249" y="70"/>
                </a:lnTo>
                <a:lnTo>
                  <a:pt x="255" y="82"/>
                </a:lnTo>
                <a:lnTo>
                  <a:pt x="259" y="94"/>
                </a:lnTo>
                <a:lnTo>
                  <a:pt x="263" y="106"/>
                </a:lnTo>
                <a:lnTo>
                  <a:pt x="265" y="120"/>
                </a:lnTo>
                <a:lnTo>
                  <a:pt x="265" y="134"/>
                </a:lnTo>
                <a:lnTo>
                  <a:pt x="265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48">
            <a:extLst>
              <a:ext uri="{FF2B5EF4-FFF2-40B4-BE49-F238E27FC236}">
                <a16:creationId xmlns:a16="http://schemas.microsoft.com/office/drawing/2014/main" id="{7669B1EF-1EDC-4E05-8D01-62637D48EC0A}"/>
              </a:ext>
            </a:extLst>
          </p:cNvPr>
          <p:cNvSpPr>
            <a:spLocks/>
          </p:cNvSpPr>
          <p:nvPr/>
        </p:nvSpPr>
        <p:spPr bwMode="auto">
          <a:xfrm>
            <a:off x="4259263" y="11618913"/>
            <a:ext cx="425450" cy="422275"/>
          </a:xfrm>
          <a:custGeom>
            <a:avLst/>
            <a:gdLst>
              <a:gd name="T0" fmla="*/ 268 w 268"/>
              <a:gd name="T1" fmla="*/ 134 h 266"/>
              <a:gd name="T2" fmla="*/ 264 w 268"/>
              <a:gd name="T3" fmla="*/ 160 h 266"/>
              <a:gd name="T4" fmla="*/ 256 w 268"/>
              <a:gd name="T5" fmla="*/ 186 h 266"/>
              <a:gd name="T6" fmla="*/ 244 w 268"/>
              <a:gd name="T7" fmla="*/ 208 h 266"/>
              <a:gd name="T8" fmla="*/ 228 w 268"/>
              <a:gd name="T9" fmla="*/ 228 h 266"/>
              <a:gd name="T10" fmla="*/ 208 w 268"/>
              <a:gd name="T11" fmla="*/ 244 h 266"/>
              <a:gd name="T12" fmla="*/ 186 w 268"/>
              <a:gd name="T13" fmla="*/ 256 h 266"/>
              <a:gd name="T14" fmla="*/ 160 w 268"/>
              <a:gd name="T15" fmla="*/ 264 h 266"/>
              <a:gd name="T16" fmla="*/ 134 w 268"/>
              <a:gd name="T17" fmla="*/ 266 h 266"/>
              <a:gd name="T18" fmla="*/ 120 w 268"/>
              <a:gd name="T19" fmla="*/ 266 h 266"/>
              <a:gd name="T20" fmla="*/ 94 w 268"/>
              <a:gd name="T21" fmla="*/ 260 h 266"/>
              <a:gd name="T22" fmla="*/ 70 w 268"/>
              <a:gd name="T23" fmla="*/ 250 h 266"/>
              <a:gd name="T24" fmla="*/ 50 w 268"/>
              <a:gd name="T25" fmla="*/ 236 h 266"/>
              <a:gd name="T26" fmla="*/ 32 w 268"/>
              <a:gd name="T27" fmla="*/ 218 h 266"/>
              <a:gd name="T28" fmla="*/ 16 w 268"/>
              <a:gd name="T29" fmla="*/ 198 h 266"/>
              <a:gd name="T30" fmla="*/ 6 w 268"/>
              <a:gd name="T31" fmla="*/ 174 h 266"/>
              <a:gd name="T32" fmla="*/ 2 w 268"/>
              <a:gd name="T33" fmla="*/ 148 h 266"/>
              <a:gd name="T34" fmla="*/ 0 w 268"/>
              <a:gd name="T35" fmla="*/ 134 h 266"/>
              <a:gd name="T36" fmla="*/ 4 w 268"/>
              <a:gd name="T37" fmla="*/ 106 h 266"/>
              <a:gd name="T38" fmla="*/ 12 w 268"/>
              <a:gd name="T39" fmla="*/ 82 h 266"/>
              <a:gd name="T40" fmla="*/ 24 w 268"/>
              <a:gd name="T41" fmla="*/ 60 h 266"/>
              <a:gd name="T42" fmla="*/ 40 w 268"/>
              <a:gd name="T43" fmla="*/ 40 h 266"/>
              <a:gd name="T44" fmla="*/ 60 w 268"/>
              <a:gd name="T45" fmla="*/ 24 h 266"/>
              <a:gd name="T46" fmla="*/ 82 w 268"/>
              <a:gd name="T47" fmla="*/ 12 h 266"/>
              <a:gd name="T48" fmla="*/ 108 w 268"/>
              <a:gd name="T49" fmla="*/ 4 h 266"/>
              <a:gd name="T50" fmla="*/ 134 w 268"/>
              <a:gd name="T51" fmla="*/ 0 h 266"/>
              <a:gd name="T52" fmla="*/ 148 w 268"/>
              <a:gd name="T53" fmla="*/ 2 h 266"/>
              <a:gd name="T54" fmla="*/ 174 w 268"/>
              <a:gd name="T55" fmla="*/ 6 h 266"/>
              <a:gd name="T56" fmla="*/ 198 w 268"/>
              <a:gd name="T57" fmla="*/ 16 h 266"/>
              <a:gd name="T58" fmla="*/ 218 w 268"/>
              <a:gd name="T59" fmla="*/ 30 h 266"/>
              <a:gd name="T60" fmla="*/ 236 w 268"/>
              <a:gd name="T61" fmla="*/ 50 h 266"/>
              <a:gd name="T62" fmla="*/ 252 w 268"/>
              <a:gd name="T63" fmla="*/ 70 h 266"/>
              <a:gd name="T64" fmla="*/ 262 w 268"/>
              <a:gd name="T65" fmla="*/ 94 h 266"/>
              <a:gd name="T66" fmla="*/ 266 w 268"/>
              <a:gd name="T67" fmla="*/ 120 h 266"/>
              <a:gd name="T68" fmla="*/ 268 w 268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8" h="266">
                <a:moveTo>
                  <a:pt x="268" y="134"/>
                </a:moveTo>
                <a:lnTo>
                  <a:pt x="268" y="134"/>
                </a:lnTo>
                <a:lnTo>
                  <a:pt x="266" y="148"/>
                </a:lnTo>
                <a:lnTo>
                  <a:pt x="264" y="160"/>
                </a:lnTo>
                <a:lnTo>
                  <a:pt x="262" y="174"/>
                </a:lnTo>
                <a:lnTo>
                  <a:pt x="256" y="186"/>
                </a:lnTo>
                <a:lnTo>
                  <a:pt x="252" y="198"/>
                </a:lnTo>
                <a:lnTo>
                  <a:pt x="244" y="208"/>
                </a:lnTo>
                <a:lnTo>
                  <a:pt x="236" y="218"/>
                </a:lnTo>
                <a:lnTo>
                  <a:pt x="228" y="228"/>
                </a:lnTo>
                <a:lnTo>
                  <a:pt x="218" y="236"/>
                </a:lnTo>
                <a:lnTo>
                  <a:pt x="208" y="244"/>
                </a:lnTo>
                <a:lnTo>
                  <a:pt x="198" y="250"/>
                </a:lnTo>
                <a:lnTo>
                  <a:pt x="186" y="256"/>
                </a:lnTo>
                <a:lnTo>
                  <a:pt x="174" y="260"/>
                </a:lnTo>
                <a:lnTo>
                  <a:pt x="160" y="264"/>
                </a:lnTo>
                <a:lnTo>
                  <a:pt x="148" y="266"/>
                </a:lnTo>
                <a:lnTo>
                  <a:pt x="134" y="266"/>
                </a:lnTo>
                <a:lnTo>
                  <a:pt x="134" y="266"/>
                </a:lnTo>
                <a:lnTo>
                  <a:pt x="120" y="266"/>
                </a:lnTo>
                <a:lnTo>
                  <a:pt x="108" y="264"/>
                </a:lnTo>
                <a:lnTo>
                  <a:pt x="94" y="260"/>
                </a:lnTo>
                <a:lnTo>
                  <a:pt x="82" y="256"/>
                </a:lnTo>
                <a:lnTo>
                  <a:pt x="70" y="250"/>
                </a:lnTo>
                <a:lnTo>
                  <a:pt x="60" y="244"/>
                </a:lnTo>
                <a:lnTo>
                  <a:pt x="50" y="236"/>
                </a:lnTo>
                <a:lnTo>
                  <a:pt x="40" y="228"/>
                </a:lnTo>
                <a:lnTo>
                  <a:pt x="32" y="218"/>
                </a:lnTo>
                <a:lnTo>
                  <a:pt x="24" y="208"/>
                </a:lnTo>
                <a:lnTo>
                  <a:pt x="16" y="198"/>
                </a:lnTo>
                <a:lnTo>
                  <a:pt x="12" y="186"/>
                </a:lnTo>
                <a:lnTo>
                  <a:pt x="6" y="174"/>
                </a:lnTo>
                <a:lnTo>
                  <a:pt x="4" y="160"/>
                </a:lnTo>
                <a:lnTo>
                  <a:pt x="2" y="148"/>
                </a:lnTo>
                <a:lnTo>
                  <a:pt x="0" y="134"/>
                </a:lnTo>
                <a:lnTo>
                  <a:pt x="0" y="134"/>
                </a:lnTo>
                <a:lnTo>
                  <a:pt x="2" y="120"/>
                </a:lnTo>
                <a:lnTo>
                  <a:pt x="4" y="106"/>
                </a:lnTo>
                <a:lnTo>
                  <a:pt x="6" y="94"/>
                </a:lnTo>
                <a:lnTo>
                  <a:pt x="12" y="82"/>
                </a:lnTo>
                <a:lnTo>
                  <a:pt x="16" y="70"/>
                </a:lnTo>
                <a:lnTo>
                  <a:pt x="24" y="60"/>
                </a:lnTo>
                <a:lnTo>
                  <a:pt x="32" y="50"/>
                </a:lnTo>
                <a:lnTo>
                  <a:pt x="40" y="40"/>
                </a:lnTo>
                <a:lnTo>
                  <a:pt x="50" y="30"/>
                </a:lnTo>
                <a:lnTo>
                  <a:pt x="60" y="24"/>
                </a:lnTo>
                <a:lnTo>
                  <a:pt x="70" y="16"/>
                </a:lnTo>
                <a:lnTo>
                  <a:pt x="82" y="12"/>
                </a:lnTo>
                <a:lnTo>
                  <a:pt x="94" y="6"/>
                </a:lnTo>
                <a:lnTo>
                  <a:pt x="108" y="4"/>
                </a:lnTo>
                <a:lnTo>
                  <a:pt x="120" y="2"/>
                </a:lnTo>
                <a:lnTo>
                  <a:pt x="134" y="0"/>
                </a:lnTo>
                <a:lnTo>
                  <a:pt x="134" y="0"/>
                </a:lnTo>
                <a:lnTo>
                  <a:pt x="148" y="2"/>
                </a:lnTo>
                <a:lnTo>
                  <a:pt x="160" y="4"/>
                </a:lnTo>
                <a:lnTo>
                  <a:pt x="174" y="6"/>
                </a:lnTo>
                <a:lnTo>
                  <a:pt x="186" y="12"/>
                </a:lnTo>
                <a:lnTo>
                  <a:pt x="198" y="16"/>
                </a:lnTo>
                <a:lnTo>
                  <a:pt x="208" y="24"/>
                </a:lnTo>
                <a:lnTo>
                  <a:pt x="218" y="30"/>
                </a:lnTo>
                <a:lnTo>
                  <a:pt x="228" y="40"/>
                </a:lnTo>
                <a:lnTo>
                  <a:pt x="236" y="50"/>
                </a:lnTo>
                <a:lnTo>
                  <a:pt x="244" y="60"/>
                </a:lnTo>
                <a:lnTo>
                  <a:pt x="252" y="70"/>
                </a:lnTo>
                <a:lnTo>
                  <a:pt x="256" y="82"/>
                </a:lnTo>
                <a:lnTo>
                  <a:pt x="262" y="94"/>
                </a:lnTo>
                <a:lnTo>
                  <a:pt x="264" y="106"/>
                </a:lnTo>
                <a:lnTo>
                  <a:pt x="266" y="120"/>
                </a:lnTo>
                <a:lnTo>
                  <a:pt x="268" y="134"/>
                </a:lnTo>
                <a:lnTo>
                  <a:pt x="268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Freeform 51">
            <a:extLst>
              <a:ext uri="{FF2B5EF4-FFF2-40B4-BE49-F238E27FC236}">
                <a16:creationId xmlns:a16="http://schemas.microsoft.com/office/drawing/2014/main" id="{85085C31-B3C4-43EC-97A6-676DB6135624}"/>
              </a:ext>
            </a:extLst>
          </p:cNvPr>
          <p:cNvSpPr>
            <a:spLocks/>
          </p:cNvSpPr>
          <p:nvPr/>
        </p:nvSpPr>
        <p:spPr bwMode="auto">
          <a:xfrm>
            <a:off x="9785350" y="14328775"/>
            <a:ext cx="2624138" cy="2624137"/>
          </a:xfrm>
          <a:custGeom>
            <a:avLst/>
            <a:gdLst>
              <a:gd name="T0" fmla="*/ 1653 w 1653"/>
              <a:gd name="T1" fmla="*/ 0 h 1653"/>
              <a:gd name="T2" fmla="*/ 0 w 1653"/>
              <a:gd name="T3" fmla="*/ 1653 h 1653"/>
              <a:gd name="T4" fmla="*/ 0 w 1653"/>
              <a:gd name="T5" fmla="*/ 0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3" h="1653">
                <a:moveTo>
                  <a:pt x="1653" y="0"/>
                </a:moveTo>
                <a:lnTo>
                  <a:pt x="0" y="16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DB49EDDB-3ECB-412F-B813-DA64A500A296}"/>
              </a:ext>
            </a:extLst>
          </p:cNvPr>
          <p:cNvSpPr>
            <a:spLocks/>
          </p:cNvSpPr>
          <p:nvPr/>
        </p:nvSpPr>
        <p:spPr bwMode="auto">
          <a:xfrm>
            <a:off x="20351750" y="4122738"/>
            <a:ext cx="2624138" cy="2624137"/>
          </a:xfrm>
          <a:custGeom>
            <a:avLst/>
            <a:gdLst>
              <a:gd name="T0" fmla="*/ 0 w 1653"/>
              <a:gd name="T1" fmla="*/ 1653 h 1653"/>
              <a:gd name="T2" fmla="*/ 1653 w 1653"/>
              <a:gd name="T3" fmla="*/ 0 h 1653"/>
              <a:gd name="T4" fmla="*/ 1653 w 1653"/>
              <a:gd name="T5" fmla="*/ 1653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3" h="1653">
                <a:moveTo>
                  <a:pt x="0" y="1653"/>
                </a:moveTo>
                <a:lnTo>
                  <a:pt x="1653" y="0"/>
                </a:lnTo>
                <a:lnTo>
                  <a:pt x="1653" y="165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54">
            <a:extLst>
              <a:ext uri="{FF2B5EF4-FFF2-40B4-BE49-F238E27FC236}">
                <a16:creationId xmlns:a16="http://schemas.microsoft.com/office/drawing/2014/main" id="{64D0CAF9-9437-4DCF-BAA7-6690A0F29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725" y="2185988"/>
            <a:ext cx="6346825" cy="22225"/>
          </a:xfrm>
          <a:prstGeom prst="rect">
            <a:avLst/>
          </a:prstGeom>
          <a:solidFill>
            <a:srgbClr val="9E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" name="Rectangle 55">
            <a:extLst>
              <a:ext uri="{FF2B5EF4-FFF2-40B4-BE49-F238E27FC236}">
                <a16:creationId xmlns:a16="http://schemas.microsoft.com/office/drawing/2014/main" id="{00EFB735-89C8-4FB4-BA51-D8ED5346B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16688" y="2185988"/>
            <a:ext cx="6346825" cy="22225"/>
          </a:xfrm>
          <a:prstGeom prst="rect">
            <a:avLst/>
          </a:prstGeom>
          <a:solidFill>
            <a:srgbClr val="9E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C72AD00A-C539-4158-959D-147834B0A7F6}"/>
              </a:ext>
            </a:extLst>
          </p:cNvPr>
          <p:cNvSpPr>
            <a:spLocks noEditPoints="1"/>
          </p:cNvSpPr>
          <p:nvPr/>
        </p:nvSpPr>
        <p:spPr bwMode="auto">
          <a:xfrm>
            <a:off x="27903024" y="1693649"/>
            <a:ext cx="3248025" cy="822325"/>
          </a:xfrm>
          <a:custGeom>
            <a:avLst/>
            <a:gdLst>
              <a:gd name="T0" fmla="*/ 1776 w 2046"/>
              <a:gd name="T1" fmla="*/ 500 h 518"/>
              <a:gd name="T2" fmla="*/ 1850 w 2046"/>
              <a:gd name="T3" fmla="*/ 490 h 518"/>
              <a:gd name="T4" fmla="*/ 1916 w 2046"/>
              <a:gd name="T5" fmla="*/ 460 h 518"/>
              <a:gd name="T6" fmla="*/ 1954 w 2046"/>
              <a:gd name="T7" fmla="*/ 430 h 518"/>
              <a:gd name="T8" fmla="*/ 1996 w 2046"/>
              <a:gd name="T9" fmla="*/ 374 h 518"/>
              <a:gd name="T10" fmla="*/ 2022 w 2046"/>
              <a:gd name="T11" fmla="*/ 308 h 518"/>
              <a:gd name="T12" fmla="*/ 2028 w 2046"/>
              <a:gd name="T13" fmla="*/ 260 h 518"/>
              <a:gd name="T14" fmla="*/ 2016 w 2046"/>
              <a:gd name="T15" fmla="*/ 188 h 518"/>
              <a:gd name="T16" fmla="*/ 1984 w 2046"/>
              <a:gd name="T17" fmla="*/ 126 h 518"/>
              <a:gd name="T18" fmla="*/ 1954 w 2046"/>
              <a:gd name="T19" fmla="*/ 90 h 518"/>
              <a:gd name="T20" fmla="*/ 1896 w 2046"/>
              <a:gd name="T21" fmla="*/ 48 h 518"/>
              <a:gd name="T22" fmla="*/ 1826 w 2046"/>
              <a:gd name="T23" fmla="*/ 24 h 518"/>
              <a:gd name="T24" fmla="*/ 270 w 2046"/>
              <a:gd name="T25" fmla="*/ 20 h 518"/>
              <a:gd name="T26" fmla="*/ 218 w 2046"/>
              <a:gd name="T27" fmla="*/ 24 h 518"/>
              <a:gd name="T28" fmla="*/ 150 w 2046"/>
              <a:gd name="T29" fmla="*/ 48 h 518"/>
              <a:gd name="T30" fmla="*/ 92 w 2046"/>
              <a:gd name="T31" fmla="*/ 90 h 518"/>
              <a:gd name="T32" fmla="*/ 60 w 2046"/>
              <a:gd name="T33" fmla="*/ 126 h 518"/>
              <a:gd name="T34" fmla="*/ 30 w 2046"/>
              <a:gd name="T35" fmla="*/ 188 h 518"/>
              <a:gd name="T36" fmla="*/ 18 w 2046"/>
              <a:gd name="T37" fmla="*/ 260 h 518"/>
              <a:gd name="T38" fmla="*/ 24 w 2046"/>
              <a:gd name="T39" fmla="*/ 308 h 518"/>
              <a:gd name="T40" fmla="*/ 48 w 2046"/>
              <a:gd name="T41" fmla="*/ 374 h 518"/>
              <a:gd name="T42" fmla="*/ 92 w 2046"/>
              <a:gd name="T43" fmla="*/ 430 h 518"/>
              <a:gd name="T44" fmla="*/ 128 w 2046"/>
              <a:gd name="T45" fmla="*/ 460 h 518"/>
              <a:gd name="T46" fmla="*/ 194 w 2046"/>
              <a:gd name="T47" fmla="*/ 490 h 518"/>
              <a:gd name="T48" fmla="*/ 270 w 2046"/>
              <a:gd name="T49" fmla="*/ 500 h 518"/>
              <a:gd name="T50" fmla="*/ 270 w 2046"/>
              <a:gd name="T51" fmla="*/ 518 h 518"/>
              <a:gd name="T52" fmla="*/ 190 w 2046"/>
              <a:gd name="T53" fmla="*/ 508 h 518"/>
              <a:gd name="T54" fmla="*/ 118 w 2046"/>
              <a:gd name="T55" fmla="*/ 474 h 518"/>
              <a:gd name="T56" fmla="*/ 78 w 2046"/>
              <a:gd name="T57" fmla="*/ 444 h 518"/>
              <a:gd name="T58" fmla="*/ 32 w 2046"/>
              <a:gd name="T59" fmla="*/ 384 h 518"/>
              <a:gd name="T60" fmla="*/ 4 w 2046"/>
              <a:gd name="T61" fmla="*/ 312 h 518"/>
              <a:gd name="T62" fmla="*/ 0 w 2046"/>
              <a:gd name="T63" fmla="*/ 260 h 518"/>
              <a:gd name="T64" fmla="*/ 12 w 2046"/>
              <a:gd name="T65" fmla="*/ 182 h 518"/>
              <a:gd name="T66" fmla="*/ 46 w 2046"/>
              <a:gd name="T67" fmla="*/ 116 h 518"/>
              <a:gd name="T68" fmla="*/ 78 w 2046"/>
              <a:gd name="T69" fmla="*/ 76 h 518"/>
              <a:gd name="T70" fmla="*/ 140 w 2046"/>
              <a:gd name="T71" fmla="*/ 32 h 518"/>
              <a:gd name="T72" fmla="*/ 216 w 2046"/>
              <a:gd name="T73" fmla="*/ 6 h 518"/>
              <a:gd name="T74" fmla="*/ 1776 w 2046"/>
              <a:gd name="T75" fmla="*/ 0 h 518"/>
              <a:gd name="T76" fmla="*/ 1830 w 2046"/>
              <a:gd name="T77" fmla="*/ 6 h 518"/>
              <a:gd name="T78" fmla="*/ 1904 w 2046"/>
              <a:gd name="T79" fmla="*/ 32 h 518"/>
              <a:gd name="T80" fmla="*/ 1966 w 2046"/>
              <a:gd name="T81" fmla="*/ 76 h 518"/>
              <a:gd name="T82" fmla="*/ 2000 w 2046"/>
              <a:gd name="T83" fmla="*/ 116 h 518"/>
              <a:gd name="T84" fmla="*/ 2034 w 2046"/>
              <a:gd name="T85" fmla="*/ 182 h 518"/>
              <a:gd name="T86" fmla="*/ 2046 w 2046"/>
              <a:gd name="T87" fmla="*/ 260 h 518"/>
              <a:gd name="T88" fmla="*/ 2040 w 2046"/>
              <a:gd name="T89" fmla="*/ 312 h 518"/>
              <a:gd name="T90" fmla="*/ 2012 w 2046"/>
              <a:gd name="T91" fmla="*/ 384 h 518"/>
              <a:gd name="T92" fmla="*/ 1966 w 2046"/>
              <a:gd name="T93" fmla="*/ 444 h 518"/>
              <a:gd name="T94" fmla="*/ 1926 w 2046"/>
              <a:gd name="T95" fmla="*/ 474 h 518"/>
              <a:gd name="T96" fmla="*/ 1856 w 2046"/>
              <a:gd name="T97" fmla="*/ 508 h 518"/>
              <a:gd name="T98" fmla="*/ 1776 w 2046"/>
              <a:gd name="T99" fmla="*/ 518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46" h="518">
                <a:moveTo>
                  <a:pt x="270" y="500"/>
                </a:moveTo>
                <a:lnTo>
                  <a:pt x="1776" y="500"/>
                </a:lnTo>
                <a:lnTo>
                  <a:pt x="1776" y="500"/>
                </a:lnTo>
                <a:lnTo>
                  <a:pt x="1802" y="500"/>
                </a:lnTo>
                <a:lnTo>
                  <a:pt x="1826" y="496"/>
                </a:lnTo>
                <a:lnTo>
                  <a:pt x="1850" y="490"/>
                </a:lnTo>
                <a:lnTo>
                  <a:pt x="1874" y="482"/>
                </a:lnTo>
                <a:lnTo>
                  <a:pt x="1896" y="472"/>
                </a:lnTo>
                <a:lnTo>
                  <a:pt x="1916" y="460"/>
                </a:lnTo>
                <a:lnTo>
                  <a:pt x="1936" y="446"/>
                </a:lnTo>
                <a:lnTo>
                  <a:pt x="1954" y="430"/>
                </a:lnTo>
                <a:lnTo>
                  <a:pt x="1954" y="430"/>
                </a:lnTo>
                <a:lnTo>
                  <a:pt x="1970" y="412"/>
                </a:lnTo>
                <a:lnTo>
                  <a:pt x="1984" y="394"/>
                </a:lnTo>
                <a:lnTo>
                  <a:pt x="1996" y="374"/>
                </a:lnTo>
                <a:lnTo>
                  <a:pt x="2008" y="354"/>
                </a:lnTo>
                <a:lnTo>
                  <a:pt x="2016" y="332"/>
                </a:lnTo>
                <a:lnTo>
                  <a:pt x="2022" y="308"/>
                </a:lnTo>
                <a:lnTo>
                  <a:pt x="2026" y="284"/>
                </a:lnTo>
                <a:lnTo>
                  <a:pt x="2028" y="260"/>
                </a:lnTo>
                <a:lnTo>
                  <a:pt x="2028" y="260"/>
                </a:lnTo>
                <a:lnTo>
                  <a:pt x="2026" y="236"/>
                </a:lnTo>
                <a:lnTo>
                  <a:pt x="2022" y="212"/>
                </a:lnTo>
                <a:lnTo>
                  <a:pt x="2016" y="188"/>
                </a:lnTo>
                <a:lnTo>
                  <a:pt x="2008" y="166"/>
                </a:lnTo>
                <a:lnTo>
                  <a:pt x="1996" y="146"/>
                </a:lnTo>
                <a:lnTo>
                  <a:pt x="1984" y="126"/>
                </a:lnTo>
                <a:lnTo>
                  <a:pt x="1970" y="108"/>
                </a:lnTo>
                <a:lnTo>
                  <a:pt x="1954" y="90"/>
                </a:lnTo>
                <a:lnTo>
                  <a:pt x="1954" y="90"/>
                </a:lnTo>
                <a:lnTo>
                  <a:pt x="1936" y="74"/>
                </a:lnTo>
                <a:lnTo>
                  <a:pt x="1916" y="60"/>
                </a:lnTo>
                <a:lnTo>
                  <a:pt x="1896" y="48"/>
                </a:lnTo>
                <a:lnTo>
                  <a:pt x="1874" y="38"/>
                </a:lnTo>
                <a:lnTo>
                  <a:pt x="1850" y="30"/>
                </a:lnTo>
                <a:lnTo>
                  <a:pt x="1826" y="24"/>
                </a:lnTo>
                <a:lnTo>
                  <a:pt x="1802" y="20"/>
                </a:lnTo>
                <a:lnTo>
                  <a:pt x="1776" y="20"/>
                </a:lnTo>
                <a:lnTo>
                  <a:pt x="270" y="20"/>
                </a:lnTo>
                <a:lnTo>
                  <a:pt x="270" y="20"/>
                </a:lnTo>
                <a:lnTo>
                  <a:pt x="244" y="20"/>
                </a:lnTo>
                <a:lnTo>
                  <a:pt x="218" y="24"/>
                </a:lnTo>
                <a:lnTo>
                  <a:pt x="194" y="30"/>
                </a:lnTo>
                <a:lnTo>
                  <a:pt x="172" y="38"/>
                </a:lnTo>
                <a:lnTo>
                  <a:pt x="150" y="48"/>
                </a:lnTo>
                <a:lnTo>
                  <a:pt x="128" y="60"/>
                </a:lnTo>
                <a:lnTo>
                  <a:pt x="110" y="74"/>
                </a:lnTo>
                <a:lnTo>
                  <a:pt x="92" y="90"/>
                </a:lnTo>
                <a:lnTo>
                  <a:pt x="92" y="90"/>
                </a:lnTo>
                <a:lnTo>
                  <a:pt x="76" y="108"/>
                </a:lnTo>
                <a:lnTo>
                  <a:pt x="60" y="126"/>
                </a:lnTo>
                <a:lnTo>
                  <a:pt x="48" y="146"/>
                </a:lnTo>
                <a:lnTo>
                  <a:pt x="38" y="166"/>
                </a:lnTo>
                <a:lnTo>
                  <a:pt x="30" y="188"/>
                </a:lnTo>
                <a:lnTo>
                  <a:pt x="24" y="212"/>
                </a:lnTo>
                <a:lnTo>
                  <a:pt x="20" y="236"/>
                </a:lnTo>
                <a:lnTo>
                  <a:pt x="18" y="260"/>
                </a:lnTo>
                <a:lnTo>
                  <a:pt x="18" y="260"/>
                </a:lnTo>
                <a:lnTo>
                  <a:pt x="20" y="284"/>
                </a:lnTo>
                <a:lnTo>
                  <a:pt x="24" y="308"/>
                </a:lnTo>
                <a:lnTo>
                  <a:pt x="30" y="332"/>
                </a:lnTo>
                <a:lnTo>
                  <a:pt x="38" y="354"/>
                </a:lnTo>
                <a:lnTo>
                  <a:pt x="48" y="374"/>
                </a:lnTo>
                <a:lnTo>
                  <a:pt x="60" y="394"/>
                </a:lnTo>
                <a:lnTo>
                  <a:pt x="76" y="412"/>
                </a:lnTo>
                <a:lnTo>
                  <a:pt x="92" y="430"/>
                </a:lnTo>
                <a:lnTo>
                  <a:pt x="92" y="430"/>
                </a:lnTo>
                <a:lnTo>
                  <a:pt x="110" y="446"/>
                </a:lnTo>
                <a:lnTo>
                  <a:pt x="128" y="460"/>
                </a:lnTo>
                <a:lnTo>
                  <a:pt x="150" y="472"/>
                </a:lnTo>
                <a:lnTo>
                  <a:pt x="172" y="482"/>
                </a:lnTo>
                <a:lnTo>
                  <a:pt x="194" y="490"/>
                </a:lnTo>
                <a:lnTo>
                  <a:pt x="218" y="496"/>
                </a:lnTo>
                <a:lnTo>
                  <a:pt x="244" y="500"/>
                </a:lnTo>
                <a:lnTo>
                  <a:pt x="270" y="500"/>
                </a:lnTo>
                <a:close/>
                <a:moveTo>
                  <a:pt x="1776" y="518"/>
                </a:moveTo>
                <a:lnTo>
                  <a:pt x="270" y="518"/>
                </a:lnTo>
                <a:lnTo>
                  <a:pt x="270" y="518"/>
                </a:lnTo>
                <a:lnTo>
                  <a:pt x="242" y="518"/>
                </a:lnTo>
                <a:lnTo>
                  <a:pt x="216" y="514"/>
                </a:lnTo>
                <a:lnTo>
                  <a:pt x="190" y="508"/>
                </a:lnTo>
                <a:lnTo>
                  <a:pt x="164" y="498"/>
                </a:lnTo>
                <a:lnTo>
                  <a:pt x="140" y="488"/>
                </a:lnTo>
                <a:lnTo>
                  <a:pt x="118" y="474"/>
                </a:lnTo>
                <a:lnTo>
                  <a:pt x="98" y="460"/>
                </a:lnTo>
                <a:lnTo>
                  <a:pt x="78" y="444"/>
                </a:lnTo>
                <a:lnTo>
                  <a:pt x="78" y="444"/>
                </a:lnTo>
                <a:lnTo>
                  <a:pt x="62" y="424"/>
                </a:lnTo>
                <a:lnTo>
                  <a:pt x="46" y="404"/>
                </a:lnTo>
                <a:lnTo>
                  <a:pt x="32" y="384"/>
                </a:lnTo>
                <a:lnTo>
                  <a:pt x="20" y="360"/>
                </a:lnTo>
                <a:lnTo>
                  <a:pt x="12" y="338"/>
                </a:lnTo>
                <a:lnTo>
                  <a:pt x="4" y="312"/>
                </a:lnTo>
                <a:lnTo>
                  <a:pt x="0" y="286"/>
                </a:lnTo>
                <a:lnTo>
                  <a:pt x="0" y="260"/>
                </a:lnTo>
                <a:lnTo>
                  <a:pt x="0" y="260"/>
                </a:lnTo>
                <a:lnTo>
                  <a:pt x="0" y="234"/>
                </a:lnTo>
                <a:lnTo>
                  <a:pt x="4" y="208"/>
                </a:lnTo>
                <a:lnTo>
                  <a:pt x="12" y="182"/>
                </a:lnTo>
                <a:lnTo>
                  <a:pt x="20" y="160"/>
                </a:lnTo>
                <a:lnTo>
                  <a:pt x="32" y="136"/>
                </a:lnTo>
                <a:lnTo>
                  <a:pt x="46" y="116"/>
                </a:lnTo>
                <a:lnTo>
                  <a:pt x="62" y="96"/>
                </a:lnTo>
                <a:lnTo>
                  <a:pt x="78" y="76"/>
                </a:lnTo>
                <a:lnTo>
                  <a:pt x="78" y="76"/>
                </a:lnTo>
                <a:lnTo>
                  <a:pt x="98" y="60"/>
                </a:lnTo>
                <a:lnTo>
                  <a:pt x="118" y="46"/>
                </a:lnTo>
                <a:lnTo>
                  <a:pt x="140" y="32"/>
                </a:lnTo>
                <a:lnTo>
                  <a:pt x="164" y="22"/>
                </a:lnTo>
                <a:lnTo>
                  <a:pt x="190" y="12"/>
                </a:lnTo>
                <a:lnTo>
                  <a:pt x="216" y="6"/>
                </a:lnTo>
                <a:lnTo>
                  <a:pt x="242" y="2"/>
                </a:lnTo>
                <a:lnTo>
                  <a:pt x="270" y="0"/>
                </a:lnTo>
                <a:lnTo>
                  <a:pt x="1776" y="0"/>
                </a:lnTo>
                <a:lnTo>
                  <a:pt x="1776" y="0"/>
                </a:lnTo>
                <a:lnTo>
                  <a:pt x="1802" y="2"/>
                </a:lnTo>
                <a:lnTo>
                  <a:pt x="1830" y="6"/>
                </a:lnTo>
                <a:lnTo>
                  <a:pt x="1856" y="12"/>
                </a:lnTo>
                <a:lnTo>
                  <a:pt x="1880" y="22"/>
                </a:lnTo>
                <a:lnTo>
                  <a:pt x="1904" y="32"/>
                </a:lnTo>
                <a:lnTo>
                  <a:pt x="1926" y="46"/>
                </a:lnTo>
                <a:lnTo>
                  <a:pt x="1948" y="60"/>
                </a:lnTo>
                <a:lnTo>
                  <a:pt x="1966" y="76"/>
                </a:lnTo>
                <a:lnTo>
                  <a:pt x="1966" y="76"/>
                </a:lnTo>
                <a:lnTo>
                  <a:pt x="1984" y="96"/>
                </a:lnTo>
                <a:lnTo>
                  <a:pt x="2000" y="116"/>
                </a:lnTo>
                <a:lnTo>
                  <a:pt x="2012" y="136"/>
                </a:lnTo>
                <a:lnTo>
                  <a:pt x="2024" y="160"/>
                </a:lnTo>
                <a:lnTo>
                  <a:pt x="2034" y="182"/>
                </a:lnTo>
                <a:lnTo>
                  <a:pt x="2040" y="208"/>
                </a:lnTo>
                <a:lnTo>
                  <a:pt x="2044" y="234"/>
                </a:lnTo>
                <a:lnTo>
                  <a:pt x="2046" y="260"/>
                </a:lnTo>
                <a:lnTo>
                  <a:pt x="2046" y="260"/>
                </a:lnTo>
                <a:lnTo>
                  <a:pt x="2044" y="286"/>
                </a:lnTo>
                <a:lnTo>
                  <a:pt x="2040" y="312"/>
                </a:lnTo>
                <a:lnTo>
                  <a:pt x="2034" y="338"/>
                </a:lnTo>
                <a:lnTo>
                  <a:pt x="2024" y="360"/>
                </a:lnTo>
                <a:lnTo>
                  <a:pt x="2012" y="384"/>
                </a:lnTo>
                <a:lnTo>
                  <a:pt x="2000" y="404"/>
                </a:lnTo>
                <a:lnTo>
                  <a:pt x="1984" y="424"/>
                </a:lnTo>
                <a:lnTo>
                  <a:pt x="1966" y="444"/>
                </a:lnTo>
                <a:lnTo>
                  <a:pt x="1966" y="444"/>
                </a:lnTo>
                <a:lnTo>
                  <a:pt x="1948" y="460"/>
                </a:lnTo>
                <a:lnTo>
                  <a:pt x="1926" y="474"/>
                </a:lnTo>
                <a:lnTo>
                  <a:pt x="1904" y="488"/>
                </a:lnTo>
                <a:lnTo>
                  <a:pt x="1880" y="498"/>
                </a:lnTo>
                <a:lnTo>
                  <a:pt x="1856" y="508"/>
                </a:lnTo>
                <a:lnTo>
                  <a:pt x="1830" y="514"/>
                </a:lnTo>
                <a:lnTo>
                  <a:pt x="1802" y="518"/>
                </a:lnTo>
                <a:lnTo>
                  <a:pt x="1776" y="518"/>
                </a:lnTo>
                <a:lnTo>
                  <a:pt x="1776" y="518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D9D74C78-BEE5-473C-A3D8-72C0AE92A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4026" y="1816252"/>
            <a:ext cx="2786019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C#</a:t>
            </a:r>
            <a:r>
              <a:rPr kumimoji="0" lang="ko-KR" altLang="en-US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44" y="6074161"/>
            <a:ext cx="13974086" cy="31897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44" y="9450885"/>
            <a:ext cx="21969866" cy="8547481"/>
          </a:xfrm>
          <a:prstGeom prst="rect">
            <a:avLst/>
          </a:prstGeom>
        </p:spPr>
      </p:pic>
      <p:sp>
        <p:nvSpPr>
          <p:cNvPr id="40" name="Freeform 40">
            <a:extLst>
              <a:ext uri="{FF2B5EF4-FFF2-40B4-BE49-F238E27FC236}">
                <a16:creationId xmlns:a16="http://schemas.microsoft.com/office/drawing/2014/main" id="{F48D193D-FE5F-4CFB-A7CE-AC8AAF4EF5CB}"/>
              </a:ext>
            </a:extLst>
          </p:cNvPr>
          <p:cNvSpPr>
            <a:spLocks/>
          </p:cNvSpPr>
          <p:nvPr/>
        </p:nvSpPr>
        <p:spPr bwMode="auto">
          <a:xfrm>
            <a:off x="24019603" y="8623254"/>
            <a:ext cx="332581" cy="108635"/>
          </a:xfrm>
          <a:custGeom>
            <a:avLst/>
            <a:gdLst>
              <a:gd name="T0" fmla="*/ 0 w 255"/>
              <a:gd name="T1" fmla="*/ 128 h 255"/>
              <a:gd name="T2" fmla="*/ 0 w 255"/>
              <a:gd name="T3" fmla="*/ 128 h 255"/>
              <a:gd name="T4" fmla="*/ 0 w 255"/>
              <a:gd name="T5" fmla="*/ 142 h 255"/>
              <a:gd name="T6" fmla="*/ 2 w 255"/>
              <a:gd name="T7" fmla="*/ 154 h 255"/>
              <a:gd name="T8" fmla="*/ 6 w 255"/>
              <a:gd name="T9" fmla="*/ 166 h 255"/>
              <a:gd name="T10" fmla="*/ 10 w 255"/>
              <a:gd name="T11" fmla="*/ 177 h 255"/>
              <a:gd name="T12" fmla="*/ 16 w 255"/>
              <a:gd name="T13" fmla="*/ 189 h 255"/>
              <a:gd name="T14" fmla="*/ 22 w 255"/>
              <a:gd name="T15" fmla="*/ 199 h 255"/>
              <a:gd name="T16" fmla="*/ 38 w 255"/>
              <a:gd name="T17" fmla="*/ 217 h 255"/>
              <a:gd name="T18" fmla="*/ 55 w 255"/>
              <a:gd name="T19" fmla="*/ 233 h 255"/>
              <a:gd name="T20" fmla="*/ 67 w 255"/>
              <a:gd name="T21" fmla="*/ 239 h 255"/>
              <a:gd name="T22" fmla="*/ 77 w 255"/>
              <a:gd name="T23" fmla="*/ 245 h 255"/>
              <a:gd name="T24" fmla="*/ 89 w 255"/>
              <a:gd name="T25" fmla="*/ 249 h 255"/>
              <a:gd name="T26" fmla="*/ 101 w 255"/>
              <a:gd name="T27" fmla="*/ 253 h 255"/>
              <a:gd name="T28" fmla="*/ 115 w 255"/>
              <a:gd name="T29" fmla="*/ 255 h 255"/>
              <a:gd name="T30" fmla="*/ 127 w 255"/>
              <a:gd name="T31" fmla="*/ 255 h 255"/>
              <a:gd name="T32" fmla="*/ 127 w 255"/>
              <a:gd name="T33" fmla="*/ 255 h 255"/>
              <a:gd name="T34" fmla="*/ 141 w 255"/>
              <a:gd name="T35" fmla="*/ 255 h 255"/>
              <a:gd name="T36" fmla="*/ 153 w 255"/>
              <a:gd name="T37" fmla="*/ 253 h 255"/>
              <a:gd name="T38" fmla="*/ 165 w 255"/>
              <a:gd name="T39" fmla="*/ 249 h 255"/>
              <a:gd name="T40" fmla="*/ 177 w 255"/>
              <a:gd name="T41" fmla="*/ 245 h 255"/>
              <a:gd name="T42" fmla="*/ 189 w 255"/>
              <a:gd name="T43" fmla="*/ 239 h 255"/>
              <a:gd name="T44" fmla="*/ 199 w 255"/>
              <a:gd name="T45" fmla="*/ 233 h 255"/>
              <a:gd name="T46" fmla="*/ 219 w 255"/>
              <a:gd name="T47" fmla="*/ 217 h 255"/>
              <a:gd name="T48" fmla="*/ 233 w 255"/>
              <a:gd name="T49" fmla="*/ 199 h 255"/>
              <a:gd name="T50" fmla="*/ 241 w 255"/>
              <a:gd name="T51" fmla="*/ 189 h 255"/>
              <a:gd name="T52" fmla="*/ 245 w 255"/>
              <a:gd name="T53" fmla="*/ 177 h 255"/>
              <a:gd name="T54" fmla="*/ 251 w 255"/>
              <a:gd name="T55" fmla="*/ 166 h 255"/>
              <a:gd name="T56" fmla="*/ 253 w 255"/>
              <a:gd name="T57" fmla="*/ 154 h 255"/>
              <a:gd name="T58" fmla="*/ 255 w 255"/>
              <a:gd name="T59" fmla="*/ 142 h 255"/>
              <a:gd name="T60" fmla="*/ 255 w 255"/>
              <a:gd name="T61" fmla="*/ 128 h 255"/>
              <a:gd name="T62" fmla="*/ 255 w 255"/>
              <a:gd name="T63" fmla="*/ 128 h 255"/>
              <a:gd name="T64" fmla="*/ 255 w 255"/>
              <a:gd name="T65" fmla="*/ 114 h 255"/>
              <a:gd name="T66" fmla="*/ 253 w 255"/>
              <a:gd name="T67" fmla="*/ 102 h 255"/>
              <a:gd name="T68" fmla="*/ 251 w 255"/>
              <a:gd name="T69" fmla="*/ 90 h 255"/>
              <a:gd name="T70" fmla="*/ 245 w 255"/>
              <a:gd name="T71" fmla="*/ 78 h 255"/>
              <a:gd name="T72" fmla="*/ 241 w 255"/>
              <a:gd name="T73" fmla="*/ 66 h 255"/>
              <a:gd name="T74" fmla="*/ 233 w 255"/>
              <a:gd name="T75" fmla="*/ 56 h 255"/>
              <a:gd name="T76" fmla="*/ 219 w 255"/>
              <a:gd name="T77" fmla="*/ 38 h 255"/>
              <a:gd name="T78" fmla="*/ 199 w 255"/>
              <a:gd name="T79" fmla="*/ 22 h 255"/>
              <a:gd name="T80" fmla="*/ 189 w 255"/>
              <a:gd name="T81" fmla="*/ 16 h 255"/>
              <a:gd name="T82" fmla="*/ 177 w 255"/>
              <a:gd name="T83" fmla="*/ 10 h 255"/>
              <a:gd name="T84" fmla="*/ 165 w 255"/>
              <a:gd name="T85" fmla="*/ 6 h 255"/>
              <a:gd name="T86" fmla="*/ 153 w 255"/>
              <a:gd name="T87" fmla="*/ 2 h 255"/>
              <a:gd name="T88" fmla="*/ 141 w 255"/>
              <a:gd name="T89" fmla="*/ 0 h 255"/>
              <a:gd name="T90" fmla="*/ 127 w 255"/>
              <a:gd name="T91" fmla="*/ 0 h 255"/>
              <a:gd name="T92" fmla="*/ 127 w 255"/>
              <a:gd name="T93" fmla="*/ 0 h 255"/>
              <a:gd name="T94" fmla="*/ 115 w 255"/>
              <a:gd name="T95" fmla="*/ 0 h 255"/>
              <a:gd name="T96" fmla="*/ 101 w 255"/>
              <a:gd name="T97" fmla="*/ 2 h 255"/>
              <a:gd name="T98" fmla="*/ 89 w 255"/>
              <a:gd name="T99" fmla="*/ 6 h 255"/>
              <a:gd name="T100" fmla="*/ 77 w 255"/>
              <a:gd name="T101" fmla="*/ 10 h 255"/>
              <a:gd name="T102" fmla="*/ 67 w 255"/>
              <a:gd name="T103" fmla="*/ 16 h 255"/>
              <a:gd name="T104" fmla="*/ 55 w 255"/>
              <a:gd name="T105" fmla="*/ 22 h 255"/>
              <a:gd name="T106" fmla="*/ 38 w 255"/>
              <a:gd name="T107" fmla="*/ 38 h 255"/>
              <a:gd name="T108" fmla="*/ 22 w 255"/>
              <a:gd name="T109" fmla="*/ 56 h 255"/>
              <a:gd name="T110" fmla="*/ 16 w 255"/>
              <a:gd name="T111" fmla="*/ 66 h 255"/>
              <a:gd name="T112" fmla="*/ 10 w 255"/>
              <a:gd name="T113" fmla="*/ 78 h 255"/>
              <a:gd name="T114" fmla="*/ 6 w 255"/>
              <a:gd name="T115" fmla="*/ 90 h 255"/>
              <a:gd name="T116" fmla="*/ 2 w 255"/>
              <a:gd name="T117" fmla="*/ 102 h 255"/>
              <a:gd name="T118" fmla="*/ 0 w 255"/>
              <a:gd name="T119" fmla="*/ 114 h 255"/>
              <a:gd name="T120" fmla="*/ 0 w 255"/>
              <a:gd name="T121" fmla="*/ 128 h 255"/>
              <a:gd name="T122" fmla="*/ 0 w 255"/>
              <a:gd name="T123" fmla="*/ 128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5" h="255">
                <a:moveTo>
                  <a:pt x="0" y="128"/>
                </a:moveTo>
                <a:lnTo>
                  <a:pt x="0" y="128"/>
                </a:lnTo>
                <a:lnTo>
                  <a:pt x="0" y="142"/>
                </a:lnTo>
                <a:lnTo>
                  <a:pt x="2" y="154"/>
                </a:lnTo>
                <a:lnTo>
                  <a:pt x="6" y="166"/>
                </a:lnTo>
                <a:lnTo>
                  <a:pt x="10" y="177"/>
                </a:lnTo>
                <a:lnTo>
                  <a:pt x="16" y="189"/>
                </a:lnTo>
                <a:lnTo>
                  <a:pt x="22" y="199"/>
                </a:lnTo>
                <a:lnTo>
                  <a:pt x="38" y="217"/>
                </a:lnTo>
                <a:lnTo>
                  <a:pt x="55" y="233"/>
                </a:lnTo>
                <a:lnTo>
                  <a:pt x="67" y="239"/>
                </a:lnTo>
                <a:lnTo>
                  <a:pt x="77" y="245"/>
                </a:lnTo>
                <a:lnTo>
                  <a:pt x="89" y="249"/>
                </a:lnTo>
                <a:lnTo>
                  <a:pt x="101" y="253"/>
                </a:lnTo>
                <a:lnTo>
                  <a:pt x="115" y="255"/>
                </a:lnTo>
                <a:lnTo>
                  <a:pt x="127" y="255"/>
                </a:lnTo>
                <a:lnTo>
                  <a:pt x="127" y="255"/>
                </a:lnTo>
                <a:lnTo>
                  <a:pt x="141" y="255"/>
                </a:lnTo>
                <a:lnTo>
                  <a:pt x="153" y="253"/>
                </a:lnTo>
                <a:lnTo>
                  <a:pt x="165" y="249"/>
                </a:lnTo>
                <a:lnTo>
                  <a:pt x="177" y="245"/>
                </a:lnTo>
                <a:lnTo>
                  <a:pt x="189" y="239"/>
                </a:lnTo>
                <a:lnTo>
                  <a:pt x="199" y="233"/>
                </a:lnTo>
                <a:lnTo>
                  <a:pt x="219" y="217"/>
                </a:lnTo>
                <a:lnTo>
                  <a:pt x="233" y="199"/>
                </a:lnTo>
                <a:lnTo>
                  <a:pt x="241" y="189"/>
                </a:lnTo>
                <a:lnTo>
                  <a:pt x="245" y="177"/>
                </a:lnTo>
                <a:lnTo>
                  <a:pt x="251" y="166"/>
                </a:lnTo>
                <a:lnTo>
                  <a:pt x="253" y="154"/>
                </a:lnTo>
                <a:lnTo>
                  <a:pt x="255" y="142"/>
                </a:lnTo>
                <a:lnTo>
                  <a:pt x="255" y="128"/>
                </a:lnTo>
                <a:lnTo>
                  <a:pt x="255" y="128"/>
                </a:lnTo>
                <a:lnTo>
                  <a:pt x="255" y="114"/>
                </a:lnTo>
                <a:lnTo>
                  <a:pt x="253" y="102"/>
                </a:lnTo>
                <a:lnTo>
                  <a:pt x="251" y="90"/>
                </a:lnTo>
                <a:lnTo>
                  <a:pt x="245" y="78"/>
                </a:lnTo>
                <a:lnTo>
                  <a:pt x="241" y="66"/>
                </a:lnTo>
                <a:lnTo>
                  <a:pt x="233" y="56"/>
                </a:lnTo>
                <a:lnTo>
                  <a:pt x="219" y="38"/>
                </a:lnTo>
                <a:lnTo>
                  <a:pt x="199" y="22"/>
                </a:lnTo>
                <a:lnTo>
                  <a:pt x="189" y="16"/>
                </a:lnTo>
                <a:lnTo>
                  <a:pt x="177" y="10"/>
                </a:lnTo>
                <a:lnTo>
                  <a:pt x="165" y="6"/>
                </a:lnTo>
                <a:lnTo>
                  <a:pt x="153" y="2"/>
                </a:lnTo>
                <a:lnTo>
                  <a:pt x="141" y="0"/>
                </a:lnTo>
                <a:lnTo>
                  <a:pt x="127" y="0"/>
                </a:lnTo>
                <a:lnTo>
                  <a:pt x="127" y="0"/>
                </a:lnTo>
                <a:lnTo>
                  <a:pt x="115" y="0"/>
                </a:lnTo>
                <a:lnTo>
                  <a:pt x="101" y="2"/>
                </a:lnTo>
                <a:lnTo>
                  <a:pt x="89" y="6"/>
                </a:lnTo>
                <a:lnTo>
                  <a:pt x="77" y="10"/>
                </a:lnTo>
                <a:lnTo>
                  <a:pt x="67" y="16"/>
                </a:lnTo>
                <a:lnTo>
                  <a:pt x="55" y="22"/>
                </a:lnTo>
                <a:lnTo>
                  <a:pt x="38" y="38"/>
                </a:lnTo>
                <a:lnTo>
                  <a:pt x="22" y="56"/>
                </a:lnTo>
                <a:lnTo>
                  <a:pt x="16" y="66"/>
                </a:lnTo>
                <a:lnTo>
                  <a:pt x="10" y="78"/>
                </a:lnTo>
                <a:lnTo>
                  <a:pt x="6" y="90"/>
                </a:lnTo>
                <a:lnTo>
                  <a:pt x="2" y="102"/>
                </a:lnTo>
                <a:lnTo>
                  <a:pt x="0" y="114"/>
                </a:lnTo>
                <a:lnTo>
                  <a:pt x="0" y="128"/>
                </a:lnTo>
                <a:lnTo>
                  <a:pt x="0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Freeform 41">
            <a:extLst>
              <a:ext uri="{FF2B5EF4-FFF2-40B4-BE49-F238E27FC236}">
                <a16:creationId xmlns:a16="http://schemas.microsoft.com/office/drawing/2014/main" id="{DE0CB812-1C68-4B60-82D2-C4B073D4D86E}"/>
              </a:ext>
            </a:extLst>
          </p:cNvPr>
          <p:cNvSpPr>
            <a:spLocks/>
          </p:cNvSpPr>
          <p:nvPr/>
        </p:nvSpPr>
        <p:spPr bwMode="auto">
          <a:xfrm>
            <a:off x="24688677" y="8623254"/>
            <a:ext cx="332581" cy="108635"/>
          </a:xfrm>
          <a:custGeom>
            <a:avLst/>
            <a:gdLst>
              <a:gd name="T0" fmla="*/ 0 w 255"/>
              <a:gd name="T1" fmla="*/ 128 h 255"/>
              <a:gd name="T2" fmla="*/ 0 w 255"/>
              <a:gd name="T3" fmla="*/ 128 h 255"/>
              <a:gd name="T4" fmla="*/ 0 w 255"/>
              <a:gd name="T5" fmla="*/ 142 h 255"/>
              <a:gd name="T6" fmla="*/ 2 w 255"/>
              <a:gd name="T7" fmla="*/ 154 h 255"/>
              <a:gd name="T8" fmla="*/ 6 w 255"/>
              <a:gd name="T9" fmla="*/ 166 h 255"/>
              <a:gd name="T10" fmla="*/ 10 w 255"/>
              <a:gd name="T11" fmla="*/ 177 h 255"/>
              <a:gd name="T12" fmla="*/ 16 w 255"/>
              <a:gd name="T13" fmla="*/ 189 h 255"/>
              <a:gd name="T14" fmla="*/ 22 w 255"/>
              <a:gd name="T15" fmla="*/ 199 h 255"/>
              <a:gd name="T16" fmla="*/ 38 w 255"/>
              <a:gd name="T17" fmla="*/ 217 h 255"/>
              <a:gd name="T18" fmla="*/ 56 w 255"/>
              <a:gd name="T19" fmla="*/ 233 h 255"/>
              <a:gd name="T20" fmla="*/ 66 w 255"/>
              <a:gd name="T21" fmla="*/ 239 h 255"/>
              <a:gd name="T22" fmla="*/ 78 w 255"/>
              <a:gd name="T23" fmla="*/ 245 h 255"/>
              <a:gd name="T24" fmla="*/ 90 w 255"/>
              <a:gd name="T25" fmla="*/ 249 h 255"/>
              <a:gd name="T26" fmla="*/ 102 w 255"/>
              <a:gd name="T27" fmla="*/ 253 h 255"/>
              <a:gd name="T28" fmla="*/ 116 w 255"/>
              <a:gd name="T29" fmla="*/ 255 h 255"/>
              <a:gd name="T30" fmla="*/ 127 w 255"/>
              <a:gd name="T31" fmla="*/ 255 h 255"/>
              <a:gd name="T32" fmla="*/ 127 w 255"/>
              <a:gd name="T33" fmla="*/ 255 h 255"/>
              <a:gd name="T34" fmla="*/ 141 w 255"/>
              <a:gd name="T35" fmla="*/ 255 h 255"/>
              <a:gd name="T36" fmla="*/ 153 w 255"/>
              <a:gd name="T37" fmla="*/ 253 h 255"/>
              <a:gd name="T38" fmla="*/ 165 w 255"/>
              <a:gd name="T39" fmla="*/ 249 h 255"/>
              <a:gd name="T40" fmla="*/ 177 w 255"/>
              <a:gd name="T41" fmla="*/ 245 h 255"/>
              <a:gd name="T42" fmla="*/ 189 w 255"/>
              <a:gd name="T43" fmla="*/ 239 h 255"/>
              <a:gd name="T44" fmla="*/ 199 w 255"/>
              <a:gd name="T45" fmla="*/ 233 h 255"/>
              <a:gd name="T46" fmla="*/ 219 w 255"/>
              <a:gd name="T47" fmla="*/ 217 h 255"/>
              <a:gd name="T48" fmla="*/ 233 w 255"/>
              <a:gd name="T49" fmla="*/ 199 h 255"/>
              <a:gd name="T50" fmla="*/ 241 w 255"/>
              <a:gd name="T51" fmla="*/ 189 h 255"/>
              <a:gd name="T52" fmla="*/ 245 w 255"/>
              <a:gd name="T53" fmla="*/ 177 h 255"/>
              <a:gd name="T54" fmla="*/ 249 w 255"/>
              <a:gd name="T55" fmla="*/ 166 h 255"/>
              <a:gd name="T56" fmla="*/ 253 w 255"/>
              <a:gd name="T57" fmla="*/ 154 h 255"/>
              <a:gd name="T58" fmla="*/ 255 w 255"/>
              <a:gd name="T59" fmla="*/ 142 h 255"/>
              <a:gd name="T60" fmla="*/ 255 w 255"/>
              <a:gd name="T61" fmla="*/ 128 h 255"/>
              <a:gd name="T62" fmla="*/ 255 w 255"/>
              <a:gd name="T63" fmla="*/ 128 h 255"/>
              <a:gd name="T64" fmla="*/ 255 w 255"/>
              <a:gd name="T65" fmla="*/ 114 h 255"/>
              <a:gd name="T66" fmla="*/ 253 w 255"/>
              <a:gd name="T67" fmla="*/ 102 h 255"/>
              <a:gd name="T68" fmla="*/ 249 w 255"/>
              <a:gd name="T69" fmla="*/ 90 h 255"/>
              <a:gd name="T70" fmla="*/ 245 w 255"/>
              <a:gd name="T71" fmla="*/ 78 h 255"/>
              <a:gd name="T72" fmla="*/ 241 w 255"/>
              <a:gd name="T73" fmla="*/ 66 h 255"/>
              <a:gd name="T74" fmla="*/ 233 w 255"/>
              <a:gd name="T75" fmla="*/ 56 h 255"/>
              <a:gd name="T76" fmla="*/ 219 w 255"/>
              <a:gd name="T77" fmla="*/ 38 h 255"/>
              <a:gd name="T78" fmla="*/ 199 w 255"/>
              <a:gd name="T79" fmla="*/ 22 h 255"/>
              <a:gd name="T80" fmla="*/ 189 w 255"/>
              <a:gd name="T81" fmla="*/ 16 h 255"/>
              <a:gd name="T82" fmla="*/ 177 w 255"/>
              <a:gd name="T83" fmla="*/ 10 h 255"/>
              <a:gd name="T84" fmla="*/ 165 w 255"/>
              <a:gd name="T85" fmla="*/ 6 h 255"/>
              <a:gd name="T86" fmla="*/ 153 w 255"/>
              <a:gd name="T87" fmla="*/ 2 h 255"/>
              <a:gd name="T88" fmla="*/ 141 w 255"/>
              <a:gd name="T89" fmla="*/ 0 h 255"/>
              <a:gd name="T90" fmla="*/ 127 w 255"/>
              <a:gd name="T91" fmla="*/ 0 h 255"/>
              <a:gd name="T92" fmla="*/ 127 w 255"/>
              <a:gd name="T93" fmla="*/ 0 h 255"/>
              <a:gd name="T94" fmla="*/ 116 w 255"/>
              <a:gd name="T95" fmla="*/ 0 h 255"/>
              <a:gd name="T96" fmla="*/ 102 w 255"/>
              <a:gd name="T97" fmla="*/ 2 h 255"/>
              <a:gd name="T98" fmla="*/ 90 w 255"/>
              <a:gd name="T99" fmla="*/ 6 h 255"/>
              <a:gd name="T100" fmla="*/ 78 w 255"/>
              <a:gd name="T101" fmla="*/ 10 h 255"/>
              <a:gd name="T102" fmla="*/ 66 w 255"/>
              <a:gd name="T103" fmla="*/ 16 h 255"/>
              <a:gd name="T104" fmla="*/ 56 w 255"/>
              <a:gd name="T105" fmla="*/ 22 h 255"/>
              <a:gd name="T106" fmla="*/ 38 w 255"/>
              <a:gd name="T107" fmla="*/ 38 h 255"/>
              <a:gd name="T108" fmla="*/ 22 w 255"/>
              <a:gd name="T109" fmla="*/ 56 h 255"/>
              <a:gd name="T110" fmla="*/ 16 w 255"/>
              <a:gd name="T111" fmla="*/ 66 h 255"/>
              <a:gd name="T112" fmla="*/ 10 w 255"/>
              <a:gd name="T113" fmla="*/ 78 h 255"/>
              <a:gd name="T114" fmla="*/ 6 w 255"/>
              <a:gd name="T115" fmla="*/ 90 h 255"/>
              <a:gd name="T116" fmla="*/ 2 w 255"/>
              <a:gd name="T117" fmla="*/ 102 h 255"/>
              <a:gd name="T118" fmla="*/ 0 w 255"/>
              <a:gd name="T119" fmla="*/ 114 h 255"/>
              <a:gd name="T120" fmla="*/ 0 w 255"/>
              <a:gd name="T121" fmla="*/ 128 h 255"/>
              <a:gd name="T122" fmla="*/ 0 w 255"/>
              <a:gd name="T123" fmla="*/ 128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5" h="255">
                <a:moveTo>
                  <a:pt x="0" y="128"/>
                </a:moveTo>
                <a:lnTo>
                  <a:pt x="0" y="128"/>
                </a:lnTo>
                <a:lnTo>
                  <a:pt x="0" y="142"/>
                </a:lnTo>
                <a:lnTo>
                  <a:pt x="2" y="154"/>
                </a:lnTo>
                <a:lnTo>
                  <a:pt x="6" y="166"/>
                </a:lnTo>
                <a:lnTo>
                  <a:pt x="10" y="177"/>
                </a:lnTo>
                <a:lnTo>
                  <a:pt x="16" y="189"/>
                </a:lnTo>
                <a:lnTo>
                  <a:pt x="22" y="199"/>
                </a:lnTo>
                <a:lnTo>
                  <a:pt x="38" y="217"/>
                </a:lnTo>
                <a:lnTo>
                  <a:pt x="56" y="233"/>
                </a:lnTo>
                <a:lnTo>
                  <a:pt x="66" y="239"/>
                </a:lnTo>
                <a:lnTo>
                  <a:pt x="78" y="245"/>
                </a:lnTo>
                <a:lnTo>
                  <a:pt x="90" y="249"/>
                </a:lnTo>
                <a:lnTo>
                  <a:pt x="102" y="253"/>
                </a:lnTo>
                <a:lnTo>
                  <a:pt x="116" y="255"/>
                </a:lnTo>
                <a:lnTo>
                  <a:pt x="127" y="255"/>
                </a:lnTo>
                <a:lnTo>
                  <a:pt x="127" y="255"/>
                </a:lnTo>
                <a:lnTo>
                  <a:pt x="141" y="255"/>
                </a:lnTo>
                <a:lnTo>
                  <a:pt x="153" y="253"/>
                </a:lnTo>
                <a:lnTo>
                  <a:pt x="165" y="249"/>
                </a:lnTo>
                <a:lnTo>
                  <a:pt x="177" y="245"/>
                </a:lnTo>
                <a:lnTo>
                  <a:pt x="189" y="239"/>
                </a:lnTo>
                <a:lnTo>
                  <a:pt x="199" y="233"/>
                </a:lnTo>
                <a:lnTo>
                  <a:pt x="219" y="217"/>
                </a:lnTo>
                <a:lnTo>
                  <a:pt x="233" y="199"/>
                </a:lnTo>
                <a:lnTo>
                  <a:pt x="241" y="189"/>
                </a:lnTo>
                <a:lnTo>
                  <a:pt x="245" y="177"/>
                </a:lnTo>
                <a:lnTo>
                  <a:pt x="249" y="166"/>
                </a:lnTo>
                <a:lnTo>
                  <a:pt x="253" y="154"/>
                </a:lnTo>
                <a:lnTo>
                  <a:pt x="255" y="142"/>
                </a:lnTo>
                <a:lnTo>
                  <a:pt x="255" y="128"/>
                </a:lnTo>
                <a:lnTo>
                  <a:pt x="255" y="128"/>
                </a:lnTo>
                <a:lnTo>
                  <a:pt x="255" y="114"/>
                </a:lnTo>
                <a:lnTo>
                  <a:pt x="253" y="102"/>
                </a:lnTo>
                <a:lnTo>
                  <a:pt x="249" y="90"/>
                </a:lnTo>
                <a:lnTo>
                  <a:pt x="245" y="78"/>
                </a:lnTo>
                <a:lnTo>
                  <a:pt x="241" y="66"/>
                </a:lnTo>
                <a:lnTo>
                  <a:pt x="233" y="56"/>
                </a:lnTo>
                <a:lnTo>
                  <a:pt x="219" y="38"/>
                </a:lnTo>
                <a:lnTo>
                  <a:pt x="199" y="22"/>
                </a:lnTo>
                <a:lnTo>
                  <a:pt x="189" y="16"/>
                </a:lnTo>
                <a:lnTo>
                  <a:pt x="177" y="10"/>
                </a:lnTo>
                <a:lnTo>
                  <a:pt x="165" y="6"/>
                </a:lnTo>
                <a:lnTo>
                  <a:pt x="153" y="2"/>
                </a:lnTo>
                <a:lnTo>
                  <a:pt x="141" y="0"/>
                </a:lnTo>
                <a:lnTo>
                  <a:pt x="127" y="0"/>
                </a:lnTo>
                <a:lnTo>
                  <a:pt x="127" y="0"/>
                </a:lnTo>
                <a:lnTo>
                  <a:pt x="116" y="0"/>
                </a:lnTo>
                <a:lnTo>
                  <a:pt x="102" y="2"/>
                </a:lnTo>
                <a:lnTo>
                  <a:pt x="90" y="6"/>
                </a:lnTo>
                <a:lnTo>
                  <a:pt x="78" y="10"/>
                </a:lnTo>
                <a:lnTo>
                  <a:pt x="66" y="16"/>
                </a:lnTo>
                <a:lnTo>
                  <a:pt x="56" y="22"/>
                </a:lnTo>
                <a:lnTo>
                  <a:pt x="38" y="38"/>
                </a:lnTo>
                <a:lnTo>
                  <a:pt x="22" y="56"/>
                </a:lnTo>
                <a:lnTo>
                  <a:pt x="16" y="66"/>
                </a:lnTo>
                <a:lnTo>
                  <a:pt x="10" y="78"/>
                </a:lnTo>
                <a:lnTo>
                  <a:pt x="6" y="90"/>
                </a:lnTo>
                <a:lnTo>
                  <a:pt x="2" y="102"/>
                </a:lnTo>
                <a:lnTo>
                  <a:pt x="0" y="114"/>
                </a:lnTo>
                <a:lnTo>
                  <a:pt x="0" y="128"/>
                </a:lnTo>
                <a:lnTo>
                  <a:pt x="0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88720FE1-B9F5-413D-8938-E2DAE4FE2B79}"/>
              </a:ext>
            </a:extLst>
          </p:cNvPr>
          <p:cNvSpPr>
            <a:spLocks/>
          </p:cNvSpPr>
          <p:nvPr/>
        </p:nvSpPr>
        <p:spPr bwMode="auto">
          <a:xfrm>
            <a:off x="25357750" y="8623254"/>
            <a:ext cx="332581" cy="108635"/>
          </a:xfrm>
          <a:custGeom>
            <a:avLst/>
            <a:gdLst>
              <a:gd name="T0" fmla="*/ 0 w 255"/>
              <a:gd name="T1" fmla="*/ 128 h 255"/>
              <a:gd name="T2" fmla="*/ 0 w 255"/>
              <a:gd name="T3" fmla="*/ 128 h 255"/>
              <a:gd name="T4" fmla="*/ 0 w 255"/>
              <a:gd name="T5" fmla="*/ 142 h 255"/>
              <a:gd name="T6" fmla="*/ 2 w 255"/>
              <a:gd name="T7" fmla="*/ 154 h 255"/>
              <a:gd name="T8" fmla="*/ 6 w 255"/>
              <a:gd name="T9" fmla="*/ 166 h 255"/>
              <a:gd name="T10" fmla="*/ 10 w 255"/>
              <a:gd name="T11" fmla="*/ 177 h 255"/>
              <a:gd name="T12" fmla="*/ 16 w 255"/>
              <a:gd name="T13" fmla="*/ 189 h 255"/>
              <a:gd name="T14" fmla="*/ 22 w 255"/>
              <a:gd name="T15" fmla="*/ 199 h 255"/>
              <a:gd name="T16" fmla="*/ 38 w 255"/>
              <a:gd name="T17" fmla="*/ 217 h 255"/>
              <a:gd name="T18" fmla="*/ 56 w 255"/>
              <a:gd name="T19" fmla="*/ 233 h 255"/>
              <a:gd name="T20" fmla="*/ 66 w 255"/>
              <a:gd name="T21" fmla="*/ 239 h 255"/>
              <a:gd name="T22" fmla="*/ 78 w 255"/>
              <a:gd name="T23" fmla="*/ 245 h 255"/>
              <a:gd name="T24" fmla="*/ 90 w 255"/>
              <a:gd name="T25" fmla="*/ 249 h 255"/>
              <a:gd name="T26" fmla="*/ 102 w 255"/>
              <a:gd name="T27" fmla="*/ 253 h 255"/>
              <a:gd name="T28" fmla="*/ 114 w 255"/>
              <a:gd name="T29" fmla="*/ 255 h 255"/>
              <a:gd name="T30" fmla="*/ 128 w 255"/>
              <a:gd name="T31" fmla="*/ 255 h 255"/>
              <a:gd name="T32" fmla="*/ 128 w 255"/>
              <a:gd name="T33" fmla="*/ 255 h 255"/>
              <a:gd name="T34" fmla="*/ 142 w 255"/>
              <a:gd name="T35" fmla="*/ 255 h 255"/>
              <a:gd name="T36" fmla="*/ 154 w 255"/>
              <a:gd name="T37" fmla="*/ 253 h 255"/>
              <a:gd name="T38" fmla="*/ 166 w 255"/>
              <a:gd name="T39" fmla="*/ 249 h 255"/>
              <a:gd name="T40" fmla="*/ 178 w 255"/>
              <a:gd name="T41" fmla="*/ 245 h 255"/>
              <a:gd name="T42" fmla="*/ 190 w 255"/>
              <a:gd name="T43" fmla="*/ 239 h 255"/>
              <a:gd name="T44" fmla="*/ 199 w 255"/>
              <a:gd name="T45" fmla="*/ 233 h 255"/>
              <a:gd name="T46" fmla="*/ 217 w 255"/>
              <a:gd name="T47" fmla="*/ 217 h 255"/>
              <a:gd name="T48" fmla="*/ 233 w 255"/>
              <a:gd name="T49" fmla="*/ 199 h 255"/>
              <a:gd name="T50" fmla="*/ 239 w 255"/>
              <a:gd name="T51" fmla="*/ 189 h 255"/>
              <a:gd name="T52" fmla="*/ 245 w 255"/>
              <a:gd name="T53" fmla="*/ 177 h 255"/>
              <a:gd name="T54" fmla="*/ 249 w 255"/>
              <a:gd name="T55" fmla="*/ 166 h 255"/>
              <a:gd name="T56" fmla="*/ 253 w 255"/>
              <a:gd name="T57" fmla="*/ 154 h 255"/>
              <a:gd name="T58" fmla="*/ 255 w 255"/>
              <a:gd name="T59" fmla="*/ 142 h 255"/>
              <a:gd name="T60" fmla="*/ 255 w 255"/>
              <a:gd name="T61" fmla="*/ 128 h 255"/>
              <a:gd name="T62" fmla="*/ 255 w 255"/>
              <a:gd name="T63" fmla="*/ 128 h 255"/>
              <a:gd name="T64" fmla="*/ 255 w 255"/>
              <a:gd name="T65" fmla="*/ 114 h 255"/>
              <a:gd name="T66" fmla="*/ 253 w 255"/>
              <a:gd name="T67" fmla="*/ 102 h 255"/>
              <a:gd name="T68" fmla="*/ 249 w 255"/>
              <a:gd name="T69" fmla="*/ 90 h 255"/>
              <a:gd name="T70" fmla="*/ 245 w 255"/>
              <a:gd name="T71" fmla="*/ 78 h 255"/>
              <a:gd name="T72" fmla="*/ 239 w 255"/>
              <a:gd name="T73" fmla="*/ 66 h 255"/>
              <a:gd name="T74" fmla="*/ 233 w 255"/>
              <a:gd name="T75" fmla="*/ 56 h 255"/>
              <a:gd name="T76" fmla="*/ 217 w 255"/>
              <a:gd name="T77" fmla="*/ 38 h 255"/>
              <a:gd name="T78" fmla="*/ 199 w 255"/>
              <a:gd name="T79" fmla="*/ 22 h 255"/>
              <a:gd name="T80" fmla="*/ 190 w 255"/>
              <a:gd name="T81" fmla="*/ 16 h 255"/>
              <a:gd name="T82" fmla="*/ 178 w 255"/>
              <a:gd name="T83" fmla="*/ 10 h 255"/>
              <a:gd name="T84" fmla="*/ 166 w 255"/>
              <a:gd name="T85" fmla="*/ 6 h 255"/>
              <a:gd name="T86" fmla="*/ 154 w 255"/>
              <a:gd name="T87" fmla="*/ 2 h 255"/>
              <a:gd name="T88" fmla="*/ 142 w 255"/>
              <a:gd name="T89" fmla="*/ 0 h 255"/>
              <a:gd name="T90" fmla="*/ 128 w 255"/>
              <a:gd name="T91" fmla="*/ 0 h 255"/>
              <a:gd name="T92" fmla="*/ 128 w 255"/>
              <a:gd name="T93" fmla="*/ 0 h 255"/>
              <a:gd name="T94" fmla="*/ 114 w 255"/>
              <a:gd name="T95" fmla="*/ 0 h 255"/>
              <a:gd name="T96" fmla="*/ 102 w 255"/>
              <a:gd name="T97" fmla="*/ 2 h 255"/>
              <a:gd name="T98" fmla="*/ 90 w 255"/>
              <a:gd name="T99" fmla="*/ 6 h 255"/>
              <a:gd name="T100" fmla="*/ 78 w 255"/>
              <a:gd name="T101" fmla="*/ 10 h 255"/>
              <a:gd name="T102" fmla="*/ 66 w 255"/>
              <a:gd name="T103" fmla="*/ 16 h 255"/>
              <a:gd name="T104" fmla="*/ 56 w 255"/>
              <a:gd name="T105" fmla="*/ 22 h 255"/>
              <a:gd name="T106" fmla="*/ 38 w 255"/>
              <a:gd name="T107" fmla="*/ 38 h 255"/>
              <a:gd name="T108" fmla="*/ 22 w 255"/>
              <a:gd name="T109" fmla="*/ 56 h 255"/>
              <a:gd name="T110" fmla="*/ 16 w 255"/>
              <a:gd name="T111" fmla="*/ 66 h 255"/>
              <a:gd name="T112" fmla="*/ 10 w 255"/>
              <a:gd name="T113" fmla="*/ 78 h 255"/>
              <a:gd name="T114" fmla="*/ 6 w 255"/>
              <a:gd name="T115" fmla="*/ 90 h 255"/>
              <a:gd name="T116" fmla="*/ 2 w 255"/>
              <a:gd name="T117" fmla="*/ 102 h 255"/>
              <a:gd name="T118" fmla="*/ 0 w 255"/>
              <a:gd name="T119" fmla="*/ 114 h 255"/>
              <a:gd name="T120" fmla="*/ 0 w 255"/>
              <a:gd name="T121" fmla="*/ 128 h 255"/>
              <a:gd name="T122" fmla="*/ 0 w 255"/>
              <a:gd name="T123" fmla="*/ 128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5" h="255">
                <a:moveTo>
                  <a:pt x="0" y="128"/>
                </a:moveTo>
                <a:lnTo>
                  <a:pt x="0" y="128"/>
                </a:lnTo>
                <a:lnTo>
                  <a:pt x="0" y="142"/>
                </a:lnTo>
                <a:lnTo>
                  <a:pt x="2" y="154"/>
                </a:lnTo>
                <a:lnTo>
                  <a:pt x="6" y="166"/>
                </a:lnTo>
                <a:lnTo>
                  <a:pt x="10" y="177"/>
                </a:lnTo>
                <a:lnTo>
                  <a:pt x="16" y="189"/>
                </a:lnTo>
                <a:lnTo>
                  <a:pt x="22" y="199"/>
                </a:lnTo>
                <a:lnTo>
                  <a:pt x="38" y="217"/>
                </a:lnTo>
                <a:lnTo>
                  <a:pt x="56" y="233"/>
                </a:lnTo>
                <a:lnTo>
                  <a:pt x="66" y="239"/>
                </a:lnTo>
                <a:lnTo>
                  <a:pt x="78" y="245"/>
                </a:lnTo>
                <a:lnTo>
                  <a:pt x="90" y="249"/>
                </a:lnTo>
                <a:lnTo>
                  <a:pt x="102" y="253"/>
                </a:lnTo>
                <a:lnTo>
                  <a:pt x="114" y="255"/>
                </a:lnTo>
                <a:lnTo>
                  <a:pt x="128" y="255"/>
                </a:lnTo>
                <a:lnTo>
                  <a:pt x="128" y="255"/>
                </a:lnTo>
                <a:lnTo>
                  <a:pt x="142" y="255"/>
                </a:lnTo>
                <a:lnTo>
                  <a:pt x="154" y="253"/>
                </a:lnTo>
                <a:lnTo>
                  <a:pt x="166" y="249"/>
                </a:lnTo>
                <a:lnTo>
                  <a:pt x="178" y="245"/>
                </a:lnTo>
                <a:lnTo>
                  <a:pt x="190" y="239"/>
                </a:lnTo>
                <a:lnTo>
                  <a:pt x="199" y="233"/>
                </a:lnTo>
                <a:lnTo>
                  <a:pt x="217" y="217"/>
                </a:lnTo>
                <a:lnTo>
                  <a:pt x="233" y="199"/>
                </a:lnTo>
                <a:lnTo>
                  <a:pt x="239" y="189"/>
                </a:lnTo>
                <a:lnTo>
                  <a:pt x="245" y="177"/>
                </a:lnTo>
                <a:lnTo>
                  <a:pt x="249" y="166"/>
                </a:lnTo>
                <a:lnTo>
                  <a:pt x="253" y="154"/>
                </a:lnTo>
                <a:lnTo>
                  <a:pt x="255" y="142"/>
                </a:lnTo>
                <a:lnTo>
                  <a:pt x="255" y="128"/>
                </a:lnTo>
                <a:lnTo>
                  <a:pt x="255" y="128"/>
                </a:lnTo>
                <a:lnTo>
                  <a:pt x="255" y="114"/>
                </a:lnTo>
                <a:lnTo>
                  <a:pt x="253" y="102"/>
                </a:lnTo>
                <a:lnTo>
                  <a:pt x="249" y="90"/>
                </a:lnTo>
                <a:lnTo>
                  <a:pt x="245" y="78"/>
                </a:lnTo>
                <a:lnTo>
                  <a:pt x="239" y="66"/>
                </a:lnTo>
                <a:lnTo>
                  <a:pt x="233" y="56"/>
                </a:lnTo>
                <a:lnTo>
                  <a:pt x="217" y="38"/>
                </a:lnTo>
                <a:lnTo>
                  <a:pt x="199" y="22"/>
                </a:lnTo>
                <a:lnTo>
                  <a:pt x="190" y="16"/>
                </a:lnTo>
                <a:lnTo>
                  <a:pt x="178" y="10"/>
                </a:lnTo>
                <a:lnTo>
                  <a:pt x="166" y="6"/>
                </a:lnTo>
                <a:lnTo>
                  <a:pt x="154" y="2"/>
                </a:lnTo>
                <a:lnTo>
                  <a:pt x="142" y="0"/>
                </a:lnTo>
                <a:lnTo>
                  <a:pt x="128" y="0"/>
                </a:lnTo>
                <a:lnTo>
                  <a:pt x="128" y="0"/>
                </a:lnTo>
                <a:lnTo>
                  <a:pt x="114" y="0"/>
                </a:lnTo>
                <a:lnTo>
                  <a:pt x="102" y="2"/>
                </a:lnTo>
                <a:lnTo>
                  <a:pt x="90" y="6"/>
                </a:lnTo>
                <a:lnTo>
                  <a:pt x="78" y="10"/>
                </a:lnTo>
                <a:lnTo>
                  <a:pt x="66" y="16"/>
                </a:lnTo>
                <a:lnTo>
                  <a:pt x="56" y="22"/>
                </a:lnTo>
                <a:lnTo>
                  <a:pt x="38" y="38"/>
                </a:lnTo>
                <a:lnTo>
                  <a:pt x="22" y="56"/>
                </a:lnTo>
                <a:lnTo>
                  <a:pt x="16" y="66"/>
                </a:lnTo>
                <a:lnTo>
                  <a:pt x="10" y="78"/>
                </a:lnTo>
                <a:lnTo>
                  <a:pt x="6" y="90"/>
                </a:lnTo>
                <a:lnTo>
                  <a:pt x="2" y="102"/>
                </a:lnTo>
                <a:lnTo>
                  <a:pt x="0" y="114"/>
                </a:lnTo>
                <a:lnTo>
                  <a:pt x="0" y="128"/>
                </a:lnTo>
                <a:lnTo>
                  <a:pt x="0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Freeform 49">
            <a:extLst>
              <a:ext uri="{FF2B5EF4-FFF2-40B4-BE49-F238E27FC236}">
                <a16:creationId xmlns:a16="http://schemas.microsoft.com/office/drawing/2014/main" id="{ACC234A8-30AE-475B-9EC2-D470BCE5A17A}"/>
              </a:ext>
            </a:extLst>
          </p:cNvPr>
          <p:cNvSpPr>
            <a:spLocks/>
          </p:cNvSpPr>
          <p:nvPr/>
        </p:nvSpPr>
        <p:spPr bwMode="auto">
          <a:xfrm>
            <a:off x="16217985" y="6500871"/>
            <a:ext cx="13515806" cy="2181225"/>
          </a:xfrm>
          <a:custGeom>
            <a:avLst/>
            <a:gdLst>
              <a:gd name="T0" fmla="*/ 9504 w 10363"/>
              <a:gd name="T1" fmla="*/ 5118 h 5120"/>
              <a:gd name="T2" fmla="*/ 9640 w 10363"/>
              <a:gd name="T3" fmla="*/ 5102 h 5120"/>
              <a:gd name="T4" fmla="*/ 9770 w 10363"/>
              <a:gd name="T5" fmla="*/ 5064 h 5120"/>
              <a:gd name="T6" fmla="*/ 9889 w 10363"/>
              <a:gd name="T7" fmla="*/ 5010 h 5120"/>
              <a:gd name="T8" fmla="*/ 9999 w 10363"/>
              <a:gd name="T9" fmla="*/ 4940 h 5120"/>
              <a:gd name="T10" fmla="*/ 10097 w 10363"/>
              <a:gd name="T11" fmla="*/ 4854 h 5120"/>
              <a:gd name="T12" fmla="*/ 10183 w 10363"/>
              <a:gd name="T13" fmla="*/ 4757 h 5120"/>
              <a:gd name="T14" fmla="*/ 10253 w 10363"/>
              <a:gd name="T15" fmla="*/ 4647 h 5120"/>
              <a:gd name="T16" fmla="*/ 10307 w 10363"/>
              <a:gd name="T17" fmla="*/ 4527 h 5120"/>
              <a:gd name="T18" fmla="*/ 10345 w 10363"/>
              <a:gd name="T19" fmla="*/ 4397 h 5120"/>
              <a:gd name="T20" fmla="*/ 10361 w 10363"/>
              <a:gd name="T21" fmla="*/ 4263 h 5120"/>
              <a:gd name="T22" fmla="*/ 10363 w 10363"/>
              <a:gd name="T23" fmla="*/ 905 h 5120"/>
              <a:gd name="T24" fmla="*/ 10353 w 10363"/>
              <a:gd name="T25" fmla="*/ 767 h 5120"/>
              <a:gd name="T26" fmla="*/ 10321 w 10363"/>
              <a:gd name="T27" fmla="*/ 635 h 5120"/>
              <a:gd name="T28" fmla="*/ 10273 w 10363"/>
              <a:gd name="T29" fmla="*/ 513 h 5120"/>
              <a:gd name="T30" fmla="*/ 10207 w 10363"/>
              <a:gd name="T31" fmla="*/ 400 h 5120"/>
              <a:gd name="T32" fmla="*/ 10127 w 10363"/>
              <a:gd name="T33" fmla="*/ 298 h 5120"/>
              <a:gd name="T34" fmla="*/ 10033 w 10363"/>
              <a:gd name="T35" fmla="*/ 208 h 5120"/>
              <a:gd name="T36" fmla="*/ 9927 w 10363"/>
              <a:gd name="T37" fmla="*/ 132 h 5120"/>
              <a:gd name="T38" fmla="*/ 9810 w 10363"/>
              <a:gd name="T39" fmla="*/ 72 h 5120"/>
              <a:gd name="T40" fmla="*/ 9684 w 10363"/>
              <a:gd name="T41" fmla="*/ 30 h 5120"/>
              <a:gd name="T42" fmla="*/ 9550 w 10363"/>
              <a:gd name="T43" fmla="*/ 6 h 5120"/>
              <a:gd name="T44" fmla="*/ 905 w 10363"/>
              <a:gd name="T45" fmla="*/ 0 h 5120"/>
              <a:gd name="T46" fmla="*/ 813 w 10363"/>
              <a:gd name="T47" fmla="*/ 6 h 5120"/>
              <a:gd name="T48" fmla="*/ 679 w 10363"/>
              <a:gd name="T49" fmla="*/ 30 h 5120"/>
              <a:gd name="T50" fmla="*/ 553 w 10363"/>
              <a:gd name="T51" fmla="*/ 72 h 5120"/>
              <a:gd name="T52" fmla="*/ 436 w 10363"/>
              <a:gd name="T53" fmla="*/ 132 h 5120"/>
              <a:gd name="T54" fmla="*/ 330 w 10363"/>
              <a:gd name="T55" fmla="*/ 208 h 5120"/>
              <a:gd name="T56" fmla="*/ 236 w 10363"/>
              <a:gd name="T57" fmla="*/ 298 h 5120"/>
              <a:gd name="T58" fmla="*/ 154 w 10363"/>
              <a:gd name="T59" fmla="*/ 400 h 5120"/>
              <a:gd name="T60" fmla="*/ 90 w 10363"/>
              <a:gd name="T61" fmla="*/ 513 h 5120"/>
              <a:gd name="T62" fmla="*/ 42 w 10363"/>
              <a:gd name="T63" fmla="*/ 635 h 5120"/>
              <a:gd name="T64" fmla="*/ 10 w 10363"/>
              <a:gd name="T65" fmla="*/ 767 h 5120"/>
              <a:gd name="T66" fmla="*/ 0 w 10363"/>
              <a:gd name="T67" fmla="*/ 905 h 5120"/>
              <a:gd name="T68" fmla="*/ 2 w 10363"/>
              <a:gd name="T69" fmla="*/ 4263 h 5120"/>
              <a:gd name="T70" fmla="*/ 18 w 10363"/>
              <a:gd name="T71" fmla="*/ 4397 h 5120"/>
              <a:gd name="T72" fmla="*/ 56 w 10363"/>
              <a:gd name="T73" fmla="*/ 4527 h 5120"/>
              <a:gd name="T74" fmla="*/ 110 w 10363"/>
              <a:gd name="T75" fmla="*/ 4647 h 5120"/>
              <a:gd name="T76" fmla="*/ 180 w 10363"/>
              <a:gd name="T77" fmla="*/ 4757 h 5120"/>
              <a:gd name="T78" fmla="*/ 266 w 10363"/>
              <a:gd name="T79" fmla="*/ 4854 h 5120"/>
              <a:gd name="T80" fmla="*/ 364 w 10363"/>
              <a:gd name="T81" fmla="*/ 4940 h 5120"/>
              <a:gd name="T82" fmla="*/ 473 w 10363"/>
              <a:gd name="T83" fmla="*/ 5010 h 5120"/>
              <a:gd name="T84" fmla="*/ 593 w 10363"/>
              <a:gd name="T85" fmla="*/ 5064 h 5120"/>
              <a:gd name="T86" fmla="*/ 723 w 10363"/>
              <a:gd name="T87" fmla="*/ 5102 h 5120"/>
              <a:gd name="T88" fmla="*/ 859 w 10363"/>
              <a:gd name="T89" fmla="*/ 5118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363" h="5120">
                <a:moveTo>
                  <a:pt x="9458" y="5120"/>
                </a:moveTo>
                <a:lnTo>
                  <a:pt x="9458" y="5120"/>
                </a:lnTo>
                <a:lnTo>
                  <a:pt x="9504" y="5118"/>
                </a:lnTo>
                <a:lnTo>
                  <a:pt x="9550" y="5116"/>
                </a:lnTo>
                <a:lnTo>
                  <a:pt x="9596" y="5110"/>
                </a:lnTo>
                <a:lnTo>
                  <a:pt x="9640" y="5102"/>
                </a:lnTo>
                <a:lnTo>
                  <a:pt x="9684" y="5092"/>
                </a:lnTo>
                <a:lnTo>
                  <a:pt x="9728" y="5080"/>
                </a:lnTo>
                <a:lnTo>
                  <a:pt x="9770" y="5064"/>
                </a:lnTo>
                <a:lnTo>
                  <a:pt x="9810" y="5048"/>
                </a:lnTo>
                <a:lnTo>
                  <a:pt x="9850" y="5030"/>
                </a:lnTo>
                <a:lnTo>
                  <a:pt x="9889" y="5010"/>
                </a:lnTo>
                <a:lnTo>
                  <a:pt x="9927" y="4988"/>
                </a:lnTo>
                <a:lnTo>
                  <a:pt x="9963" y="4966"/>
                </a:lnTo>
                <a:lnTo>
                  <a:pt x="9999" y="4940"/>
                </a:lnTo>
                <a:lnTo>
                  <a:pt x="10033" y="4914"/>
                </a:lnTo>
                <a:lnTo>
                  <a:pt x="10065" y="4884"/>
                </a:lnTo>
                <a:lnTo>
                  <a:pt x="10097" y="4854"/>
                </a:lnTo>
                <a:lnTo>
                  <a:pt x="10127" y="4824"/>
                </a:lnTo>
                <a:lnTo>
                  <a:pt x="10155" y="4790"/>
                </a:lnTo>
                <a:lnTo>
                  <a:pt x="10183" y="4757"/>
                </a:lnTo>
                <a:lnTo>
                  <a:pt x="10207" y="4721"/>
                </a:lnTo>
                <a:lnTo>
                  <a:pt x="10231" y="4685"/>
                </a:lnTo>
                <a:lnTo>
                  <a:pt x="10253" y="4647"/>
                </a:lnTo>
                <a:lnTo>
                  <a:pt x="10273" y="4607"/>
                </a:lnTo>
                <a:lnTo>
                  <a:pt x="10291" y="4567"/>
                </a:lnTo>
                <a:lnTo>
                  <a:pt x="10307" y="4527"/>
                </a:lnTo>
                <a:lnTo>
                  <a:pt x="10321" y="4485"/>
                </a:lnTo>
                <a:lnTo>
                  <a:pt x="10333" y="4441"/>
                </a:lnTo>
                <a:lnTo>
                  <a:pt x="10345" y="4397"/>
                </a:lnTo>
                <a:lnTo>
                  <a:pt x="10353" y="4353"/>
                </a:lnTo>
                <a:lnTo>
                  <a:pt x="10357" y="4309"/>
                </a:lnTo>
                <a:lnTo>
                  <a:pt x="10361" y="4263"/>
                </a:lnTo>
                <a:lnTo>
                  <a:pt x="10363" y="4215"/>
                </a:lnTo>
                <a:lnTo>
                  <a:pt x="10363" y="905"/>
                </a:lnTo>
                <a:lnTo>
                  <a:pt x="10363" y="905"/>
                </a:lnTo>
                <a:lnTo>
                  <a:pt x="10361" y="859"/>
                </a:lnTo>
                <a:lnTo>
                  <a:pt x="10357" y="813"/>
                </a:lnTo>
                <a:lnTo>
                  <a:pt x="10353" y="767"/>
                </a:lnTo>
                <a:lnTo>
                  <a:pt x="10345" y="723"/>
                </a:lnTo>
                <a:lnTo>
                  <a:pt x="10333" y="679"/>
                </a:lnTo>
                <a:lnTo>
                  <a:pt x="10321" y="635"/>
                </a:lnTo>
                <a:lnTo>
                  <a:pt x="10307" y="593"/>
                </a:lnTo>
                <a:lnTo>
                  <a:pt x="10291" y="553"/>
                </a:lnTo>
                <a:lnTo>
                  <a:pt x="10273" y="513"/>
                </a:lnTo>
                <a:lnTo>
                  <a:pt x="10253" y="474"/>
                </a:lnTo>
                <a:lnTo>
                  <a:pt x="10231" y="436"/>
                </a:lnTo>
                <a:lnTo>
                  <a:pt x="10207" y="400"/>
                </a:lnTo>
                <a:lnTo>
                  <a:pt x="10183" y="364"/>
                </a:lnTo>
                <a:lnTo>
                  <a:pt x="10155" y="330"/>
                </a:lnTo>
                <a:lnTo>
                  <a:pt x="10127" y="298"/>
                </a:lnTo>
                <a:lnTo>
                  <a:pt x="10097" y="266"/>
                </a:lnTo>
                <a:lnTo>
                  <a:pt x="10065" y="236"/>
                </a:lnTo>
                <a:lnTo>
                  <a:pt x="10033" y="208"/>
                </a:lnTo>
                <a:lnTo>
                  <a:pt x="9999" y="180"/>
                </a:lnTo>
                <a:lnTo>
                  <a:pt x="9963" y="156"/>
                </a:lnTo>
                <a:lnTo>
                  <a:pt x="9927" y="132"/>
                </a:lnTo>
                <a:lnTo>
                  <a:pt x="9889" y="110"/>
                </a:lnTo>
                <a:lnTo>
                  <a:pt x="9850" y="90"/>
                </a:lnTo>
                <a:lnTo>
                  <a:pt x="9810" y="72"/>
                </a:lnTo>
                <a:lnTo>
                  <a:pt x="9770" y="56"/>
                </a:lnTo>
                <a:lnTo>
                  <a:pt x="9728" y="42"/>
                </a:lnTo>
                <a:lnTo>
                  <a:pt x="9684" y="30"/>
                </a:lnTo>
                <a:lnTo>
                  <a:pt x="9640" y="20"/>
                </a:lnTo>
                <a:lnTo>
                  <a:pt x="9596" y="12"/>
                </a:lnTo>
                <a:lnTo>
                  <a:pt x="9550" y="6"/>
                </a:lnTo>
                <a:lnTo>
                  <a:pt x="9504" y="2"/>
                </a:lnTo>
                <a:lnTo>
                  <a:pt x="9458" y="0"/>
                </a:lnTo>
                <a:lnTo>
                  <a:pt x="905" y="0"/>
                </a:lnTo>
                <a:lnTo>
                  <a:pt x="905" y="0"/>
                </a:lnTo>
                <a:lnTo>
                  <a:pt x="859" y="2"/>
                </a:lnTo>
                <a:lnTo>
                  <a:pt x="813" y="6"/>
                </a:lnTo>
                <a:lnTo>
                  <a:pt x="767" y="12"/>
                </a:lnTo>
                <a:lnTo>
                  <a:pt x="723" y="20"/>
                </a:lnTo>
                <a:lnTo>
                  <a:pt x="679" y="30"/>
                </a:lnTo>
                <a:lnTo>
                  <a:pt x="635" y="42"/>
                </a:lnTo>
                <a:lnTo>
                  <a:pt x="593" y="56"/>
                </a:lnTo>
                <a:lnTo>
                  <a:pt x="553" y="72"/>
                </a:lnTo>
                <a:lnTo>
                  <a:pt x="513" y="90"/>
                </a:lnTo>
                <a:lnTo>
                  <a:pt x="473" y="110"/>
                </a:lnTo>
                <a:lnTo>
                  <a:pt x="436" y="132"/>
                </a:lnTo>
                <a:lnTo>
                  <a:pt x="400" y="156"/>
                </a:lnTo>
                <a:lnTo>
                  <a:pt x="364" y="180"/>
                </a:lnTo>
                <a:lnTo>
                  <a:pt x="330" y="208"/>
                </a:lnTo>
                <a:lnTo>
                  <a:pt x="296" y="236"/>
                </a:lnTo>
                <a:lnTo>
                  <a:pt x="266" y="266"/>
                </a:lnTo>
                <a:lnTo>
                  <a:pt x="236" y="298"/>
                </a:lnTo>
                <a:lnTo>
                  <a:pt x="208" y="330"/>
                </a:lnTo>
                <a:lnTo>
                  <a:pt x="180" y="364"/>
                </a:lnTo>
                <a:lnTo>
                  <a:pt x="154" y="400"/>
                </a:lnTo>
                <a:lnTo>
                  <a:pt x="132" y="436"/>
                </a:lnTo>
                <a:lnTo>
                  <a:pt x="110" y="474"/>
                </a:lnTo>
                <a:lnTo>
                  <a:pt x="90" y="513"/>
                </a:lnTo>
                <a:lnTo>
                  <a:pt x="72" y="553"/>
                </a:lnTo>
                <a:lnTo>
                  <a:pt x="56" y="593"/>
                </a:lnTo>
                <a:lnTo>
                  <a:pt x="42" y="635"/>
                </a:lnTo>
                <a:lnTo>
                  <a:pt x="28" y="679"/>
                </a:lnTo>
                <a:lnTo>
                  <a:pt x="18" y="723"/>
                </a:lnTo>
                <a:lnTo>
                  <a:pt x="10" y="767"/>
                </a:lnTo>
                <a:lnTo>
                  <a:pt x="6" y="813"/>
                </a:lnTo>
                <a:lnTo>
                  <a:pt x="2" y="859"/>
                </a:lnTo>
                <a:lnTo>
                  <a:pt x="0" y="905"/>
                </a:lnTo>
                <a:lnTo>
                  <a:pt x="0" y="4215"/>
                </a:lnTo>
                <a:lnTo>
                  <a:pt x="0" y="4215"/>
                </a:lnTo>
                <a:lnTo>
                  <a:pt x="2" y="4263"/>
                </a:lnTo>
                <a:lnTo>
                  <a:pt x="6" y="4307"/>
                </a:lnTo>
                <a:lnTo>
                  <a:pt x="10" y="4353"/>
                </a:lnTo>
                <a:lnTo>
                  <a:pt x="18" y="4397"/>
                </a:lnTo>
                <a:lnTo>
                  <a:pt x="28" y="4441"/>
                </a:lnTo>
                <a:lnTo>
                  <a:pt x="42" y="4485"/>
                </a:lnTo>
                <a:lnTo>
                  <a:pt x="56" y="4527"/>
                </a:lnTo>
                <a:lnTo>
                  <a:pt x="72" y="4567"/>
                </a:lnTo>
                <a:lnTo>
                  <a:pt x="90" y="4607"/>
                </a:lnTo>
                <a:lnTo>
                  <a:pt x="110" y="4647"/>
                </a:lnTo>
                <a:lnTo>
                  <a:pt x="132" y="4685"/>
                </a:lnTo>
                <a:lnTo>
                  <a:pt x="154" y="4721"/>
                </a:lnTo>
                <a:lnTo>
                  <a:pt x="180" y="4757"/>
                </a:lnTo>
                <a:lnTo>
                  <a:pt x="208" y="4790"/>
                </a:lnTo>
                <a:lnTo>
                  <a:pt x="236" y="4824"/>
                </a:lnTo>
                <a:lnTo>
                  <a:pt x="266" y="4854"/>
                </a:lnTo>
                <a:lnTo>
                  <a:pt x="296" y="4884"/>
                </a:lnTo>
                <a:lnTo>
                  <a:pt x="330" y="4914"/>
                </a:lnTo>
                <a:lnTo>
                  <a:pt x="364" y="4940"/>
                </a:lnTo>
                <a:lnTo>
                  <a:pt x="400" y="4966"/>
                </a:lnTo>
                <a:lnTo>
                  <a:pt x="436" y="4988"/>
                </a:lnTo>
                <a:lnTo>
                  <a:pt x="473" y="5010"/>
                </a:lnTo>
                <a:lnTo>
                  <a:pt x="513" y="5030"/>
                </a:lnTo>
                <a:lnTo>
                  <a:pt x="553" y="5048"/>
                </a:lnTo>
                <a:lnTo>
                  <a:pt x="593" y="5064"/>
                </a:lnTo>
                <a:lnTo>
                  <a:pt x="635" y="5080"/>
                </a:lnTo>
                <a:lnTo>
                  <a:pt x="679" y="5092"/>
                </a:lnTo>
                <a:lnTo>
                  <a:pt x="723" y="5102"/>
                </a:lnTo>
                <a:lnTo>
                  <a:pt x="767" y="5110"/>
                </a:lnTo>
                <a:lnTo>
                  <a:pt x="813" y="5116"/>
                </a:lnTo>
                <a:lnTo>
                  <a:pt x="859" y="5118"/>
                </a:lnTo>
                <a:lnTo>
                  <a:pt x="905" y="5120"/>
                </a:lnTo>
                <a:lnTo>
                  <a:pt x="9458" y="5120"/>
                </a:lnTo>
                <a:close/>
              </a:path>
            </a:pathLst>
          </a:custGeom>
          <a:solidFill>
            <a:srgbClr val="BE7D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3" name="Rectangle 56">
            <a:extLst>
              <a:ext uri="{FF2B5EF4-FFF2-40B4-BE49-F238E27FC236}">
                <a16:creationId xmlns:a16="http://schemas.microsoft.com/office/drawing/2014/main" id="{15B99CFB-0DFF-487D-B3D3-E0C95D48E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0568" y="7003400"/>
            <a:ext cx="578684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6200" dirty="0" err="1" smtClean="0">
                <a:solidFill>
                  <a:srgbClr val="FFFFFF"/>
                </a:solidFill>
                <a:ea typeface="에스코어 드림 3 Light" panose="020B0303030302020204" pitchFamily="34" charset="-127"/>
              </a:rPr>
              <a:t>필터링</a:t>
            </a:r>
            <a:r>
              <a:rPr lang="ko-KR" altLang="en-US" sz="6200" dirty="0" smtClean="0">
                <a:solidFill>
                  <a:srgbClr val="FFFFFF"/>
                </a:solidFill>
                <a:ea typeface="에스코어 드림 3 Light" panose="020B0303030302020204" pitchFamily="34" charset="-127"/>
              </a:rPr>
              <a:t> </a:t>
            </a:r>
            <a:r>
              <a:rPr lang="ko-KR" altLang="en-US" sz="6200" dirty="0" err="1" smtClean="0">
                <a:solidFill>
                  <a:srgbClr val="FFFFFF"/>
                </a:solidFill>
                <a:ea typeface="에스코어 드림 3 Light" panose="020B0303030302020204" pitchFamily="34" charset="-127"/>
              </a:rPr>
              <a:t>안했을때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8410699" y="10819735"/>
            <a:ext cx="13515806" cy="3509040"/>
            <a:chOff x="16738141" y="6903353"/>
            <a:chExt cx="16451263" cy="8128000"/>
          </a:xfrm>
        </p:grpSpPr>
        <p:sp>
          <p:nvSpPr>
            <p:cNvPr id="29" name="Freeform 40">
              <a:extLst>
                <a:ext uri="{FF2B5EF4-FFF2-40B4-BE49-F238E27FC236}">
                  <a16:creationId xmlns:a16="http://schemas.microsoft.com/office/drawing/2014/main" id="{F48D193D-FE5F-4CFB-A7CE-AC8AAF4EF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65225" y="11834813"/>
              <a:ext cx="404813" cy="404812"/>
            </a:xfrm>
            <a:custGeom>
              <a:avLst/>
              <a:gdLst>
                <a:gd name="T0" fmla="*/ 0 w 255"/>
                <a:gd name="T1" fmla="*/ 128 h 255"/>
                <a:gd name="T2" fmla="*/ 0 w 255"/>
                <a:gd name="T3" fmla="*/ 128 h 255"/>
                <a:gd name="T4" fmla="*/ 0 w 255"/>
                <a:gd name="T5" fmla="*/ 142 h 255"/>
                <a:gd name="T6" fmla="*/ 2 w 255"/>
                <a:gd name="T7" fmla="*/ 154 h 255"/>
                <a:gd name="T8" fmla="*/ 6 w 255"/>
                <a:gd name="T9" fmla="*/ 166 h 255"/>
                <a:gd name="T10" fmla="*/ 10 w 255"/>
                <a:gd name="T11" fmla="*/ 177 h 255"/>
                <a:gd name="T12" fmla="*/ 16 w 255"/>
                <a:gd name="T13" fmla="*/ 189 h 255"/>
                <a:gd name="T14" fmla="*/ 22 w 255"/>
                <a:gd name="T15" fmla="*/ 199 h 255"/>
                <a:gd name="T16" fmla="*/ 38 w 255"/>
                <a:gd name="T17" fmla="*/ 217 h 255"/>
                <a:gd name="T18" fmla="*/ 55 w 255"/>
                <a:gd name="T19" fmla="*/ 233 h 255"/>
                <a:gd name="T20" fmla="*/ 67 w 255"/>
                <a:gd name="T21" fmla="*/ 239 h 255"/>
                <a:gd name="T22" fmla="*/ 77 w 255"/>
                <a:gd name="T23" fmla="*/ 245 h 255"/>
                <a:gd name="T24" fmla="*/ 89 w 255"/>
                <a:gd name="T25" fmla="*/ 249 h 255"/>
                <a:gd name="T26" fmla="*/ 101 w 255"/>
                <a:gd name="T27" fmla="*/ 253 h 255"/>
                <a:gd name="T28" fmla="*/ 115 w 255"/>
                <a:gd name="T29" fmla="*/ 255 h 255"/>
                <a:gd name="T30" fmla="*/ 127 w 255"/>
                <a:gd name="T31" fmla="*/ 255 h 255"/>
                <a:gd name="T32" fmla="*/ 127 w 255"/>
                <a:gd name="T33" fmla="*/ 255 h 255"/>
                <a:gd name="T34" fmla="*/ 141 w 255"/>
                <a:gd name="T35" fmla="*/ 255 h 255"/>
                <a:gd name="T36" fmla="*/ 153 w 255"/>
                <a:gd name="T37" fmla="*/ 253 h 255"/>
                <a:gd name="T38" fmla="*/ 165 w 255"/>
                <a:gd name="T39" fmla="*/ 249 h 255"/>
                <a:gd name="T40" fmla="*/ 177 w 255"/>
                <a:gd name="T41" fmla="*/ 245 h 255"/>
                <a:gd name="T42" fmla="*/ 189 w 255"/>
                <a:gd name="T43" fmla="*/ 239 h 255"/>
                <a:gd name="T44" fmla="*/ 199 w 255"/>
                <a:gd name="T45" fmla="*/ 233 h 255"/>
                <a:gd name="T46" fmla="*/ 219 w 255"/>
                <a:gd name="T47" fmla="*/ 217 h 255"/>
                <a:gd name="T48" fmla="*/ 233 w 255"/>
                <a:gd name="T49" fmla="*/ 199 h 255"/>
                <a:gd name="T50" fmla="*/ 241 w 255"/>
                <a:gd name="T51" fmla="*/ 189 h 255"/>
                <a:gd name="T52" fmla="*/ 245 w 255"/>
                <a:gd name="T53" fmla="*/ 177 h 255"/>
                <a:gd name="T54" fmla="*/ 251 w 255"/>
                <a:gd name="T55" fmla="*/ 166 h 255"/>
                <a:gd name="T56" fmla="*/ 253 w 255"/>
                <a:gd name="T57" fmla="*/ 154 h 255"/>
                <a:gd name="T58" fmla="*/ 255 w 255"/>
                <a:gd name="T59" fmla="*/ 142 h 255"/>
                <a:gd name="T60" fmla="*/ 255 w 255"/>
                <a:gd name="T61" fmla="*/ 128 h 255"/>
                <a:gd name="T62" fmla="*/ 255 w 255"/>
                <a:gd name="T63" fmla="*/ 128 h 255"/>
                <a:gd name="T64" fmla="*/ 255 w 255"/>
                <a:gd name="T65" fmla="*/ 114 h 255"/>
                <a:gd name="T66" fmla="*/ 253 w 255"/>
                <a:gd name="T67" fmla="*/ 102 h 255"/>
                <a:gd name="T68" fmla="*/ 251 w 255"/>
                <a:gd name="T69" fmla="*/ 90 h 255"/>
                <a:gd name="T70" fmla="*/ 245 w 255"/>
                <a:gd name="T71" fmla="*/ 78 h 255"/>
                <a:gd name="T72" fmla="*/ 241 w 255"/>
                <a:gd name="T73" fmla="*/ 66 h 255"/>
                <a:gd name="T74" fmla="*/ 233 w 255"/>
                <a:gd name="T75" fmla="*/ 56 h 255"/>
                <a:gd name="T76" fmla="*/ 219 w 255"/>
                <a:gd name="T77" fmla="*/ 38 h 255"/>
                <a:gd name="T78" fmla="*/ 199 w 255"/>
                <a:gd name="T79" fmla="*/ 22 h 255"/>
                <a:gd name="T80" fmla="*/ 189 w 255"/>
                <a:gd name="T81" fmla="*/ 16 h 255"/>
                <a:gd name="T82" fmla="*/ 177 w 255"/>
                <a:gd name="T83" fmla="*/ 10 h 255"/>
                <a:gd name="T84" fmla="*/ 165 w 255"/>
                <a:gd name="T85" fmla="*/ 6 h 255"/>
                <a:gd name="T86" fmla="*/ 153 w 255"/>
                <a:gd name="T87" fmla="*/ 2 h 255"/>
                <a:gd name="T88" fmla="*/ 141 w 255"/>
                <a:gd name="T89" fmla="*/ 0 h 255"/>
                <a:gd name="T90" fmla="*/ 127 w 255"/>
                <a:gd name="T91" fmla="*/ 0 h 255"/>
                <a:gd name="T92" fmla="*/ 127 w 255"/>
                <a:gd name="T93" fmla="*/ 0 h 255"/>
                <a:gd name="T94" fmla="*/ 115 w 255"/>
                <a:gd name="T95" fmla="*/ 0 h 255"/>
                <a:gd name="T96" fmla="*/ 101 w 255"/>
                <a:gd name="T97" fmla="*/ 2 h 255"/>
                <a:gd name="T98" fmla="*/ 89 w 255"/>
                <a:gd name="T99" fmla="*/ 6 h 255"/>
                <a:gd name="T100" fmla="*/ 77 w 255"/>
                <a:gd name="T101" fmla="*/ 10 h 255"/>
                <a:gd name="T102" fmla="*/ 67 w 255"/>
                <a:gd name="T103" fmla="*/ 16 h 255"/>
                <a:gd name="T104" fmla="*/ 55 w 255"/>
                <a:gd name="T105" fmla="*/ 22 h 255"/>
                <a:gd name="T106" fmla="*/ 38 w 255"/>
                <a:gd name="T107" fmla="*/ 38 h 255"/>
                <a:gd name="T108" fmla="*/ 22 w 255"/>
                <a:gd name="T109" fmla="*/ 56 h 255"/>
                <a:gd name="T110" fmla="*/ 16 w 255"/>
                <a:gd name="T111" fmla="*/ 66 h 255"/>
                <a:gd name="T112" fmla="*/ 10 w 255"/>
                <a:gd name="T113" fmla="*/ 78 h 255"/>
                <a:gd name="T114" fmla="*/ 6 w 255"/>
                <a:gd name="T115" fmla="*/ 90 h 255"/>
                <a:gd name="T116" fmla="*/ 2 w 255"/>
                <a:gd name="T117" fmla="*/ 102 h 255"/>
                <a:gd name="T118" fmla="*/ 0 w 255"/>
                <a:gd name="T119" fmla="*/ 114 h 255"/>
                <a:gd name="T120" fmla="*/ 0 w 255"/>
                <a:gd name="T121" fmla="*/ 128 h 255"/>
                <a:gd name="T122" fmla="*/ 0 w 255"/>
                <a:gd name="T123" fmla="*/ 12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5" h="255">
                  <a:moveTo>
                    <a:pt x="0" y="128"/>
                  </a:moveTo>
                  <a:lnTo>
                    <a:pt x="0" y="128"/>
                  </a:lnTo>
                  <a:lnTo>
                    <a:pt x="0" y="142"/>
                  </a:lnTo>
                  <a:lnTo>
                    <a:pt x="2" y="154"/>
                  </a:lnTo>
                  <a:lnTo>
                    <a:pt x="6" y="166"/>
                  </a:lnTo>
                  <a:lnTo>
                    <a:pt x="10" y="177"/>
                  </a:lnTo>
                  <a:lnTo>
                    <a:pt x="16" y="189"/>
                  </a:lnTo>
                  <a:lnTo>
                    <a:pt x="22" y="199"/>
                  </a:lnTo>
                  <a:lnTo>
                    <a:pt x="38" y="217"/>
                  </a:lnTo>
                  <a:lnTo>
                    <a:pt x="55" y="233"/>
                  </a:lnTo>
                  <a:lnTo>
                    <a:pt x="67" y="239"/>
                  </a:lnTo>
                  <a:lnTo>
                    <a:pt x="77" y="245"/>
                  </a:lnTo>
                  <a:lnTo>
                    <a:pt x="89" y="249"/>
                  </a:lnTo>
                  <a:lnTo>
                    <a:pt x="101" y="253"/>
                  </a:lnTo>
                  <a:lnTo>
                    <a:pt x="115" y="255"/>
                  </a:lnTo>
                  <a:lnTo>
                    <a:pt x="127" y="255"/>
                  </a:lnTo>
                  <a:lnTo>
                    <a:pt x="127" y="255"/>
                  </a:lnTo>
                  <a:lnTo>
                    <a:pt x="141" y="255"/>
                  </a:lnTo>
                  <a:lnTo>
                    <a:pt x="153" y="253"/>
                  </a:lnTo>
                  <a:lnTo>
                    <a:pt x="165" y="249"/>
                  </a:lnTo>
                  <a:lnTo>
                    <a:pt x="177" y="245"/>
                  </a:lnTo>
                  <a:lnTo>
                    <a:pt x="189" y="239"/>
                  </a:lnTo>
                  <a:lnTo>
                    <a:pt x="199" y="233"/>
                  </a:lnTo>
                  <a:lnTo>
                    <a:pt x="219" y="217"/>
                  </a:lnTo>
                  <a:lnTo>
                    <a:pt x="233" y="199"/>
                  </a:lnTo>
                  <a:lnTo>
                    <a:pt x="241" y="189"/>
                  </a:lnTo>
                  <a:lnTo>
                    <a:pt x="245" y="177"/>
                  </a:lnTo>
                  <a:lnTo>
                    <a:pt x="251" y="166"/>
                  </a:lnTo>
                  <a:lnTo>
                    <a:pt x="253" y="154"/>
                  </a:lnTo>
                  <a:lnTo>
                    <a:pt x="255" y="142"/>
                  </a:lnTo>
                  <a:lnTo>
                    <a:pt x="255" y="128"/>
                  </a:lnTo>
                  <a:lnTo>
                    <a:pt x="255" y="128"/>
                  </a:lnTo>
                  <a:lnTo>
                    <a:pt x="255" y="114"/>
                  </a:lnTo>
                  <a:lnTo>
                    <a:pt x="253" y="102"/>
                  </a:lnTo>
                  <a:lnTo>
                    <a:pt x="251" y="90"/>
                  </a:lnTo>
                  <a:lnTo>
                    <a:pt x="245" y="78"/>
                  </a:lnTo>
                  <a:lnTo>
                    <a:pt x="241" y="66"/>
                  </a:lnTo>
                  <a:lnTo>
                    <a:pt x="233" y="56"/>
                  </a:lnTo>
                  <a:lnTo>
                    <a:pt x="219" y="38"/>
                  </a:lnTo>
                  <a:lnTo>
                    <a:pt x="199" y="22"/>
                  </a:lnTo>
                  <a:lnTo>
                    <a:pt x="189" y="16"/>
                  </a:lnTo>
                  <a:lnTo>
                    <a:pt x="177" y="10"/>
                  </a:lnTo>
                  <a:lnTo>
                    <a:pt x="165" y="6"/>
                  </a:lnTo>
                  <a:lnTo>
                    <a:pt x="153" y="2"/>
                  </a:lnTo>
                  <a:lnTo>
                    <a:pt x="141" y="0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1" y="2"/>
                  </a:lnTo>
                  <a:lnTo>
                    <a:pt x="89" y="6"/>
                  </a:lnTo>
                  <a:lnTo>
                    <a:pt x="77" y="10"/>
                  </a:lnTo>
                  <a:lnTo>
                    <a:pt x="67" y="16"/>
                  </a:lnTo>
                  <a:lnTo>
                    <a:pt x="55" y="22"/>
                  </a:lnTo>
                  <a:lnTo>
                    <a:pt x="38" y="38"/>
                  </a:lnTo>
                  <a:lnTo>
                    <a:pt x="22" y="56"/>
                  </a:lnTo>
                  <a:lnTo>
                    <a:pt x="16" y="66"/>
                  </a:lnTo>
                  <a:lnTo>
                    <a:pt x="10" y="78"/>
                  </a:lnTo>
                  <a:lnTo>
                    <a:pt x="6" y="90"/>
                  </a:lnTo>
                  <a:lnTo>
                    <a:pt x="2" y="102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41">
              <a:extLst>
                <a:ext uri="{FF2B5EF4-FFF2-40B4-BE49-F238E27FC236}">
                  <a16:creationId xmlns:a16="http://schemas.microsoft.com/office/drawing/2014/main" id="{DE0CB812-1C68-4B60-82D2-C4B073D4D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79613" y="11834813"/>
              <a:ext cx="404813" cy="404812"/>
            </a:xfrm>
            <a:custGeom>
              <a:avLst/>
              <a:gdLst>
                <a:gd name="T0" fmla="*/ 0 w 255"/>
                <a:gd name="T1" fmla="*/ 128 h 255"/>
                <a:gd name="T2" fmla="*/ 0 w 255"/>
                <a:gd name="T3" fmla="*/ 128 h 255"/>
                <a:gd name="T4" fmla="*/ 0 w 255"/>
                <a:gd name="T5" fmla="*/ 142 h 255"/>
                <a:gd name="T6" fmla="*/ 2 w 255"/>
                <a:gd name="T7" fmla="*/ 154 h 255"/>
                <a:gd name="T8" fmla="*/ 6 w 255"/>
                <a:gd name="T9" fmla="*/ 166 h 255"/>
                <a:gd name="T10" fmla="*/ 10 w 255"/>
                <a:gd name="T11" fmla="*/ 177 h 255"/>
                <a:gd name="T12" fmla="*/ 16 w 255"/>
                <a:gd name="T13" fmla="*/ 189 h 255"/>
                <a:gd name="T14" fmla="*/ 22 w 255"/>
                <a:gd name="T15" fmla="*/ 199 h 255"/>
                <a:gd name="T16" fmla="*/ 38 w 255"/>
                <a:gd name="T17" fmla="*/ 217 h 255"/>
                <a:gd name="T18" fmla="*/ 56 w 255"/>
                <a:gd name="T19" fmla="*/ 233 h 255"/>
                <a:gd name="T20" fmla="*/ 66 w 255"/>
                <a:gd name="T21" fmla="*/ 239 h 255"/>
                <a:gd name="T22" fmla="*/ 78 w 255"/>
                <a:gd name="T23" fmla="*/ 245 h 255"/>
                <a:gd name="T24" fmla="*/ 90 w 255"/>
                <a:gd name="T25" fmla="*/ 249 h 255"/>
                <a:gd name="T26" fmla="*/ 102 w 255"/>
                <a:gd name="T27" fmla="*/ 253 h 255"/>
                <a:gd name="T28" fmla="*/ 116 w 255"/>
                <a:gd name="T29" fmla="*/ 255 h 255"/>
                <a:gd name="T30" fmla="*/ 127 w 255"/>
                <a:gd name="T31" fmla="*/ 255 h 255"/>
                <a:gd name="T32" fmla="*/ 127 w 255"/>
                <a:gd name="T33" fmla="*/ 255 h 255"/>
                <a:gd name="T34" fmla="*/ 141 w 255"/>
                <a:gd name="T35" fmla="*/ 255 h 255"/>
                <a:gd name="T36" fmla="*/ 153 w 255"/>
                <a:gd name="T37" fmla="*/ 253 h 255"/>
                <a:gd name="T38" fmla="*/ 165 w 255"/>
                <a:gd name="T39" fmla="*/ 249 h 255"/>
                <a:gd name="T40" fmla="*/ 177 w 255"/>
                <a:gd name="T41" fmla="*/ 245 h 255"/>
                <a:gd name="T42" fmla="*/ 189 w 255"/>
                <a:gd name="T43" fmla="*/ 239 h 255"/>
                <a:gd name="T44" fmla="*/ 199 w 255"/>
                <a:gd name="T45" fmla="*/ 233 h 255"/>
                <a:gd name="T46" fmla="*/ 219 w 255"/>
                <a:gd name="T47" fmla="*/ 217 h 255"/>
                <a:gd name="T48" fmla="*/ 233 w 255"/>
                <a:gd name="T49" fmla="*/ 199 h 255"/>
                <a:gd name="T50" fmla="*/ 241 w 255"/>
                <a:gd name="T51" fmla="*/ 189 h 255"/>
                <a:gd name="T52" fmla="*/ 245 w 255"/>
                <a:gd name="T53" fmla="*/ 177 h 255"/>
                <a:gd name="T54" fmla="*/ 249 w 255"/>
                <a:gd name="T55" fmla="*/ 166 h 255"/>
                <a:gd name="T56" fmla="*/ 253 w 255"/>
                <a:gd name="T57" fmla="*/ 154 h 255"/>
                <a:gd name="T58" fmla="*/ 255 w 255"/>
                <a:gd name="T59" fmla="*/ 142 h 255"/>
                <a:gd name="T60" fmla="*/ 255 w 255"/>
                <a:gd name="T61" fmla="*/ 128 h 255"/>
                <a:gd name="T62" fmla="*/ 255 w 255"/>
                <a:gd name="T63" fmla="*/ 128 h 255"/>
                <a:gd name="T64" fmla="*/ 255 w 255"/>
                <a:gd name="T65" fmla="*/ 114 h 255"/>
                <a:gd name="T66" fmla="*/ 253 w 255"/>
                <a:gd name="T67" fmla="*/ 102 h 255"/>
                <a:gd name="T68" fmla="*/ 249 w 255"/>
                <a:gd name="T69" fmla="*/ 90 h 255"/>
                <a:gd name="T70" fmla="*/ 245 w 255"/>
                <a:gd name="T71" fmla="*/ 78 h 255"/>
                <a:gd name="T72" fmla="*/ 241 w 255"/>
                <a:gd name="T73" fmla="*/ 66 h 255"/>
                <a:gd name="T74" fmla="*/ 233 w 255"/>
                <a:gd name="T75" fmla="*/ 56 h 255"/>
                <a:gd name="T76" fmla="*/ 219 w 255"/>
                <a:gd name="T77" fmla="*/ 38 h 255"/>
                <a:gd name="T78" fmla="*/ 199 w 255"/>
                <a:gd name="T79" fmla="*/ 22 h 255"/>
                <a:gd name="T80" fmla="*/ 189 w 255"/>
                <a:gd name="T81" fmla="*/ 16 h 255"/>
                <a:gd name="T82" fmla="*/ 177 w 255"/>
                <a:gd name="T83" fmla="*/ 10 h 255"/>
                <a:gd name="T84" fmla="*/ 165 w 255"/>
                <a:gd name="T85" fmla="*/ 6 h 255"/>
                <a:gd name="T86" fmla="*/ 153 w 255"/>
                <a:gd name="T87" fmla="*/ 2 h 255"/>
                <a:gd name="T88" fmla="*/ 141 w 255"/>
                <a:gd name="T89" fmla="*/ 0 h 255"/>
                <a:gd name="T90" fmla="*/ 127 w 255"/>
                <a:gd name="T91" fmla="*/ 0 h 255"/>
                <a:gd name="T92" fmla="*/ 127 w 255"/>
                <a:gd name="T93" fmla="*/ 0 h 255"/>
                <a:gd name="T94" fmla="*/ 116 w 255"/>
                <a:gd name="T95" fmla="*/ 0 h 255"/>
                <a:gd name="T96" fmla="*/ 102 w 255"/>
                <a:gd name="T97" fmla="*/ 2 h 255"/>
                <a:gd name="T98" fmla="*/ 90 w 255"/>
                <a:gd name="T99" fmla="*/ 6 h 255"/>
                <a:gd name="T100" fmla="*/ 78 w 255"/>
                <a:gd name="T101" fmla="*/ 10 h 255"/>
                <a:gd name="T102" fmla="*/ 66 w 255"/>
                <a:gd name="T103" fmla="*/ 16 h 255"/>
                <a:gd name="T104" fmla="*/ 56 w 255"/>
                <a:gd name="T105" fmla="*/ 22 h 255"/>
                <a:gd name="T106" fmla="*/ 38 w 255"/>
                <a:gd name="T107" fmla="*/ 38 h 255"/>
                <a:gd name="T108" fmla="*/ 22 w 255"/>
                <a:gd name="T109" fmla="*/ 56 h 255"/>
                <a:gd name="T110" fmla="*/ 16 w 255"/>
                <a:gd name="T111" fmla="*/ 66 h 255"/>
                <a:gd name="T112" fmla="*/ 10 w 255"/>
                <a:gd name="T113" fmla="*/ 78 h 255"/>
                <a:gd name="T114" fmla="*/ 6 w 255"/>
                <a:gd name="T115" fmla="*/ 90 h 255"/>
                <a:gd name="T116" fmla="*/ 2 w 255"/>
                <a:gd name="T117" fmla="*/ 102 h 255"/>
                <a:gd name="T118" fmla="*/ 0 w 255"/>
                <a:gd name="T119" fmla="*/ 114 h 255"/>
                <a:gd name="T120" fmla="*/ 0 w 255"/>
                <a:gd name="T121" fmla="*/ 128 h 255"/>
                <a:gd name="T122" fmla="*/ 0 w 255"/>
                <a:gd name="T123" fmla="*/ 12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5" h="255">
                  <a:moveTo>
                    <a:pt x="0" y="128"/>
                  </a:moveTo>
                  <a:lnTo>
                    <a:pt x="0" y="128"/>
                  </a:lnTo>
                  <a:lnTo>
                    <a:pt x="0" y="142"/>
                  </a:lnTo>
                  <a:lnTo>
                    <a:pt x="2" y="154"/>
                  </a:lnTo>
                  <a:lnTo>
                    <a:pt x="6" y="166"/>
                  </a:lnTo>
                  <a:lnTo>
                    <a:pt x="10" y="177"/>
                  </a:lnTo>
                  <a:lnTo>
                    <a:pt x="16" y="189"/>
                  </a:lnTo>
                  <a:lnTo>
                    <a:pt x="22" y="199"/>
                  </a:lnTo>
                  <a:lnTo>
                    <a:pt x="38" y="217"/>
                  </a:lnTo>
                  <a:lnTo>
                    <a:pt x="56" y="233"/>
                  </a:lnTo>
                  <a:lnTo>
                    <a:pt x="66" y="239"/>
                  </a:lnTo>
                  <a:lnTo>
                    <a:pt x="78" y="245"/>
                  </a:lnTo>
                  <a:lnTo>
                    <a:pt x="90" y="249"/>
                  </a:lnTo>
                  <a:lnTo>
                    <a:pt x="102" y="253"/>
                  </a:lnTo>
                  <a:lnTo>
                    <a:pt x="116" y="255"/>
                  </a:lnTo>
                  <a:lnTo>
                    <a:pt x="127" y="255"/>
                  </a:lnTo>
                  <a:lnTo>
                    <a:pt x="127" y="255"/>
                  </a:lnTo>
                  <a:lnTo>
                    <a:pt x="141" y="255"/>
                  </a:lnTo>
                  <a:lnTo>
                    <a:pt x="153" y="253"/>
                  </a:lnTo>
                  <a:lnTo>
                    <a:pt x="165" y="249"/>
                  </a:lnTo>
                  <a:lnTo>
                    <a:pt x="177" y="245"/>
                  </a:lnTo>
                  <a:lnTo>
                    <a:pt x="189" y="239"/>
                  </a:lnTo>
                  <a:lnTo>
                    <a:pt x="199" y="233"/>
                  </a:lnTo>
                  <a:lnTo>
                    <a:pt x="219" y="217"/>
                  </a:lnTo>
                  <a:lnTo>
                    <a:pt x="233" y="199"/>
                  </a:lnTo>
                  <a:lnTo>
                    <a:pt x="241" y="189"/>
                  </a:lnTo>
                  <a:lnTo>
                    <a:pt x="245" y="177"/>
                  </a:lnTo>
                  <a:lnTo>
                    <a:pt x="249" y="166"/>
                  </a:lnTo>
                  <a:lnTo>
                    <a:pt x="253" y="154"/>
                  </a:lnTo>
                  <a:lnTo>
                    <a:pt x="255" y="142"/>
                  </a:lnTo>
                  <a:lnTo>
                    <a:pt x="255" y="128"/>
                  </a:lnTo>
                  <a:lnTo>
                    <a:pt x="255" y="128"/>
                  </a:lnTo>
                  <a:lnTo>
                    <a:pt x="255" y="114"/>
                  </a:lnTo>
                  <a:lnTo>
                    <a:pt x="253" y="102"/>
                  </a:lnTo>
                  <a:lnTo>
                    <a:pt x="249" y="90"/>
                  </a:lnTo>
                  <a:lnTo>
                    <a:pt x="245" y="78"/>
                  </a:lnTo>
                  <a:lnTo>
                    <a:pt x="241" y="66"/>
                  </a:lnTo>
                  <a:lnTo>
                    <a:pt x="233" y="56"/>
                  </a:lnTo>
                  <a:lnTo>
                    <a:pt x="219" y="38"/>
                  </a:lnTo>
                  <a:lnTo>
                    <a:pt x="199" y="22"/>
                  </a:lnTo>
                  <a:lnTo>
                    <a:pt x="189" y="16"/>
                  </a:lnTo>
                  <a:lnTo>
                    <a:pt x="177" y="10"/>
                  </a:lnTo>
                  <a:lnTo>
                    <a:pt x="165" y="6"/>
                  </a:lnTo>
                  <a:lnTo>
                    <a:pt x="153" y="2"/>
                  </a:lnTo>
                  <a:lnTo>
                    <a:pt x="141" y="0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16" y="0"/>
                  </a:lnTo>
                  <a:lnTo>
                    <a:pt x="102" y="2"/>
                  </a:lnTo>
                  <a:lnTo>
                    <a:pt x="90" y="6"/>
                  </a:lnTo>
                  <a:lnTo>
                    <a:pt x="78" y="10"/>
                  </a:lnTo>
                  <a:lnTo>
                    <a:pt x="66" y="16"/>
                  </a:lnTo>
                  <a:lnTo>
                    <a:pt x="56" y="22"/>
                  </a:lnTo>
                  <a:lnTo>
                    <a:pt x="38" y="38"/>
                  </a:lnTo>
                  <a:lnTo>
                    <a:pt x="22" y="56"/>
                  </a:lnTo>
                  <a:lnTo>
                    <a:pt x="16" y="66"/>
                  </a:lnTo>
                  <a:lnTo>
                    <a:pt x="10" y="78"/>
                  </a:lnTo>
                  <a:lnTo>
                    <a:pt x="6" y="90"/>
                  </a:lnTo>
                  <a:lnTo>
                    <a:pt x="2" y="102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42">
              <a:extLst>
                <a:ext uri="{FF2B5EF4-FFF2-40B4-BE49-F238E27FC236}">
                  <a16:creationId xmlns:a16="http://schemas.microsoft.com/office/drawing/2014/main" id="{88720FE1-B9F5-413D-8938-E2DAE4FE2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00" y="11834813"/>
              <a:ext cx="404813" cy="404812"/>
            </a:xfrm>
            <a:custGeom>
              <a:avLst/>
              <a:gdLst>
                <a:gd name="T0" fmla="*/ 0 w 255"/>
                <a:gd name="T1" fmla="*/ 128 h 255"/>
                <a:gd name="T2" fmla="*/ 0 w 255"/>
                <a:gd name="T3" fmla="*/ 128 h 255"/>
                <a:gd name="T4" fmla="*/ 0 w 255"/>
                <a:gd name="T5" fmla="*/ 142 h 255"/>
                <a:gd name="T6" fmla="*/ 2 w 255"/>
                <a:gd name="T7" fmla="*/ 154 h 255"/>
                <a:gd name="T8" fmla="*/ 6 w 255"/>
                <a:gd name="T9" fmla="*/ 166 h 255"/>
                <a:gd name="T10" fmla="*/ 10 w 255"/>
                <a:gd name="T11" fmla="*/ 177 h 255"/>
                <a:gd name="T12" fmla="*/ 16 w 255"/>
                <a:gd name="T13" fmla="*/ 189 h 255"/>
                <a:gd name="T14" fmla="*/ 22 w 255"/>
                <a:gd name="T15" fmla="*/ 199 h 255"/>
                <a:gd name="T16" fmla="*/ 38 w 255"/>
                <a:gd name="T17" fmla="*/ 217 h 255"/>
                <a:gd name="T18" fmla="*/ 56 w 255"/>
                <a:gd name="T19" fmla="*/ 233 h 255"/>
                <a:gd name="T20" fmla="*/ 66 w 255"/>
                <a:gd name="T21" fmla="*/ 239 h 255"/>
                <a:gd name="T22" fmla="*/ 78 w 255"/>
                <a:gd name="T23" fmla="*/ 245 h 255"/>
                <a:gd name="T24" fmla="*/ 90 w 255"/>
                <a:gd name="T25" fmla="*/ 249 h 255"/>
                <a:gd name="T26" fmla="*/ 102 w 255"/>
                <a:gd name="T27" fmla="*/ 253 h 255"/>
                <a:gd name="T28" fmla="*/ 114 w 255"/>
                <a:gd name="T29" fmla="*/ 255 h 255"/>
                <a:gd name="T30" fmla="*/ 128 w 255"/>
                <a:gd name="T31" fmla="*/ 255 h 255"/>
                <a:gd name="T32" fmla="*/ 128 w 255"/>
                <a:gd name="T33" fmla="*/ 255 h 255"/>
                <a:gd name="T34" fmla="*/ 142 w 255"/>
                <a:gd name="T35" fmla="*/ 255 h 255"/>
                <a:gd name="T36" fmla="*/ 154 w 255"/>
                <a:gd name="T37" fmla="*/ 253 h 255"/>
                <a:gd name="T38" fmla="*/ 166 w 255"/>
                <a:gd name="T39" fmla="*/ 249 h 255"/>
                <a:gd name="T40" fmla="*/ 178 w 255"/>
                <a:gd name="T41" fmla="*/ 245 h 255"/>
                <a:gd name="T42" fmla="*/ 190 w 255"/>
                <a:gd name="T43" fmla="*/ 239 h 255"/>
                <a:gd name="T44" fmla="*/ 199 w 255"/>
                <a:gd name="T45" fmla="*/ 233 h 255"/>
                <a:gd name="T46" fmla="*/ 217 w 255"/>
                <a:gd name="T47" fmla="*/ 217 h 255"/>
                <a:gd name="T48" fmla="*/ 233 w 255"/>
                <a:gd name="T49" fmla="*/ 199 h 255"/>
                <a:gd name="T50" fmla="*/ 239 w 255"/>
                <a:gd name="T51" fmla="*/ 189 h 255"/>
                <a:gd name="T52" fmla="*/ 245 w 255"/>
                <a:gd name="T53" fmla="*/ 177 h 255"/>
                <a:gd name="T54" fmla="*/ 249 w 255"/>
                <a:gd name="T55" fmla="*/ 166 h 255"/>
                <a:gd name="T56" fmla="*/ 253 w 255"/>
                <a:gd name="T57" fmla="*/ 154 h 255"/>
                <a:gd name="T58" fmla="*/ 255 w 255"/>
                <a:gd name="T59" fmla="*/ 142 h 255"/>
                <a:gd name="T60" fmla="*/ 255 w 255"/>
                <a:gd name="T61" fmla="*/ 128 h 255"/>
                <a:gd name="T62" fmla="*/ 255 w 255"/>
                <a:gd name="T63" fmla="*/ 128 h 255"/>
                <a:gd name="T64" fmla="*/ 255 w 255"/>
                <a:gd name="T65" fmla="*/ 114 h 255"/>
                <a:gd name="T66" fmla="*/ 253 w 255"/>
                <a:gd name="T67" fmla="*/ 102 h 255"/>
                <a:gd name="T68" fmla="*/ 249 w 255"/>
                <a:gd name="T69" fmla="*/ 90 h 255"/>
                <a:gd name="T70" fmla="*/ 245 w 255"/>
                <a:gd name="T71" fmla="*/ 78 h 255"/>
                <a:gd name="T72" fmla="*/ 239 w 255"/>
                <a:gd name="T73" fmla="*/ 66 h 255"/>
                <a:gd name="T74" fmla="*/ 233 w 255"/>
                <a:gd name="T75" fmla="*/ 56 h 255"/>
                <a:gd name="T76" fmla="*/ 217 w 255"/>
                <a:gd name="T77" fmla="*/ 38 h 255"/>
                <a:gd name="T78" fmla="*/ 199 w 255"/>
                <a:gd name="T79" fmla="*/ 22 h 255"/>
                <a:gd name="T80" fmla="*/ 190 w 255"/>
                <a:gd name="T81" fmla="*/ 16 h 255"/>
                <a:gd name="T82" fmla="*/ 178 w 255"/>
                <a:gd name="T83" fmla="*/ 10 h 255"/>
                <a:gd name="T84" fmla="*/ 166 w 255"/>
                <a:gd name="T85" fmla="*/ 6 h 255"/>
                <a:gd name="T86" fmla="*/ 154 w 255"/>
                <a:gd name="T87" fmla="*/ 2 h 255"/>
                <a:gd name="T88" fmla="*/ 142 w 255"/>
                <a:gd name="T89" fmla="*/ 0 h 255"/>
                <a:gd name="T90" fmla="*/ 128 w 255"/>
                <a:gd name="T91" fmla="*/ 0 h 255"/>
                <a:gd name="T92" fmla="*/ 128 w 255"/>
                <a:gd name="T93" fmla="*/ 0 h 255"/>
                <a:gd name="T94" fmla="*/ 114 w 255"/>
                <a:gd name="T95" fmla="*/ 0 h 255"/>
                <a:gd name="T96" fmla="*/ 102 w 255"/>
                <a:gd name="T97" fmla="*/ 2 h 255"/>
                <a:gd name="T98" fmla="*/ 90 w 255"/>
                <a:gd name="T99" fmla="*/ 6 h 255"/>
                <a:gd name="T100" fmla="*/ 78 w 255"/>
                <a:gd name="T101" fmla="*/ 10 h 255"/>
                <a:gd name="T102" fmla="*/ 66 w 255"/>
                <a:gd name="T103" fmla="*/ 16 h 255"/>
                <a:gd name="T104" fmla="*/ 56 w 255"/>
                <a:gd name="T105" fmla="*/ 22 h 255"/>
                <a:gd name="T106" fmla="*/ 38 w 255"/>
                <a:gd name="T107" fmla="*/ 38 h 255"/>
                <a:gd name="T108" fmla="*/ 22 w 255"/>
                <a:gd name="T109" fmla="*/ 56 h 255"/>
                <a:gd name="T110" fmla="*/ 16 w 255"/>
                <a:gd name="T111" fmla="*/ 66 h 255"/>
                <a:gd name="T112" fmla="*/ 10 w 255"/>
                <a:gd name="T113" fmla="*/ 78 h 255"/>
                <a:gd name="T114" fmla="*/ 6 w 255"/>
                <a:gd name="T115" fmla="*/ 90 h 255"/>
                <a:gd name="T116" fmla="*/ 2 w 255"/>
                <a:gd name="T117" fmla="*/ 102 h 255"/>
                <a:gd name="T118" fmla="*/ 0 w 255"/>
                <a:gd name="T119" fmla="*/ 114 h 255"/>
                <a:gd name="T120" fmla="*/ 0 w 255"/>
                <a:gd name="T121" fmla="*/ 128 h 255"/>
                <a:gd name="T122" fmla="*/ 0 w 255"/>
                <a:gd name="T123" fmla="*/ 12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5" h="255">
                  <a:moveTo>
                    <a:pt x="0" y="128"/>
                  </a:moveTo>
                  <a:lnTo>
                    <a:pt x="0" y="128"/>
                  </a:lnTo>
                  <a:lnTo>
                    <a:pt x="0" y="142"/>
                  </a:lnTo>
                  <a:lnTo>
                    <a:pt x="2" y="154"/>
                  </a:lnTo>
                  <a:lnTo>
                    <a:pt x="6" y="166"/>
                  </a:lnTo>
                  <a:lnTo>
                    <a:pt x="10" y="177"/>
                  </a:lnTo>
                  <a:lnTo>
                    <a:pt x="16" y="189"/>
                  </a:lnTo>
                  <a:lnTo>
                    <a:pt x="22" y="199"/>
                  </a:lnTo>
                  <a:lnTo>
                    <a:pt x="38" y="217"/>
                  </a:lnTo>
                  <a:lnTo>
                    <a:pt x="56" y="233"/>
                  </a:lnTo>
                  <a:lnTo>
                    <a:pt x="66" y="239"/>
                  </a:lnTo>
                  <a:lnTo>
                    <a:pt x="78" y="245"/>
                  </a:lnTo>
                  <a:lnTo>
                    <a:pt x="90" y="249"/>
                  </a:lnTo>
                  <a:lnTo>
                    <a:pt x="102" y="253"/>
                  </a:lnTo>
                  <a:lnTo>
                    <a:pt x="114" y="255"/>
                  </a:lnTo>
                  <a:lnTo>
                    <a:pt x="128" y="255"/>
                  </a:lnTo>
                  <a:lnTo>
                    <a:pt x="128" y="255"/>
                  </a:lnTo>
                  <a:lnTo>
                    <a:pt x="142" y="255"/>
                  </a:lnTo>
                  <a:lnTo>
                    <a:pt x="154" y="253"/>
                  </a:lnTo>
                  <a:lnTo>
                    <a:pt x="166" y="249"/>
                  </a:lnTo>
                  <a:lnTo>
                    <a:pt x="178" y="245"/>
                  </a:lnTo>
                  <a:lnTo>
                    <a:pt x="190" y="239"/>
                  </a:lnTo>
                  <a:lnTo>
                    <a:pt x="199" y="233"/>
                  </a:lnTo>
                  <a:lnTo>
                    <a:pt x="217" y="217"/>
                  </a:lnTo>
                  <a:lnTo>
                    <a:pt x="233" y="199"/>
                  </a:lnTo>
                  <a:lnTo>
                    <a:pt x="239" y="189"/>
                  </a:lnTo>
                  <a:lnTo>
                    <a:pt x="245" y="177"/>
                  </a:lnTo>
                  <a:lnTo>
                    <a:pt x="249" y="166"/>
                  </a:lnTo>
                  <a:lnTo>
                    <a:pt x="253" y="154"/>
                  </a:lnTo>
                  <a:lnTo>
                    <a:pt x="255" y="142"/>
                  </a:lnTo>
                  <a:lnTo>
                    <a:pt x="255" y="128"/>
                  </a:lnTo>
                  <a:lnTo>
                    <a:pt x="255" y="128"/>
                  </a:lnTo>
                  <a:lnTo>
                    <a:pt x="255" y="114"/>
                  </a:lnTo>
                  <a:lnTo>
                    <a:pt x="253" y="102"/>
                  </a:lnTo>
                  <a:lnTo>
                    <a:pt x="249" y="90"/>
                  </a:lnTo>
                  <a:lnTo>
                    <a:pt x="245" y="78"/>
                  </a:lnTo>
                  <a:lnTo>
                    <a:pt x="239" y="66"/>
                  </a:lnTo>
                  <a:lnTo>
                    <a:pt x="233" y="56"/>
                  </a:lnTo>
                  <a:lnTo>
                    <a:pt x="217" y="38"/>
                  </a:lnTo>
                  <a:lnTo>
                    <a:pt x="199" y="22"/>
                  </a:lnTo>
                  <a:lnTo>
                    <a:pt x="190" y="16"/>
                  </a:lnTo>
                  <a:lnTo>
                    <a:pt x="178" y="10"/>
                  </a:lnTo>
                  <a:lnTo>
                    <a:pt x="166" y="6"/>
                  </a:lnTo>
                  <a:lnTo>
                    <a:pt x="154" y="2"/>
                  </a:lnTo>
                  <a:lnTo>
                    <a:pt x="14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14" y="0"/>
                  </a:lnTo>
                  <a:lnTo>
                    <a:pt x="102" y="2"/>
                  </a:lnTo>
                  <a:lnTo>
                    <a:pt x="90" y="6"/>
                  </a:lnTo>
                  <a:lnTo>
                    <a:pt x="78" y="10"/>
                  </a:lnTo>
                  <a:lnTo>
                    <a:pt x="66" y="16"/>
                  </a:lnTo>
                  <a:lnTo>
                    <a:pt x="56" y="22"/>
                  </a:lnTo>
                  <a:lnTo>
                    <a:pt x="38" y="38"/>
                  </a:lnTo>
                  <a:lnTo>
                    <a:pt x="22" y="56"/>
                  </a:lnTo>
                  <a:lnTo>
                    <a:pt x="16" y="66"/>
                  </a:lnTo>
                  <a:lnTo>
                    <a:pt x="10" y="78"/>
                  </a:lnTo>
                  <a:lnTo>
                    <a:pt x="6" y="90"/>
                  </a:lnTo>
                  <a:lnTo>
                    <a:pt x="2" y="102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49">
              <a:extLst>
                <a:ext uri="{FF2B5EF4-FFF2-40B4-BE49-F238E27FC236}">
                  <a16:creationId xmlns:a16="http://schemas.microsoft.com/office/drawing/2014/main" id="{ACC234A8-30AE-475B-9EC2-D470BCE5A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38141" y="6903353"/>
              <a:ext cx="16451263" cy="8128000"/>
            </a:xfrm>
            <a:custGeom>
              <a:avLst/>
              <a:gdLst>
                <a:gd name="T0" fmla="*/ 9504 w 10363"/>
                <a:gd name="T1" fmla="*/ 5118 h 5120"/>
                <a:gd name="T2" fmla="*/ 9640 w 10363"/>
                <a:gd name="T3" fmla="*/ 5102 h 5120"/>
                <a:gd name="T4" fmla="*/ 9770 w 10363"/>
                <a:gd name="T5" fmla="*/ 5064 h 5120"/>
                <a:gd name="T6" fmla="*/ 9889 w 10363"/>
                <a:gd name="T7" fmla="*/ 5010 h 5120"/>
                <a:gd name="T8" fmla="*/ 9999 w 10363"/>
                <a:gd name="T9" fmla="*/ 4940 h 5120"/>
                <a:gd name="T10" fmla="*/ 10097 w 10363"/>
                <a:gd name="T11" fmla="*/ 4854 h 5120"/>
                <a:gd name="T12" fmla="*/ 10183 w 10363"/>
                <a:gd name="T13" fmla="*/ 4757 h 5120"/>
                <a:gd name="T14" fmla="*/ 10253 w 10363"/>
                <a:gd name="T15" fmla="*/ 4647 h 5120"/>
                <a:gd name="T16" fmla="*/ 10307 w 10363"/>
                <a:gd name="T17" fmla="*/ 4527 h 5120"/>
                <a:gd name="T18" fmla="*/ 10345 w 10363"/>
                <a:gd name="T19" fmla="*/ 4397 h 5120"/>
                <a:gd name="T20" fmla="*/ 10361 w 10363"/>
                <a:gd name="T21" fmla="*/ 4263 h 5120"/>
                <a:gd name="T22" fmla="*/ 10363 w 10363"/>
                <a:gd name="T23" fmla="*/ 905 h 5120"/>
                <a:gd name="T24" fmla="*/ 10353 w 10363"/>
                <a:gd name="T25" fmla="*/ 767 h 5120"/>
                <a:gd name="T26" fmla="*/ 10321 w 10363"/>
                <a:gd name="T27" fmla="*/ 635 h 5120"/>
                <a:gd name="T28" fmla="*/ 10273 w 10363"/>
                <a:gd name="T29" fmla="*/ 513 h 5120"/>
                <a:gd name="T30" fmla="*/ 10207 w 10363"/>
                <a:gd name="T31" fmla="*/ 400 h 5120"/>
                <a:gd name="T32" fmla="*/ 10127 w 10363"/>
                <a:gd name="T33" fmla="*/ 298 h 5120"/>
                <a:gd name="T34" fmla="*/ 10033 w 10363"/>
                <a:gd name="T35" fmla="*/ 208 h 5120"/>
                <a:gd name="T36" fmla="*/ 9927 w 10363"/>
                <a:gd name="T37" fmla="*/ 132 h 5120"/>
                <a:gd name="T38" fmla="*/ 9810 w 10363"/>
                <a:gd name="T39" fmla="*/ 72 h 5120"/>
                <a:gd name="T40" fmla="*/ 9684 w 10363"/>
                <a:gd name="T41" fmla="*/ 30 h 5120"/>
                <a:gd name="T42" fmla="*/ 9550 w 10363"/>
                <a:gd name="T43" fmla="*/ 6 h 5120"/>
                <a:gd name="T44" fmla="*/ 905 w 10363"/>
                <a:gd name="T45" fmla="*/ 0 h 5120"/>
                <a:gd name="T46" fmla="*/ 813 w 10363"/>
                <a:gd name="T47" fmla="*/ 6 h 5120"/>
                <a:gd name="T48" fmla="*/ 679 w 10363"/>
                <a:gd name="T49" fmla="*/ 30 h 5120"/>
                <a:gd name="T50" fmla="*/ 553 w 10363"/>
                <a:gd name="T51" fmla="*/ 72 h 5120"/>
                <a:gd name="T52" fmla="*/ 436 w 10363"/>
                <a:gd name="T53" fmla="*/ 132 h 5120"/>
                <a:gd name="T54" fmla="*/ 330 w 10363"/>
                <a:gd name="T55" fmla="*/ 208 h 5120"/>
                <a:gd name="T56" fmla="*/ 236 w 10363"/>
                <a:gd name="T57" fmla="*/ 298 h 5120"/>
                <a:gd name="T58" fmla="*/ 154 w 10363"/>
                <a:gd name="T59" fmla="*/ 400 h 5120"/>
                <a:gd name="T60" fmla="*/ 90 w 10363"/>
                <a:gd name="T61" fmla="*/ 513 h 5120"/>
                <a:gd name="T62" fmla="*/ 42 w 10363"/>
                <a:gd name="T63" fmla="*/ 635 h 5120"/>
                <a:gd name="T64" fmla="*/ 10 w 10363"/>
                <a:gd name="T65" fmla="*/ 767 h 5120"/>
                <a:gd name="T66" fmla="*/ 0 w 10363"/>
                <a:gd name="T67" fmla="*/ 905 h 5120"/>
                <a:gd name="T68" fmla="*/ 2 w 10363"/>
                <a:gd name="T69" fmla="*/ 4263 h 5120"/>
                <a:gd name="T70" fmla="*/ 18 w 10363"/>
                <a:gd name="T71" fmla="*/ 4397 h 5120"/>
                <a:gd name="T72" fmla="*/ 56 w 10363"/>
                <a:gd name="T73" fmla="*/ 4527 h 5120"/>
                <a:gd name="T74" fmla="*/ 110 w 10363"/>
                <a:gd name="T75" fmla="*/ 4647 h 5120"/>
                <a:gd name="T76" fmla="*/ 180 w 10363"/>
                <a:gd name="T77" fmla="*/ 4757 h 5120"/>
                <a:gd name="T78" fmla="*/ 266 w 10363"/>
                <a:gd name="T79" fmla="*/ 4854 h 5120"/>
                <a:gd name="T80" fmla="*/ 364 w 10363"/>
                <a:gd name="T81" fmla="*/ 4940 h 5120"/>
                <a:gd name="T82" fmla="*/ 473 w 10363"/>
                <a:gd name="T83" fmla="*/ 5010 h 5120"/>
                <a:gd name="T84" fmla="*/ 593 w 10363"/>
                <a:gd name="T85" fmla="*/ 5064 h 5120"/>
                <a:gd name="T86" fmla="*/ 723 w 10363"/>
                <a:gd name="T87" fmla="*/ 5102 h 5120"/>
                <a:gd name="T88" fmla="*/ 859 w 10363"/>
                <a:gd name="T89" fmla="*/ 5118 h 5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363" h="5120">
                  <a:moveTo>
                    <a:pt x="9458" y="5120"/>
                  </a:moveTo>
                  <a:lnTo>
                    <a:pt x="9458" y="5120"/>
                  </a:lnTo>
                  <a:lnTo>
                    <a:pt x="9504" y="5118"/>
                  </a:lnTo>
                  <a:lnTo>
                    <a:pt x="9550" y="5116"/>
                  </a:lnTo>
                  <a:lnTo>
                    <a:pt x="9596" y="5110"/>
                  </a:lnTo>
                  <a:lnTo>
                    <a:pt x="9640" y="5102"/>
                  </a:lnTo>
                  <a:lnTo>
                    <a:pt x="9684" y="5092"/>
                  </a:lnTo>
                  <a:lnTo>
                    <a:pt x="9728" y="5080"/>
                  </a:lnTo>
                  <a:lnTo>
                    <a:pt x="9770" y="5064"/>
                  </a:lnTo>
                  <a:lnTo>
                    <a:pt x="9810" y="5048"/>
                  </a:lnTo>
                  <a:lnTo>
                    <a:pt x="9850" y="5030"/>
                  </a:lnTo>
                  <a:lnTo>
                    <a:pt x="9889" y="5010"/>
                  </a:lnTo>
                  <a:lnTo>
                    <a:pt x="9927" y="4988"/>
                  </a:lnTo>
                  <a:lnTo>
                    <a:pt x="9963" y="4966"/>
                  </a:lnTo>
                  <a:lnTo>
                    <a:pt x="9999" y="4940"/>
                  </a:lnTo>
                  <a:lnTo>
                    <a:pt x="10033" y="4914"/>
                  </a:lnTo>
                  <a:lnTo>
                    <a:pt x="10065" y="4884"/>
                  </a:lnTo>
                  <a:lnTo>
                    <a:pt x="10097" y="4854"/>
                  </a:lnTo>
                  <a:lnTo>
                    <a:pt x="10127" y="4824"/>
                  </a:lnTo>
                  <a:lnTo>
                    <a:pt x="10155" y="4790"/>
                  </a:lnTo>
                  <a:lnTo>
                    <a:pt x="10183" y="4757"/>
                  </a:lnTo>
                  <a:lnTo>
                    <a:pt x="10207" y="4721"/>
                  </a:lnTo>
                  <a:lnTo>
                    <a:pt x="10231" y="4685"/>
                  </a:lnTo>
                  <a:lnTo>
                    <a:pt x="10253" y="4647"/>
                  </a:lnTo>
                  <a:lnTo>
                    <a:pt x="10273" y="4607"/>
                  </a:lnTo>
                  <a:lnTo>
                    <a:pt x="10291" y="4567"/>
                  </a:lnTo>
                  <a:lnTo>
                    <a:pt x="10307" y="4527"/>
                  </a:lnTo>
                  <a:lnTo>
                    <a:pt x="10321" y="4485"/>
                  </a:lnTo>
                  <a:lnTo>
                    <a:pt x="10333" y="4441"/>
                  </a:lnTo>
                  <a:lnTo>
                    <a:pt x="10345" y="4397"/>
                  </a:lnTo>
                  <a:lnTo>
                    <a:pt x="10353" y="4353"/>
                  </a:lnTo>
                  <a:lnTo>
                    <a:pt x="10357" y="4309"/>
                  </a:lnTo>
                  <a:lnTo>
                    <a:pt x="10361" y="4263"/>
                  </a:lnTo>
                  <a:lnTo>
                    <a:pt x="10363" y="4215"/>
                  </a:lnTo>
                  <a:lnTo>
                    <a:pt x="10363" y="905"/>
                  </a:lnTo>
                  <a:lnTo>
                    <a:pt x="10363" y="905"/>
                  </a:lnTo>
                  <a:lnTo>
                    <a:pt x="10361" y="859"/>
                  </a:lnTo>
                  <a:lnTo>
                    <a:pt x="10357" y="813"/>
                  </a:lnTo>
                  <a:lnTo>
                    <a:pt x="10353" y="767"/>
                  </a:lnTo>
                  <a:lnTo>
                    <a:pt x="10345" y="723"/>
                  </a:lnTo>
                  <a:lnTo>
                    <a:pt x="10333" y="679"/>
                  </a:lnTo>
                  <a:lnTo>
                    <a:pt x="10321" y="635"/>
                  </a:lnTo>
                  <a:lnTo>
                    <a:pt x="10307" y="593"/>
                  </a:lnTo>
                  <a:lnTo>
                    <a:pt x="10291" y="553"/>
                  </a:lnTo>
                  <a:lnTo>
                    <a:pt x="10273" y="513"/>
                  </a:lnTo>
                  <a:lnTo>
                    <a:pt x="10253" y="474"/>
                  </a:lnTo>
                  <a:lnTo>
                    <a:pt x="10231" y="436"/>
                  </a:lnTo>
                  <a:lnTo>
                    <a:pt x="10207" y="400"/>
                  </a:lnTo>
                  <a:lnTo>
                    <a:pt x="10183" y="364"/>
                  </a:lnTo>
                  <a:lnTo>
                    <a:pt x="10155" y="330"/>
                  </a:lnTo>
                  <a:lnTo>
                    <a:pt x="10127" y="298"/>
                  </a:lnTo>
                  <a:lnTo>
                    <a:pt x="10097" y="266"/>
                  </a:lnTo>
                  <a:lnTo>
                    <a:pt x="10065" y="236"/>
                  </a:lnTo>
                  <a:lnTo>
                    <a:pt x="10033" y="208"/>
                  </a:lnTo>
                  <a:lnTo>
                    <a:pt x="9999" y="180"/>
                  </a:lnTo>
                  <a:lnTo>
                    <a:pt x="9963" y="156"/>
                  </a:lnTo>
                  <a:lnTo>
                    <a:pt x="9927" y="132"/>
                  </a:lnTo>
                  <a:lnTo>
                    <a:pt x="9889" y="110"/>
                  </a:lnTo>
                  <a:lnTo>
                    <a:pt x="9850" y="90"/>
                  </a:lnTo>
                  <a:lnTo>
                    <a:pt x="9810" y="72"/>
                  </a:lnTo>
                  <a:lnTo>
                    <a:pt x="9770" y="56"/>
                  </a:lnTo>
                  <a:lnTo>
                    <a:pt x="9728" y="42"/>
                  </a:lnTo>
                  <a:lnTo>
                    <a:pt x="9684" y="30"/>
                  </a:lnTo>
                  <a:lnTo>
                    <a:pt x="9640" y="20"/>
                  </a:lnTo>
                  <a:lnTo>
                    <a:pt x="9596" y="12"/>
                  </a:lnTo>
                  <a:lnTo>
                    <a:pt x="9550" y="6"/>
                  </a:lnTo>
                  <a:lnTo>
                    <a:pt x="9504" y="2"/>
                  </a:lnTo>
                  <a:lnTo>
                    <a:pt x="9458" y="0"/>
                  </a:lnTo>
                  <a:lnTo>
                    <a:pt x="905" y="0"/>
                  </a:lnTo>
                  <a:lnTo>
                    <a:pt x="905" y="0"/>
                  </a:lnTo>
                  <a:lnTo>
                    <a:pt x="859" y="2"/>
                  </a:lnTo>
                  <a:lnTo>
                    <a:pt x="813" y="6"/>
                  </a:lnTo>
                  <a:lnTo>
                    <a:pt x="767" y="12"/>
                  </a:lnTo>
                  <a:lnTo>
                    <a:pt x="723" y="20"/>
                  </a:lnTo>
                  <a:lnTo>
                    <a:pt x="679" y="30"/>
                  </a:lnTo>
                  <a:lnTo>
                    <a:pt x="635" y="42"/>
                  </a:lnTo>
                  <a:lnTo>
                    <a:pt x="593" y="56"/>
                  </a:lnTo>
                  <a:lnTo>
                    <a:pt x="553" y="72"/>
                  </a:lnTo>
                  <a:lnTo>
                    <a:pt x="513" y="90"/>
                  </a:lnTo>
                  <a:lnTo>
                    <a:pt x="473" y="110"/>
                  </a:lnTo>
                  <a:lnTo>
                    <a:pt x="436" y="132"/>
                  </a:lnTo>
                  <a:lnTo>
                    <a:pt x="400" y="156"/>
                  </a:lnTo>
                  <a:lnTo>
                    <a:pt x="364" y="180"/>
                  </a:lnTo>
                  <a:lnTo>
                    <a:pt x="330" y="208"/>
                  </a:lnTo>
                  <a:lnTo>
                    <a:pt x="296" y="236"/>
                  </a:lnTo>
                  <a:lnTo>
                    <a:pt x="266" y="266"/>
                  </a:lnTo>
                  <a:lnTo>
                    <a:pt x="236" y="298"/>
                  </a:lnTo>
                  <a:lnTo>
                    <a:pt x="208" y="330"/>
                  </a:lnTo>
                  <a:lnTo>
                    <a:pt x="180" y="364"/>
                  </a:lnTo>
                  <a:lnTo>
                    <a:pt x="154" y="400"/>
                  </a:lnTo>
                  <a:lnTo>
                    <a:pt x="132" y="436"/>
                  </a:lnTo>
                  <a:lnTo>
                    <a:pt x="110" y="474"/>
                  </a:lnTo>
                  <a:lnTo>
                    <a:pt x="90" y="513"/>
                  </a:lnTo>
                  <a:lnTo>
                    <a:pt x="72" y="553"/>
                  </a:lnTo>
                  <a:lnTo>
                    <a:pt x="56" y="593"/>
                  </a:lnTo>
                  <a:lnTo>
                    <a:pt x="42" y="635"/>
                  </a:lnTo>
                  <a:lnTo>
                    <a:pt x="28" y="679"/>
                  </a:lnTo>
                  <a:lnTo>
                    <a:pt x="18" y="723"/>
                  </a:lnTo>
                  <a:lnTo>
                    <a:pt x="10" y="767"/>
                  </a:lnTo>
                  <a:lnTo>
                    <a:pt x="6" y="813"/>
                  </a:lnTo>
                  <a:lnTo>
                    <a:pt x="2" y="859"/>
                  </a:lnTo>
                  <a:lnTo>
                    <a:pt x="0" y="905"/>
                  </a:lnTo>
                  <a:lnTo>
                    <a:pt x="0" y="4215"/>
                  </a:lnTo>
                  <a:lnTo>
                    <a:pt x="0" y="4215"/>
                  </a:lnTo>
                  <a:lnTo>
                    <a:pt x="2" y="4263"/>
                  </a:lnTo>
                  <a:lnTo>
                    <a:pt x="6" y="4307"/>
                  </a:lnTo>
                  <a:lnTo>
                    <a:pt x="10" y="4353"/>
                  </a:lnTo>
                  <a:lnTo>
                    <a:pt x="18" y="4397"/>
                  </a:lnTo>
                  <a:lnTo>
                    <a:pt x="28" y="4441"/>
                  </a:lnTo>
                  <a:lnTo>
                    <a:pt x="42" y="4485"/>
                  </a:lnTo>
                  <a:lnTo>
                    <a:pt x="56" y="4527"/>
                  </a:lnTo>
                  <a:lnTo>
                    <a:pt x="72" y="4567"/>
                  </a:lnTo>
                  <a:lnTo>
                    <a:pt x="90" y="4607"/>
                  </a:lnTo>
                  <a:lnTo>
                    <a:pt x="110" y="4647"/>
                  </a:lnTo>
                  <a:lnTo>
                    <a:pt x="132" y="4685"/>
                  </a:lnTo>
                  <a:lnTo>
                    <a:pt x="154" y="4721"/>
                  </a:lnTo>
                  <a:lnTo>
                    <a:pt x="180" y="4757"/>
                  </a:lnTo>
                  <a:lnTo>
                    <a:pt x="208" y="4790"/>
                  </a:lnTo>
                  <a:lnTo>
                    <a:pt x="236" y="4824"/>
                  </a:lnTo>
                  <a:lnTo>
                    <a:pt x="266" y="4854"/>
                  </a:lnTo>
                  <a:lnTo>
                    <a:pt x="296" y="4884"/>
                  </a:lnTo>
                  <a:lnTo>
                    <a:pt x="330" y="4914"/>
                  </a:lnTo>
                  <a:lnTo>
                    <a:pt x="364" y="4940"/>
                  </a:lnTo>
                  <a:lnTo>
                    <a:pt x="400" y="4966"/>
                  </a:lnTo>
                  <a:lnTo>
                    <a:pt x="436" y="4988"/>
                  </a:lnTo>
                  <a:lnTo>
                    <a:pt x="473" y="5010"/>
                  </a:lnTo>
                  <a:lnTo>
                    <a:pt x="513" y="5030"/>
                  </a:lnTo>
                  <a:lnTo>
                    <a:pt x="553" y="5048"/>
                  </a:lnTo>
                  <a:lnTo>
                    <a:pt x="593" y="5064"/>
                  </a:lnTo>
                  <a:lnTo>
                    <a:pt x="635" y="5080"/>
                  </a:lnTo>
                  <a:lnTo>
                    <a:pt x="679" y="5092"/>
                  </a:lnTo>
                  <a:lnTo>
                    <a:pt x="723" y="5102"/>
                  </a:lnTo>
                  <a:lnTo>
                    <a:pt x="767" y="5110"/>
                  </a:lnTo>
                  <a:lnTo>
                    <a:pt x="813" y="5116"/>
                  </a:lnTo>
                  <a:lnTo>
                    <a:pt x="859" y="5118"/>
                  </a:lnTo>
                  <a:lnTo>
                    <a:pt x="905" y="5120"/>
                  </a:lnTo>
                  <a:lnTo>
                    <a:pt x="9458" y="5120"/>
                  </a:lnTo>
                  <a:close/>
                </a:path>
              </a:pathLst>
            </a:custGeom>
            <a:solidFill>
              <a:srgbClr val="BE7D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Rectangle 56">
              <a:extLst>
                <a:ext uri="{FF2B5EF4-FFF2-40B4-BE49-F238E27FC236}">
                  <a16:creationId xmlns:a16="http://schemas.microsoft.com/office/drawing/2014/main" id="{15B99CFB-0DFF-487D-B3D3-E0C95D48E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4732" y="8082740"/>
              <a:ext cx="14684387" cy="4420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62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날짜 </a:t>
              </a:r>
              <a:r>
                <a:rPr lang="ko-KR" altLang="en-US" sz="6200" dirty="0" err="1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필터링</a:t>
              </a:r>
              <a:r>
                <a:rPr lang="ko-KR" altLang="en-US" sz="62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설정 시 시작 날짜부터 </a:t>
              </a:r>
              <a:endParaRPr lang="en-US" altLang="ko-KR" sz="6200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62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종료 날짜 까지</a:t>
              </a:r>
              <a:r>
                <a:rPr lang="en-US" altLang="ko-KR" sz="62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r>
                <a:rPr lang="ko-KR" altLang="en-US" sz="6200" dirty="0" err="1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필터링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5" name="오른쪽 화살표 4"/>
          <p:cNvSpPr/>
          <p:nvPr/>
        </p:nvSpPr>
        <p:spPr>
          <a:xfrm>
            <a:off x="13608844" y="7301706"/>
            <a:ext cx="1828800" cy="6558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14691268" y="11830050"/>
            <a:ext cx="2999097" cy="775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82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7538FFC3-B673-4CBA-9218-5D510154B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" y="14288"/>
            <a:ext cx="32646938" cy="1838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072B6B-9436-4C7E-883A-AE25D829D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7676" y="2484437"/>
            <a:ext cx="22688903" cy="2416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3900" b="1" i="0" u="none" strike="noStrike" cap="none" normalizeH="0" baseline="0" dirty="0" err="1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필터된</a:t>
            </a:r>
            <a:r>
              <a:rPr kumimoji="0" lang="ko-KR" altLang="en-US" sz="13900" b="1" i="0" u="none" strike="noStrike" cap="none" normalizeH="0" baseline="0" dirty="0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자료 출력 </a:t>
            </a:r>
            <a:r>
              <a:rPr kumimoji="0" lang="en-US" altLang="ko-KR" sz="13900" b="1" i="0" u="none" strike="noStrike" cap="none" normalizeH="0" baseline="0" dirty="0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</a:t>
            </a:r>
            <a:r>
              <a:rPr kumimoji="0" lang="ko-KR" altLang="en-US" sz="13900" b="1" i="0" u="none" strike="noStrike" cap="none" normalizeH="0" baseline="0" dirty="0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원 그래프</a:t>
            </a:r>
            <a:endParaRPr kumimoji="0" lang="en-US" altLang="ko-KR" sz="13900" b="1" i="0" u="none" strike="noStrike" cap="none" normalizeH="0" baseline="0" dirty="0" smtClean="0">
              <a:ln>
                <a:noFill/>
              </a:ln>
              <a:solidFill>
                <a:srgbClr val="002337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C2FFC6-CFAB-41A5-A1CB-9309C01E0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8844" y="1739106"/>
            <a:ext cx="6344686" cy="104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ko-KR" altLang="en-US" sz="5000" b="1" dirty="0" err="1" smtClean="0">
                <a:solidFill>
                  <a:srgbClr val="BE7D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자료필터링및</a:t>
            </a:r>
            <a:r>
              <a:rPr lang="ko-KR" altLang="en-US" sz="5000" b="1" dirty="0" smtClean="0">
                <a:solidFill>
                  <a:srgbClr val="BE7D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5000" b="1" dirty="0" err="1" smtClean="0">
                <a:solidFill>
                  <a:srgbClr val="BE7D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차트출력</a:t>
            </a:r>
            <a:endParaRPr lang="ko-KR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4923E371-C489-489D-8AE5-A4503F410F39}"/>
              </a:ext>
            </a:extLst>
          </p:cNvPr>
          <p:cNvSpPr>
            <a:spLocks/>
          </p:cNvSpPr>
          <p:nvPr/>
        </p:nvSpPr>
        <p:spPr bwMode="auto">
          <a:xfrm>
            <a:off x="24963438" y="3887788"/>
            <a:ext cx="7740650" cy="13620750"/>
          </a:xfrm>
          <a:custGeom>
            <a:avLst/>
            <a:gdLst>
              <a:gd name="T0" fmla="*/ 4770 w 4876"/>
              <a:gd name="T1" fmla="*/ 76 h 8580"/>
              <a:gd name="T2" fmla="*/ 4437 w 4876"/>
              <a:gd name="T3" fmla="*/ 26 h 8580"/>
              <a:gd name="T4" fmla="*/ 4083 w 4876"/>
              <a:gd name="T5" fmla="*/ 2 h 8580"/>
              <a:gd name="T6" fmla="*/ 3718 w 4876"/>
              <a:gd name="T7" fmla="*/ 6 h 8580"/>
              <a:gd name="T8" fmla="*/ 3349 w 4876"/>
              <a:gd name="T9" fmla="*/ 36 h 8580"/>
              <a:gd name="T10" fmla="*/ 2983 w 4876"/>
              <a:gd name="T11" fmla="*/ 92 h 8580"/>
              <a:gd name="T12" fmla="*/ 2800 w 4876"/>
              <a:gd name="T13" fmla="*/ 130 h 8580"/>
              <a:gd name="T14" fmla="*/ 2548 w 4876"/>
              <a:gd name="T15" fmla="*/ 198 h 8580"/>
              <a:gd name="T16" fmla="*/ 2324 w 4876"/>
              <a:gd name="T17" fmla="*/ 272 h 8580"/>
              <a:gd name="T18" fmla="*/ 2125 w 4876"/>
              <a:gd name="T19" fmla="*/ 353 h 8580"/>
              <a:gd name="T20" fmla="*/ 1949 w 4876"/>
              <a:gd name="T21" fmla="*/ 443 h 8580"/>
              <a:gd name="T22" fmla="*/ 1797 w 4876"/>
              <a:gd name="T23" fmla="*/ 535 h 8580"/>
              <a:gd name="T24" fmla="*/ 1667 w 4876"/>
              <a:gd name="T25" fmla="*/ 633 h 8580"/>
              <a:gd name="T26" fmla="*/ 1556 w 4876"/>
              <a:gd name="T27" fmla="*/ 733 h 8580"/>
              <a:gd name="T28" fmla="*/ 1466 w 4876"/>
              <a:gd name="T29" fmla="*/ 835 h 8580"/>
              <a:gd name="T30" fmla="*/ 1392 w 4876"/>
              <a:gd name="T31" fmla="*/ 934 h 8580"/>
              <a:gd name="T32" fmla="*/ 1336 w 4876"/>
              <a:gd name="T33" fmla="*/ 1034 h 8580"/>
              <a:gd name="T34" fmla="*/ 1256 w 4876"/>
              <a:gd name="T35" fmla="*/ 1206 h 8580"/>
              <a:gd name="T36" fmla="*/ 1049 w 4876"/>
              <a:gd name="T37" fmla="*/ 1713 h 8580"/>
              <a:gd name="T38" fmla="*/ 745 w 4876"/>
              <a:gd name="T39" fmla="*/ 2510 h 8580"/>
              <a:gd name="T40" fmla="*/ 667 w 4876"/>
              <a:gd name="T41" fmla="*/ 2741 h 8580"/>
              <a:gd name="T42" fmla="*/ 773 w 4876"/>
              <a:gd name="T43" fmla="*/ 3175 h 8580"/>
              <a:gd name="T44" fmla="*/ 12 w 4876"/>
              <a:gd name="T45" fmla="*/ 4473 h 8580"/>
              <a:gd name="T46" fmla="*/ 0 w 4876"/>
              <a:gd name="T47" fmla="*/ 4517 h 8580"/>
              <a:gd name="T48" fmla="*/ 2 w 4876"/>
              <a:gd name="T49" fmla="*/ 4547 h 8580"/>
              <a:gd name="T50" fmla="*/ 16 w 4876"/>
              <a:gd name="T51" fmla="*/ 4576 h 8580"/>
              <a:gd name="T52" fmla="*/ 70 w 4876"/>
              <a:gd name="T53" fmla="*/ 4622 h 8580"/>
              <a:gd name="T54" fmla="*/ 430 w 4876"/>
              <a:gd name="T55" fmla="*/ 5321 h 8580"/>
              <a:gd name="T56" fmla="*/ 643 w 4876"/>
              <a:gd name="T57" fmla="*/ 5519 h 8580"/>
              <a:gd name="T58" fmla="*/ 535 w 4876"/>
              <a:gd name="T59" fmla="*/ 5605 h 8580"/>
              <a:gd name="T60" fmla="*/ 493 w 4876"/>
              <a:gd name="T61" fmla="*/ 5657 h 8580"/>
              <a:gd name="T62" fmla="*/ 483 w 4876"/>
              <a:gd name="T63" fmla="*/ 5693 h 8580"/>
              <a:gd name="T64" fmla="*/ 491 w 4876"/>
              <a:gd name="T65" fmla="*/ 5717 h 8580"/>
              <a:gd name="T66" fmla="*/ 567 w 4876"/>
              <a:gd name="T67" fmla="*/ 5854 h 8580"/>
              <a:gd name="T68" fmla="*/ 715 w 4876"/>
              <a:gd name="T69" fmla="*/ 6092 h 8580"/>
              <a:gd name="T70" fmla="*/ 659 w 4876"/>
              <a:gd name="T71" fmla="*/ 6429 h 8580"/>
              <a:gd name="T72" fmla="*/ 731 w 4876"/>
              <a:gd name="T73" fmla="*/ 6817 h 8580"/>
              <a:gd name="T74" fmla="*/ 769 w 4876"/>
              <a:gd name="T75" fmla="*/ 6953 h 8580"/>
              <a:gd name="T76" fmla="*/ 781 w 4876"/>
              <a:gd name="T77" fmla="*/ 6971 h 8580"/>
              <a:gd name="T78" fmla="*/ 815 w 4876"/>
              <a:gd name="T79" fmla="*/ 6995 h 8580"/>
              <a:gd name="T80" fmla="*/ 903 w 4876"/>
              <a:gd name="T81" fmla="*/ 7020 h 8580"/>
              <a:gd name="T82" fmla="*/ 1052 w 4876"/>
              <a:gd name="T83" fmla="*/ 7034 h 8580"/>
              <a:gd name="T84" fmla="*/ 1306 w 4876"/>
              <a:gd name="T85" fmla="*/ 7028 h 8580"/>
              <a:gd name="T86" fmla="*/ 1594 w 4876"/>
              <a:gd name="T87" fmla="*/ 7010 h 8580"/>
              <a:gd name="T88" fmla="*/ 2019 w 4876"/>
              <a:gd name="T89" fmla="*/ 6989 h 8580"/>
              <a:gd name="T90" fmla="*/ 2246 w 4876"/>
              <a:gd name="T91" fmla="*/ 6995 h 8580"/>
              <a:gd name="T92" fmla="*/ 2356 w 4876"/>
              <a:gd name="T93" fmla="*/ 7008 h 8580"/>
              <a:gd name="T94" fmla="*/ 2430 w 4876"/>
              <a:gd name="T95" fmla="*/ 7028 h 8580"/>
              <a:gd name="T96" fmla="*/ 2682 w 4876"/>
              <a:gd name="T97" fmla="*/ 7122 h 8580"/>
              <a:gd name="T98" fmla="*/ 2969 w 4876"/>
              <a:gd name="T99" fmla="*/ 7266 h 8580"/>
              <a:gd name="T100" fmla="*/ 3277 w 4876"/>
              <a:gd name="T101" fmla="*/ 7446 h 8580"/>
              <a:gd name="T102" fmla="*/ 3590 w 4876"/>
              <a:gd name="T103" fmla="*/ 7645 h 8580"/>
              <a:gd name="T104" fmla="*/ 4095 w 4876"/>
              <a:gd name="T105" fmla="*/ 7993 h 8580"/>
              <a:gd name="T106" fmla="*/ 4588 w 4876"/>
              <a:gd name="T107" fmla="*/ 8358 h 8580"/>
              <a:gd name="T108" fmla="*/ 4876 w 4876"/>
              <a:gd name="T109" fmla="*/ 98 h 8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76" h="8580">
                <a:moveTo>
                  <a:pt x="4876" y="98"/>
                </a:moveTo>
                <a:lnTo>
                  <a:pt x="4876" y="98"/>
                </a:lnTo>
                <a:lnTo>
                  <a:pt x="4770" y="76"/>
                </a:lnTo>
                <a:lnTo>
                  <a:pt x="4662" y="56"/>
                </a:lnTo>
                <a:lnTo>
                  <a:pt x="4551" y="40"/>
                </a:lnTo>
                <a:lnTo>
                  <a:pt x="4437" y="26"/>
                </a:lnTo>
                <a:lnTo>
                  <a:pt x="4321" y="14"/>
                </a:lnTo>
                <a:lnTo>
                  <a:pt x="4203" y="8"/>
                </a:lnTo>
                <a:lnTo>
                  <a:pt x="4083" y="2"/>
                </a:lnTo>
                <a:lnTo>
                  <a:pt x="3962" y="0"/>
                </a:lnTo>
                <a:lnTo>
                  <a:pt x="3840" y="2"/>
                </a:lnTo>
                <a:lnTo>
                  <a:pt x="3718" y="6"/>
                </a:lnTo>
                <a:lnTo>
                  <a:pt x="3594" y="12"/>
                </a:lnTo>
                <a:lnTo>
                  <a:pt x="3472" y="22"/>
                </a:lnTo>
                <a:lnTo>
                  <a:pt x="3349" y="36"/>
                </a:lnTo>
                <a:lnTo>
                  <a:pt x="3227" y="52"/>
                </a:lnTo>
                <a:lnTo>
                  <a:pt x="3105" y="70"/>
                </a:lnTo>
                <a:lnTo>
                  <a:pt x="2983" y="92"/>
                </a:lnTo>
                <a:lnTo>
                  <a:pt x="2983" y="92"/>
                </a:lnTo>
                <a:lnTo>
                  <a:pt x="2889" y="110"/>
                </a:lnTo>
                <a:lnTo>
                  <a:pt x="2800" y="130"/>
                </a:lnTo>
                <a:lnTo>
                  <a:pt x="2714" y="152"/>
                </a:lnTo>
                <a:lnTo>
                  <a:pt x="2630" y="174"/>
                </a:lnTo>
                <a:lnTo>
                  <a:pt x="2548" y="198"/>
                </a:lnTo>
                <a:lnTo>
                  <a:pt x="2470" y="222"/>
                </a:lnTo>
                <a:lnTo>
                  <a:pt x="2396" y="246"/>
                </a:lnTo>
                <a:lnTo>
                  <a:pt x="2324" y="272"/>
                </a:lnTo>
                <a:lnTo>
                  <a:pt x="2254" y="298"/>
                </a:lnTo>
                <a:lnTo>
                  <a:pt x="2189" y="325"/>
                </a:lnTo>
                <a:lnTo>
                  <a:pt x="2125" y="353"/>
                </a:lnTo>
                <a:lnTo>
                  <a:pt x="2065" y="383"/>
                </a:lnTo>
                <a:lnTo>
                  <a:pt x="2005" y="411"/>
                </a:lnTo>
                <a:lnTo>
                  <a:pt x="1949" y="443"/>
                </a:lnTo>
                <a:lnTo>
                  <a:pt x="1897" y="473"/>
                </a:lnTo>
                <a:lnTo>
                  <a:pt x="1845" y="505"/>
                </a:lnTo>
                <a:lnTo>
                  <a:pt x="1797" y="535"/>
                </a:lnTo>
                <a:lnTo>
                  <a:pt x="1751" y="567"/>
                </a:lnTo>
                <a:lnTo>
                  <a:pt x="1707" y="601"/>
                </a:lnTo>
                <a:lnTo>
                  <a:pt x="1667" y="633"/>
                </a:lnTo>
                <a:lnTo>
                  <a:pt x="1628" y="667"/>
                </a:lnTo>
                <a:lnTo>
                  <a:pt x="1592" y="699"/>
                </a:lnTo>
                <a:lnTo>
                  <a:pt x="1556" y="733"/>
                </a:lnTo>
                <a:lnTo>
                  <a:pt x="1524" y="767"/>
                </a:lnTo>
                <a:lnTo>
                  <a:pt x="1494" y="801"/>
                </a:lnTo>
                <a:lnTo>
                  <a:pt x="1466" y="835"/>
                </a:lnTo>
                <a:lnTo>
                  <a:pt x="1440" y="867"/>
                </a:lnTo>
                <a:lnTo>
                  <a:pt x="1414" y="901"/>
                </a:lnTo>
                <a:lnTo>
                  <a:pt x="1392" y="934"/>
                </a:lnTo>
                <a:lnTo>
                  <a:pt x="1372" y="968"/>
                </a:lnTo>
                <a:lnTo>
                  <a:pt x="1352" y="1002"/>
                </a:lnTo>
                <a:lnTo>
                  <a:pt x="1336" y="1034"/>
                </a:lnTo>
                <a:lnTo>
                  <a:pt x="1336" y="1034"/>
                </a:lnTo>
                <a:lnTo>
                  <a:pt x="1300" y="1110"/>
                </a:lnTo>
                <a:lnTo>
                  <a:pt x="1256" y="1206"/>
                </a:lnTo>
                <a:lnTo>
                  <a:pt x="1210" y="1318"/>
                </a:lnTo>
                <a:lnTo>
                  <a:pt x="1158" y="1442"/>
                </a:lnTo>
                <a:lnTo>
                  <a:pt x="1049" y="1713"/>
                </a:lnTo>
                <a:lnTo>
                  <a:pt x="935" y="1999"/>
                </a:lnTo>
                <a:lnTo>
                  <a:pt x="831" y="2272"/>
                </a:lnTo>
                <a:lnTo>
                  <a:pt x="745" y="2510"/>
                </a:lnTo>
                <a:lnTo>
                  <a:pt x="711" y="2606"/>
                </a:lnTo>
                <a:lnTo>
                  <a:pt x="683" y="2686"/>
                </a:lnTo>
                <a:lnTo>
                  <a:pt x="667" y="2741"/>
                </a:lnTo>
                <a:lnTo>
                  <a:pt x="661" y="2761"/>
                </a:lnTo>
                <a:lnTo>
                  <a:pt x="659" y="2773"/>
                </a:lnTo>
                <a:lnTo>
                  <a:pt x="773" y="3175"/>
                </a:lnTo>
                <a:lnTo>
                  <a:pt x="16" y="4467"/>
                </a:lnTo>
                <a:lnTo>
                  <a:pt x="16" y="4467"/>
                </a:lnTo>
                <a:lnTo>
                  <a:pt x="12" y="4473"/>
                </a:lnTo>
                <a:lnTo>
                  <a:pt x="6" y="4491"/>
                </a:lnTo>
                <a:lnTo>
                  <a:pt x="2" y="4503"/>
                </a:lnTo>
                <a:lnTo>
                  <a:pt x="0" y="4517"/>
                </a:lnTo>
                <a:lnTo>
                  <a:pt x="0" y="4531"/>
                </a:lnTo>
                <a:lnTo>
                  <a:pt x="2" y="4547"/>
                </a:lnTo>
                <a:lnTo>
                  <a:pt x="2" y="4547"/>
                </a:lnTo>
                <a:lnTo>
                  <a:pt x="4" y="4555"/>
                </a:lnTo>
                <a:lnTo>
                  <a:pt x="6" y="4563"/>
                </a:lnTo>
                <a:lnTo>
                  <a:pt x="16" y="4576"/>
                </a:lnTo>
                <a:lnTo>
                  <a:pt x="30" y="4590"/>
                </a:lnTo>
                <a:lnTo>
                  <a:pt x="44" y="4604"/>
                </a:lnTo>
                <a:lnTo>
                  <a:pt x="70" y="4622"/>
                </a:lnTo>
                <a:lnTo>
                  <a:pt x="82" y="4630"/>
                </a:lnTo>
                <a:lnTo>
                  <a:pt x="559" y="4842"/>
                </a:lnTo>
                <a:lnTo>
                  <a:pt x="430" y="5321"/>
                </a:lnTo>
                <a:lnTo>
                  <a:pt x="677" y="5497"/>
                </a:lnTo>
                <a:lnTo>
                  <a:pt x="677" y="5497"/>
                </a:lnTo>
                <a:lnTo>
                  <a:pt x="643" y="5519"/>
                </a:lnTo>
                <a:lnTo>
                  <a:pt x="609" y="5543"/>
                </a:lnTo>
                <a:lnTo>
                  <a:pt x="571" y="5573"/>
                </a:lnTo>
                <a:lnTo>
                  <a:pt x="535" y="5605"/>
                </a:lnTo>
                <a:lnTo>
                  <a:pt x="517" y="5623"/>
                </a:lnTo>
                <a:lnTo>
                  <a:pt x="503" y="5639"/>
                </a:lnTo>
                <a:lnTo>
                  <a:pt x="493" y="5657"/>
                </a:lnTo>
                <a:lnTo>
                  <a:pt x="485" y="5673"/>
                </a:lnTo>
                <a:lnTo>
                  <a:pt x="481" y="5687"/>
                </a:lnTo>
                <a:lnTo>
                  <a:pt x="483" y="5693"/>
                </a:lnTo>
                <a:lnTo>
                  <a:pt x="483" y="5701"/>
                </a:lnTo>
                <a:lnTo>
                  <a:pt x="483" y="5701"/>
                </a:lnTo>
                <a:lnTo>
                  <a:pt x="491" y="5717"/>
                </a:lnTo>
                <a:lnTo>
                  <a:pt x="501" y="5737"/>
                </a:lnTo>
                <a:lnTo>
                  <a:pt x="531" y="5790"/>
                </a:lnTo>
                <a:lnTo>
                  <a:pt x="567" y="5854"/>
                </a:lnTo>
                <a:lnTo>
                  <a:pt x="609" y="5922"/>
                </a:lnTo>
                <a:lnTo>
                  <a:pt x="683" y="6040"/>
                </a:lnTo>
                <a:lnTo>
                  <a:pt x="715" y="6092"/>
                </a:lnTo>
                <a:lnTo>
                  <a:pt x="645" y="6348"/>
                </a:lnTo>
                <a:lnTo>
                  <a:pt x="645" y="6348"/>
                </a:lnTo>
                <a:lnTo>
                  <a:pt x="659" y="6429"/>
                </a:lnTo>
                <a:lnTo>
                  <a:pt x="691" y="6613"/>
                </a:lnTo>
                <a:lnTo>
                  <a:pt x="711" y="6717"/>
                </a:lnTo>
                <a:lnTo>
                  <a:pt x="731" y="6817"/>
                </a:lnTo>
                <a:lnTo>
                  <a:pt x="751" y="6899"/>
                </a:lnTo>
                <a:lnTo>
                  <a:pt x="761" y="6929"/>
                </a:lnTo>
                <a:lnTo>
                  <a:pt x="769" y="6953"/>
                </a:lnTo>
                <a:lnTo>
                  <a:pt x="769" y="6953"/>
                </a:lnTo>
                <a:lnTo>
                  <a:pt x="775" y="6963"/>
                </a:lnTo>
                <a:lnTo>
                  <a:pt x="781" y="6971"/>
                </a:lnTo>
                <a:lnTo>
                  <a:pt x="791" y="6981"/>
                </a:lnTo>
                <a:lnTo>
                  <a:pt x="803" y="6989"/>
                </a:lnTo>
                <a:lnTo>
                  <a:pt x="815" y="6995"/>
                </a:lnTo>
                <a:lnTo>
                  <a:pt x="829" y="7001"/>
                </a:lnTo>
                <a:lnTo>
                  <a:pt x="863" y="7012"/>
                </a:lnTo>
                <a:lnTo>
                  <a:pt x="903" y="7020"/>
                </a:lnTo>
                <a:lnTo>
                  <a:pt x="949" y="7026"/>
                </a:lnTo>
                <a:lnTo>
                  <a:pt x="999" y="7030"/>
                </a:lnTo>
                <a:lnTo>
                  <a:pt x="1052" y="7034"/>
                </a:lnTo>
                <a:lnTo>
                  <a:pt x="1110" y="7034"/>
                </a:lnTo>
                <a:lnTo>
                  <a:pt x="1172" y="7034"/>
                </a:lnTo>
                <a:lnTo>
                  <a:pt x="1306" y="7028"/>
                </a:lnTo>
                <a:lnTo>
                  <a:pt x="1446" y="7020"/>
                </a:lnTo>
                <a:lnTo>
                  <a:pt x="1594" y="7010"/>
                </a:lnTo>
                <a:lnTo>
                  <a:pt x="1594" y="7010"/>
                </a:lnTo>
                <a:lnTo>
                  <a:pt x="1811" y="6999"/>
                </a:lnTo>
                <a:lnTo>
                  <a:pt x="1917" y="6993"/>
                </a:lnTo>
                <a:lnTo>
                  <a:pt x="2019" y="6989"/>
                </a:lnTo>
                <a:lnTo>
                  <a:pt x="2115" y="6989"/>
                </a:lnTo>
                <a:lnTo>
                  <a:pt x="2205" y="6991"/>
                </a:lnTo>
                <a:lnTo>
                  <a:pt x="2246" y="6995"/>
                </a:lnTo>
                <a:lnTo>
                  <a:pt x="2286" y="6999"/>
                </a:lnTo>
                <a:lnTo>
                  <a:pt x="2322" y="7003"/>
                </a:lnTo>
                <a:lnTo>
                  <a:pt x="2356" y="7008"/>
                </a:lnTo>
                <a:lnTo>
                  <a:pt x="2356" y="7008"/>
                </a:lnTo>
                <a:lnTo>
                  <a:pt x="2392" y="7018"/>
                </a:lnTo>
                <a:lnTo>
                  <a:pt x="2430" y="7028"/>
                </a:lnTo>
                <a:lnTo>
                  <a:pt x="2510" y="7054"/>
                </a:lnTo>
                <a:lnTo>
                  <a:pt x="2594" y="7086"/>
                </a:lnTo>
                <a:lnTo>
                  <a:pt x="2682" y="7122"/>
                </a:lnTo>
                <a:lnTo>
                  <a:pt x="2774" y="7166"/>
                </a:lnTo>
                <a:lnTo>
                  <a:pt x="2869" y="7214"/>
                </a:lnTo>
                <a:lnTo>
                  <a:pt x="2969" y="7266"/>
                </a:lnTo>
                <a:lnTo>
                  <a:pt x="3069" y="7322"/>
                </a:lnTo>
                <a:lnTo>
                  <a:pt x="3173" y="7382"/>
                </a:lnTo>
                <a:lnTo>
                  <a:pt x="3277" y="7446"/>
                </a:lnTo>
                <a:lnTo>
                  <a:pt x="3381" y="7510"/>
                </a:lnTo>
                <a:lnTo>
                  <a:pt x="3486" y="7578"/>
                </a:lnTo>
                <a:lnTo>
                  <a:pt x="3590" y="7645"/>
                </a:lnTo>
                <a:lnTo>
                  <a:pt x="3696" y="7715"/>
                </a:lnTo>
                <a:lnTo>
                  <a:pt x="3900" y="7855"/>
                </a:lnTo>
                <a:lnTo>
                  <a:pt x="4095" y="7993"/>
                </a:lnTo>
                <a:lnTo>
                  <a:pt x="4279" y="8127"/>
                </a:lnTo>
                <a:lnTo>
                  <a:pt x="4445" y="8248"/>
                </a:lnTo>
                <a:lnTo>
                  <a:pt x="4588" y="8358"/>
                </a:lnTo>
                <a:lnTo>
                  <a:pt x="4800" y="8520"/>
                </a:lnTo>
                <a:lnTo>
                  <a:pt x="4876" y="8580"/>
                </a:lnTo>
                <a:lnTo>
                  <a:pt x="4876" y="9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4D68F8B8-FA4F-4350-A678-206DAF5349F6}"/>
              </a:ext>
            </a:extLst>
          </p:cNvPr>
          <p:cNvSpPr>
            <a:spLocks/>
          </p:cNvSpPr>
          <p:nvPr/>
        </p:nvSpPr>
        <p:spPr bwMode="auto">
          <a:xfrm>
            <a:off x="0" y="3375025"/>
            <a:ext cx="8034338" cy="14133512"/>
          </a:xfrm>
          <a:custGeom>
            <a:avLst/>
            <a:gdLst>
              <a:gd name="T0" fmla="*/ 110 w 5061"/>
              <a:gd name="T1" fmla="*/ 77 h 8903"/>
              <a:gd name="T2" fmla="*/ 457 w 5061"/>
              <a:gd name="T3" fmla="*/ 25 h 8903"/>
              <a:gd name="T4" fmla="*/ 825 w 5061"/>
              <a:gd name="T5" fmla="*/ 2 h 8903"/>
              <a:gd name="T6" fmla="*/ 1204 w 5061"/>
              <a:gd name="T7" fmla="*/ 6 h 8903"/>
              <a:gd name="T8" fmla="*/ 1587 w 5061"/>
              <a:gd name="T9" fmla="*/ 35 h 8903"/>
              <a:gd name="T10" fmla="*/ 1967 w 5061"/>
              <a:gd name="T11" fmla="*/ 95 h 8903"/>
              <a:gd name="T12" fmla="*/ 2156 w 5061"/>
              <a:gd name="T13" fmla="*/ 135 h 8903"/>
              <a:gd name="T14" fmla="*/ 2416 w 5061"/>
              <a:gd name="T15" fmla="*/ 203 h 8903"/>
              <a:gd name="T16" fmla="*/ 2649 w 5061"/>
              <a:gd name="T17" fmla="*/ 281 h 8903"/>
              <a:gd name="T18" fmla="*/ 2857 w 5061"/>
              <a:gd name="T19" fmla="*/ 367 h 8903"/>
              <a:gd name="T20" fmla="*/ 3039 w 5061"/>
              <a:gd name="T21" fmla="*/ 459 h 8903"/>
              <a:gd name="T22" fmla="*/ 3197 w 5061"/>
              <a:gd name="T23" fmla="*/ 555 h 8903"/>
              <a:gd name="T24" fmla="*/ 3332 w 5061"/>
              <a:gd name="T25" fmla="*/ 656 h 8903"/>
              <a:gd name="T26" fmla="*/ 3446 w 5061"/>
              <a:gd name="T27" fmla="*/ 760 h 8903"/>
              <a:gd name="T28" fmla="*/ 3542 w 5061"/>
              <a:gd name="T29" fmla="*/ 864 h 8903"/>
              <a:gd name="T30" fmla="*/ 3618 w 5061"/>
              <a:gd name="T31" fmla="*/ 970 h 8903"/>
              <a:gd name="T32" fmla="*/ 3676 w 5061"/>
              <a:gd name="T33" fmla="*/ 1074 h 8903"/>
              <a:gd name="T34" fmla="*/ 3758 w 5061"/>
              <a:gd name="T35" fmla="*/ 1251 h 8903"/>
              <a:gd name="T36" fmla="*/ 3975 w 5061"/>
              <a:gd name="T37" fmla="*/ 1777 h 8903"/>
              <a:gd name="T38" fmla="*/ 4289 w 5061"/>
              <a:gd name="T39" fmla="*/ 2603 h 8903"/>
              <a:gd name="T40" fmla="*/ 4371 w 5061"/>
              <a:gd name="T41" fmla="*/ 2845 h 8903"/>
              <a:gd name="T42" fmla="*/ 4259 w 5061"/>
              <a:gd name="T43" fmla="*/ 3294 h 8903"/>
              <a:gd name="T44" fmla="*/ 5049 w 5061"/>
              <a:gd name="T45" fmla="*/ 4642 h 8903"/>
              <a:gd name="T46" fmla="*/ 5061 w 5061"/>
              <a:gd name="T47" fmla="*/ 4686 h 8903"/>
              <a:gd name="T48" fmla="*/ 5059 w 5061"/>
              <a:gd name="T49" fmla="*/ 4718 h 8903"/>
              <a:gd name="T50" fmla="*/ 5043 w 5061"/>
              <a:gd name="T51" fmla="*/ 4750 h 8903"/>
              <a:gd name="T52" fmla="*/ 4988 w 5061"/>
              <a:gd name="T53" fmla="*/ 4796 h 8903"/>
              <a:gd name="T54" fmla="*/ 4614 w 5061"/>
              <a:gd name="T55" fmla="*/ 5520 h 8903"/>
              <a:gd name="T56" fmla="*/ 4393 w 5061"/>
              <a:gd name="T57" fmla="*/ 5726 h 8903"/>
              <a:gd name="T58" fmla="*/ 4506 w 5061"/>
              <a:gd name="T59" fmla="*/ 5816 h 8903"/>
              <a:gd name="T60" fmla="*/ 4550 w 5061"/>
              <a:gd name="T61" fmla="*/ 5868 h 8903"/>
              <a:gd name="T62" fmla="*/ 4560 w 5061"/>
              <a:gd name="T63" fmla="*/ 5908 h 8903"/>
              <a:gd name="T64" fmla="*/ 4552 w 5061"/>
              <a:gd name="T65" fmla="*/ 5930 h 8903"/>
              <a:gd name="T66" fmla="*/ 4472 w 5061"/>
              <a:gd name="T67" fmla="*/ 6074 h 8903"/>
              <a:gd name="T68" fmla="*/ 4321 w 5061"/>
              <a:gd name="T69" fmla="*/ 6321 h 8903"/>
              <a:gd name="T70" fmla="*/ 4379 w 5061"/>
              <a:gd name="T71" fmla="*/ 6671 h 8903"/>
              <a:gd name="T72" fmla="*/ 4303 w 5061"/>
              <a:gd name="T73" fmla="*/ 7072 h 8903"/>
              <a:gd name="T74" fmla="*/ 4263 w 5061"/>
              <a:gd name="T75" fmla="*/ 7214 h 8903"/>
              <a:gd name="T76" fmla="*/ 4251 w 5061"/>
              <a:gd name="T77" fmla="*/ 7234 h 8903"/>
              <a:gd name="T78" fmla="*/ 4215 w 5061"/>
              <a:gd name="T79" fmla="*/ 7258 h 8903"/>
              <a:gd name="T80" fmla="*/ 4125 w 5061"/>
              <a:gd name="T81" fmla="*/ 7286 h 8903"/>
              <a:gd name="T82" fmla="*/ 3969 w 5061"/>
              <a:gd name="T83" fmla="*/ 7298 h 8903"/>
              <a:gd name="T84" fmla="*/ 3708 w 5061"/>
              <a:gd name="T85" fmla="*/ 7294 h 8903"/>
              <a:gd name="T86" fmla="*/ 3408 w 5061"/>
              <a:gd name="T87" fmla="*/ 7276 h 8903"/>
              <a:gd name="T88" fmla="*/ 2967 w 5061"/>
              <a:gd name="T89" fmla="*/ 7252 h 8903"/>
              <a:gd name="T90" fmla="*/ 2729 w 5061"/>
              <a:gd name="T91" fmla="*/ 7258 h 8903"/>
              <a:gd name="T92" fmla="*/ 2616 w 5061"/>
              <a:gd name="T93" fmla="*/ 7274 h 8903"/>
              <a:gd name="T94" fmla="*/ 2540 w 5061"/>
              <a:gd name="T95" fmla="*/ 7292 h 8903"/>
              <a:gd name="T96" fmla="*/ 2370 w 5061"/>
              <a:gd name="T97" fmla="*/ 7351 h 8903"/>
              <a:gd name="T98" fmla="*/ 2082 w 5061"/>
              <a:gd name="T99" fmla="*/ 7485 h 8903"/>
              <a:gd name="T100" fmla="*/ 1769 w 5061"/>
              <a:gd name="T101" fmla="*/ 7661 h 8903"/>
              <a:gd name="T102" fmla="*/ 1444 w 5061"/>
              <a:gd name="T103" fmla="*/ 7863 h 8903"/>
              <a:gd name="T104" fmla="*/ 1014 w 5061"/>
              <a:gd name="T105" fmla="*/ 8150 h 8903"/>
              <a:gd name="T106" fmla="*/ 449 w 5061"/>
              <a:gd name="T107" fmla="*/ 8559 h 8903"/>
              <a:gd name="T108" fmla="*/ 0 w 5061"/>
              <a:gd name="T109" fmla="*/ 8903 h 8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061" h="8903">
                <a:moveTo>
                  <a:pt x="0" y="101"/>
                </a:moveTo>
                <a:lnTo>
                  <a:pt x="0" y="101"/>
                </a:lnTo>
                <a:lnTo>
                  <a:pt x="110" y="77"/>
                </a:lnTo>
                <a:lnTo>
                  <a:pt x="224" y="57"/>
                </a:lnTo>
                <a:lnTo>
                  <a:pt x="339" y="39"/>
                </a:lnTo>
                <a:lnTo>
                  <a:pt x="457" y="25"/>
                </a:lnTo>
                <a:lnTo>
                  <a:pt x="577" y="16"/>
                </a:lnTo>
                <a:lnTo>
                  <a:pt x="701" y="8"/>
                </a:lnTo>
                <a:lnTo>
                  <a:pt x="825" y="2"/>
                </a:lnTo>
                <a:lnTo>
                  <a:pt x="950" y="0"/>
                </a:lnTo>
                <a:lnTo>
                  <a:pt x="1076" y="2"/>
                </a:lnTo>
                <a:lnTo>
                  <a:pt x="1204" y="6"/>
                </a:lnTo>
                <a:lnTo>
                  <a:pt x="1332" y="12"/>
                </a:lnTo>
                <a:lnTo>
                  <a:pt x="1460" y="23"/>
                </a:lnTo>
                <a:lnTo>
                  <a:pt x="1587" y="35"/>
                </a:lnTo>
                <a:lnTo>
                  <a:pt x="1713" y="53"/>
                </a:lnTo>
                <a:lnTo>
                  <a:pt x="1841" y="71"/>
                </a:lnTo>
                <a:lnTo>
                  <a:pt x="1967" y="95"/>
                </a:lnTo>
                <a:lnTo>
                  <a:pt x="1967" y="95"/>
                </a:lnTo>
                <a:lnTo>
                  <a:pt x="2062" y="113"/>
                </a:lnTo>
                <a:lnTo>
                  <a:pt x="2156" y="135"/>
                </a:lnTo>
                <a:lnTo>
                  <a:pt x="2246" y="157"/>
                </a:lnTo>
                <a:lnTo>
                  <a:pt x="2332" y="179"/>
                </a:lnTo>
                <a:lnTo>
                  <a:pt x="2416" y="203"/>
                </a:lnTo>
                <a:lnTo>
                  <a:pt x="2498" y="229"/>
                </a:lnTo>
                <a:lnTo>
                  <a:pt x="2576" y="255"/>
                </a:lnTo>
                <a:lnTo>
                  <a:pt x="2649" y="281"/>
                </a:lnTo>
                <a:lnTo>
                  <a:pt x="2721" y="309"/>
                </a:lnTo>
                <a:lnTo>
                  <a:pt x="2791" y="337"/>
                </a:lnTo>
                <a:lnTo>
                  <a:pt x="2857" y="367"/>
                </a:lnTo>
                <a:lnTo>
                  <a:pt x="2919" y="397"/>
                </a:lnTo>
                <a:lnTo>
                  <a:pt x="2981" y="427"/>
                </a:lnTo>
                <a:lnTo>
                  <a:pt x="3039" y="459"/>
                </a:lnTo>
                <a:lnTo>
                  <a:pt x="3093" y="491"/>
                </a:lnTo>
                <a:lnTo>
                  <a:pt x="3147" y="523"/>
                </a:lnTo>
                <a:lnTo>
                  <a:pt x="3197" y="555"/>
                </a:lnTo>
                <a:lnTo>
                  <a:pt x="3244" y="589"/>
                </a:lnTo>
                <a:lnTo>
                  <a:pt x="3288" y="623"/>
                </a:lnTo>
                <a:lnTo>
                  <a:pt x="3332" y="656"/>
                </a:lnTo>
                <a:lnTo>
                  <a:pt x="3372" y="690"/>
                </a:lnTo>
                <a:lnTo>
                  <a:pt x="3410" y="724"/>
                </a:lnTo>
                <a:lnTo>
                  <a:pt x="3446" y="760"/>
                </a:lnTo>
                <a:lnTo>
                  <a:pt x="3480" y="794"/>
                </a:lnTo>
                <a:lnTo>
                  <a:pt x="3512" y="830"/>
                </a:lnTo>
                <a:lnTo>
                  <a:pt x="3542" y="864"/>
                </a:lnTo>
                <a:lnTo>
                  <a:pt x="3568" y="900"/>
                </a:lnTo>
                <a:lnTo>
                  <a:pt x="3594" y="934"/>
                </a:lnTo>
                <a:lnTo>
                  <a:pt x="3618" y="970"/>
                </a:lnTo>
                <a:lnTo>
                  <a:pt x="3638" y="1004"/>
                </a:lnTo>
                <a:lnTo>
                  <a:pt x="3658" y="1038"/>
                </a:lnTo>
                <a:lnTo>
                  <a:pt x="3676" y="1074"/>
                </a:lnTo>
                <a:lnTo>
                  <a:pt x="3676" y="1074"/>
                </a:lnTo>
                <a:lnTo>
                  <a:pt x="3714" y="1152"/>
                </a:lnTo>
                <a:lnTo>
                  <a:pt x="3758" y="1251"/>
                </a:lnTo>
                <a:lnTo>
                  <a:pt x="3808" y="1365"/>
                </a:lnTo>
                <a:lnTo>
                  <a:pt x="3859" y="1495"/>
                </a:lnTo>
                <a:lnTo>
                  <a:pt x="3975" y="1777"/>
                </a:lnTo>
                <a:lnTo>
                  <a:pt x="4091" y="2074"/>
                </a:lnTo>
                <a:lnTo>
                  <a:pt x="4199" y="2358"/>
                </a:lnTo>
                <a:lnTo>
                  <a:pt x="4289" y="2603"/>
                </a:lnTo>
                <a:lnTo>
                  <a:pt x="4325" y="2705"/>
                </a:lnTo>
                <a:lnTo>
                  <a:pt x="4353" y="2785"/>
                </a:lnTo>
                <a:lnTo>
                  <a:pt x="4371" y="2845"/>
                </a:lnTo>
                <a:lnTo>
                  <a:pt x="4375" y="2865"/>
                </a:lnTo>
                <a:lnTo>
                  <a:pt x="4377" y="2877"/>
                </a:lnTo>
                <a:lnTo>
                  <a:pt x="4259" y="3294"/>
                </a:lnTo>
                <a:lnTo>
                  <a:pt x="5045" y="4634"/>
                </a:lnTo>
                <a:lnTo>
                  <a:pt x="5045" y="4634"/>
                </a:lnTo>
                <a:lnTo>
                  <a:pt x="5049" y="4642"/>
                </a:lnTo>
                <a:lnTo>
                  <a:pt x="5055" y="4660"/>
                </a:lnTo>
                <a:lnTo>
                  <a:pt x="5057" y="4672"/>
                </a:lnTo>
                <a:lnTo>
                  <a:pt x="5061" y="4686"/>
                </a:lnTo>
                <a:lnTo>
                  <a:pt x="5061" y="4702"/>
                </a:lnTo>
                <a:lnTo>
                  <a:pt x="5059" y="4718"/>
                </a:lnTo>
                <a:lnTo>
                  <a:pt x="5059" y="4718"/>
                </a:lnTo>
                <a:lnTo>
                  <a:pt x="5057" y="4726"/>
                </a:lnTo>
                <a:lnTo>
                  <a:pt x="5053" y="4734"/>
                </a:lnTo>
                <a:lnTo>
                  <a:pt x="5043" y="4750"/>
                </a:lnTo>
                <a:lnTo>
                  <a:pt x="5029" y="4764"/>
                </a:lnTo>
                <a:lnTo>
                  <a:pt x="5015" y="4778"/>
                </a:lnTo>
                <a:lnTo>
                  <a:pt x="4988" y="4796"/>
                </a:lnTo>
                <a:lnTo>
                  <a:pt x="4976" y="4804"/>
                </a:lnTo>
                <a:lnTo>
                  <a:pt x="4480" y="5025"/>
                </a:lnTo>
                <a:lnTo>
                  <a:pt x="4614" y="5520"/>
                </a:lnTo>
                <a:lnTo>
                  <a:pt x="4359" y="5702"/>
                </a:lnTo>
                <a:lnTo>
                  <a:pt x="4359" y="5702"/>
                </a:lnTo>
                <a:lnTo>
                  <a:pt x="4393" y="5726"/>
                </a:lnTo>
                <a:lnTo>
                  <a:pt x="4428" y="5752"/>
                </a:lnTo>
                <a:lnTo>
                  <a:pt x="4468" y="5782"/>
                </a:lnTo>
                <a:lnTo>
                  <a:pt x="4506" y="5816"/>
                </a:lnTo>
                <a:lnTo>
                  <a:pt x="4524" y="5834"/>
                </a:lnTo>
                <a:lnTo>
                  <a:pt x="4538" y="5852"/>
                </a:lnTo>
                <a:lnTo>
                  <a:pt x="4550" y="5868"/>
                </a:lnTo>
                <a:lnTo>
                  <a:pt x="4558" y="5886"/>
                </a:lnTo>
                <a:lnTo>
                  <a:pt x="4560" y="5900"/>
                </a:lnTo>
                <a:lnTo>
                  <a:pt x="4560" y="5908"/>
                </a:lnTo>
                <a:lnTo>
                  <a:pt x="4558" y="5914"/>
                </a:lnTo>
                <a:lnTo>
                  <a:pt x="4558" y="5914"/>
                </a:lnTo>
                <a:lnTo>
                  <a:pt x="4552" y="5930"/>
                </a:lnTo>
                <a:lnTo>
                  <a:pt x="4542" y="5952"/>
                </a:lnTo>
                <a:lnTo>
                  <a:pt x="4510" y="6008"/>
                </a:lnTo>
                <a:lnTo>
                  <a:pt x="4472" y="6074"/>
                </a:lnTo>
                <a:lnTo>
                  <a:pt x="4430" y="6143"/>
                </a:lnTo>
                <a:lnTo>
                  <a:pt x="4355" y="6267"/>
                </a:lnTo>
                <a:lnTo>
                  <a:pt x="4321" y="6321"/>
                </a:lnTo>
                <a:lnTo>
                  <a:pt x="4393" y="6587"/>
                </a:lnTo>
                <a:lnTo>
                  <a:pt x="4393" y="6587"/>
                </a:lnTo>
                <a:lnTo>
                  <a:pt x="4379" y="6671"/>
                </a:lnTo>
                <a:lnTo>
                  <a:pt x="4345" y="6862"/>
                </a:lnTo>
                <a:lnTo>
                  <a:pt x="4325" y="6970"/>
                </a:lnTo>
                <a:lnTo>
                  <a:pt x="4303" y="7072"/>
                </a:lnTo>
                <a:lnTo>
                  <a:pt x="4283" y="7158"/>
                </a:lnTo>
                <a:lnTo>
                  <a:pt x="4273" y="7190"/>
                </a:lnTo>
                <a:lnTo>
                  <a:pt x="4263" y="7214"/>
                </a:lnTo>
                <a:lnTo>
                  <a:pt x="4263" y="7214"/>
                </a:lnTo>
                <a:lnTo>
                  <a:pt x="4259" y="7224"/>
                </a:lnTo>
                <a:lnTo>
                  <a:pt x="4251" y="7234"/>
                </a:lnTo>
                <a:lnTo>
                  <a:pt x="4241" y="7242"/>
                </a:lnTo>
                <a:lnTo>
                  <a:pt x="4229" y="7250"/>
                </a:lnTo>
                <a:lnTo>
                  <a:pt x="4215" y="7258"/>
                </a:lnTo>
                <a:lnTo>
                  <a:pt x="4201" y="7266"/>
                </a:lnTo>
                <a:lnTo>
                  <a:pt x="4165" y="7276"/>
                </a:lnTo>
                <a:lnTo>
                  <a:pt x="4125" y="7286"/>
                </a:lnTo>
                <a:lnTo>
                  <a:pt x="4079" y="7292"/>
                </a:lnTo>
                <a:lnTo>
                  <a:pt x="4027" y="7296"/>
                </a:lnTo>
                <a:lnTo>
                  <a:pt x="3969" y="7298"/>
                </a:lnTo>
                <a:lnTo>
                  <a:pt x="3909" y="7300"/>
                </a:lnTo>
                <a:lnTo>
                  <a:pt x="3845" y="7298"/>
                </a:lnTo>
                <a:lnTo>
                  <a:pt x="3708" y="7294"/>
                </a:lnTo>
                <a:lnTo>
                  <a:pt x="3560" y="7286"/>
                </a:lnTo>
                <a:lnTo>
                  <a:pt x="3408" y="7276"/>
                </a:lnTo>
                <a:lnTo>
                  <a:pt x="3408" y="7276"/>
                </a:lnTo>
                <a:lnTo>
                  <a:pt x="3183" y="7262"/>
                </a:lnTo>
                <a:lnTo>
                  <a:pt x="3073" y="7256"/>
                </a:lnTo>
                <a:lnTo>
                  <a:pt x="2967" y="7252"/>
                </a:lnTo>
                <a:lnTo>
                  <a:pt x="2867" y="7252"/>
                </a:lnTo>
                <a:lnTo>
                  <a:pt x="2773" y="7254"/>
                </a:lnTo>
                <a:lnTo>
                  <a:pt x="2729" y="7258"/>
                </a:lnTo>
                <a:lnTo>
                  <a:pt x="2689" y="7262"/>
                </a:lnTo>
                <a:lnTo>
                  <a:pt x="2651" y="7266"/>
                </a:lnTo>
                <a:lnTo>
                  <a:pt x="2616" y="7274"/>
                </a:lnTo>
                <a:lnTo>
                  <a:pt x="2616" y="7274"/>
                </a:lnTo>
                <a:lnTo>
                  <a:pt x="2578" y="7282"/>
                </a:lnTo>
                <a:lnTo>
                  <a:pt x="2540" y="7292"/>
                </a:lnTo>
                <a:lnTo>
                  <a:pt x="2500" y="7306"/>
                </a:lnTo>
                <a:lnTo>
                  <a:pt x="2458" y="7320"/>
                </a:lnTo>
                <a:lnTo>
                  <a:pt x="2370" y="7351"/>
                </a:lnTo>
                <a:lnTo>
                  <a:pt x="2278" y="7391"/>
                </a:lnTo>
                <a:lnTo>
                  <a:pt x="2182" y="7435"/>
                </a:lnTo>
                <a:lnTo>
                  <a:pt x="2082" y="7485"/>
                </a:lnTo>
                <a:lnTo>
                  <a:pt x="1981" y="7539"/>
                </a:lnTo>
                <a:lnTo>
                  <a:pt x="1877" y="7599"/>
                </a:lnTo>
                <a:lnTo>
                  <a:pt x="1769" y="7661"/>
                </a:lnTo>
                <a:lnTo>
                  <a:pt x="1661" y="7725"/>
                </a:lnTo>
                <a:lnTo>
                  <a:pt x="1553" y="7793"/>
                </a:lnTo>
                <a:lnTo>
                  <a:pt x="1444" y="7863"/>
                </a:lnTo>
                <a:lnTo>
                  <a:pt x="1336" y="7935"/>
                </a:lnTo>
                <a:lnTo>
                  <a:pt x="1226" y="8006"/>
                </a:lnTo>
                <a:lnTo>
                  <a:pt x="1014" y="8150"/>
                </a:lnTo>
                <a:lnTo>
                  <a:pt x="811" y="8294"/>
                </a:lnTo>
                <a:lnTo>
                  <a:pt x="621" y="8432"/>
                </a:lnTo>
                <a:lnTo>
                  <a:pt x="449" y="8559"/>
                </a:lnTo>
                <a:lnTo>
                  <a:pt x="299" y="8673"/>
                </a:lnTo>
                <a:lnTo>
                  <a:pt x="82" y="8841"/>
                </a:lnTo>
                <a:lnTo>
                  <a:pt x="0" y="8903"/>
                </a:lnTo>
                <a:lnTo>
                  <a:pt x="0" y="10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Freeform 46">
            <a:extLst>
              <a:ext uri="{FF2B5EF4-FFF2-40B4-BE49-F238E27FC236}">
                <a16:creationId xmlns:a16="http://schemas.microsoft.com/office/drawing/2014/main" id="{F321A7FC-8A17-48B2-87C2-F21499F1780D}"/>
              </a:ext>
            </a:extLst>
          </p:cNvPr>
          <p:cNvSpPr>
            <a:spLocks/>
          </p:cNvSpPr>
          <p:nvPr/>
        </p:nvSpPr>
        <p:spPr bwMode="auto">
          <a:xfrm>
            <a:off x="5953125" y="11618913"/>
            <a:ext cx="420688" cy="422275"/>
          </a:xfrm>
          <a:custGeom>
            <a:avLst/>
            <a:gdLst>
              <a:gd name="T0" fmla="*/ 265 w 265"/>
              <a:gd name="T1" fmla="*/ 134 h 266"/>
              <a:gd name="T2" fmla="*/ 261 w 265"/>
              <a:gd name="T3" fmla="*/ 160 h 266"/>
              <a:gd name="T4" fmla="*/ 255 w 265"/>
              <a:gd name="T5" fmla="*/ 186 h 266"/>
              <a:gd name="T6" fmla="*/ 241 w 265"/>
              <a:gd name="T7" fmla="*/ 208 h 266"/>
              <a:gd name="T8" fmla="*/ 225 w 265"/>
              <a:gd name="T9" fmla="*/ 228 h 266"/>
              <a:gd name="T10" fmla="*/ 205 w 265"/>
              <a:gd name="T11" fmla="*/ 244 h 266"/>
              <a:gd name="T12" fmla="*/ 183 w 265"/>
              <a:gd name="T13" fmla="*/ 256 h 266"/>
              <a:gd name="T14" fmla="*/ 159 w 265"/>
              <a:gd name="T15" fmla="*/ 264 h 266"/>
              <a:gd name="T16" fmla="*/ 131 w 265"/>
              <a:gd name="T17" fmla="*/ 266 h 266"/>
              <a:gd name="T18" fmla="*/ 117 w 265"/>
              <a:gd name="T19" fmla="*/ 266 h 266"/>
              <a:gd name="T20" fmla="*/ 91 w 265"/>
              <a:gd name="T21" fmla="*/ 260 h 266"/>
              <a:gd name="T22" fmla="*/ 68 w 265"/>
              <a:gd name="T23" fmla="*/ 250 h 266"/>
              <a:gd name="T24" fmla="*/ 48 w 265"/>
              <a:gd name="T25" fmla="*/ 236 h 266"/>
              <a:gd name="T26" fmla="*/ 30 w 265"/>
              <a:gd name="T27" fmla="*/ 218 h 266"/>
              <a:gd name="T28" fmla="*/ 16 w 265"/>
              <a:gd name="T29" fmla="*/ 198 h 266"/>
              <a:gd name="T30" fmla="*/ 6 w 265"/>
              <a:gd name="T31" fmla="*/ 174 h 266"/>
              <a:gd name="T32" fmla="*/ 0 w 265"/>
              <a:gd name="T33" fmla="*/ 148 h 266"/>
              <a:gd name="T34" fmla="*/ 0 w 265"/>
              <a:gd name="T35" fmla="*/ 134 h 266"/>
              <a:gd name="T36" fmla="*/ 2 w 265"/>
              <a:gd name="T37" fmla="*/ 106 h 266"/>
              <a:gd name="T38" fmla="*/ 10 w 265"/>
              <a:gd name="T39" fmla="*/ 82 h 266"/>
              <a:gd name="T40" fmla="*/ 22 w 265"/>
              <a:gd name="T41" fmla="*/ 60 h 266"/>
              <a:gd name="T42" fmla="*/ 38 w 265"/>
              <a:gd name="T43" fmla="*/ 40 h 266"/>
              <a:gd name="T44" fmla="*/ 58 w 265"/>
              <a:gd name="T45" fmla="*/ 24 h 266"/>
              <a:gd name="T46" fmla="*/ 79 w 265"/>
              <a:gd name="T47" fmla="*/ 12 h 266"/>
              <a:gd name="T48" fmla="*/ 105 w 265"/>
              <a:gd name="T49" fmla="*/ 4 h 266"/>
              <a:gd name="T50" fmla="*/ 131 w 265"/>
              <a:gd name="T51" fmla="*/ 0 h 266"/>
              <a:gd name="T52" fmla="*/ 145 w 265"/>
              <a:gd name="T53" fmla="*/ 2 h 266"/>
              <a:gd name="T54" fmla="*/ 171 w 265"/>
              <a:gd name="T55" fmla="*/ 6 h 266"/>
              <a:gd name="T56" fmla="*/ 195 w 265"/>
              <a:gd name="T57" fmla="*/ 16 h 266"/>
              <a:gd name="T58" fmla="*/ 217 w 265"/>
              <a:gd name="T59" fmla="*/ 30 h 266"/>
              <a:gd name="T60" fmla="*/ 235 w 265"/>
              <a:gd name="T61" fmla="*/ 50 h 266"/>
              <a:gd name="T62" fmla="*/ 249 w 265"/>
              <a:gd name="T63" fmla="*/ 70 h 266"/>
              <a:gd name="T64" fmla="*/ 259 w 265"/>
              <a:gd name="T65" fmla="*/ 94 h 266"/>
              <a:gd name="T66" fmla="*/ 265 w 265"/>
              <a:gd name="T67" fmla="*/ 120 h 266"/>
              <a:gd name="T68" fmla="*/ 265 w 265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5" h="266">
                <a:moveTo>
                  <a:pt x="265" y="134"/>
                </a:moveTo>
                <a:lnTo>
                  <a:pt x="265" y="134"/>
                </a:lnTo>
                <a:lnTo>
                  <a:pt x="265" y="148"/>
                </a:lnTo>
                <a:lnTo>
                  <a:pt x="261" y="160"/>
                </a:lnTo>
                <a:lnTo>
                  <a:pt x="259" y="174"/>
                </a:lnTo>
                <a:lnTo>
                  <a:pt x="255" y="186"/>
                </a:lnTo>
                <a:lnTo>
                  <a:pt x="249" y="198"/>
                </a:lnTo>
                <a:lnTo>
                  <a:pt x="241" y="208"/>
                </a:lnTo>
                <a:lnTo>
                  <a:pt x="235" y="218"/>
                </a:lnTo>
                <a:lnTo>
                  <a:pt x="225" y="228"/>
                </a:lnTo>
                <a:lnTo>
                  <a:pt x="217" y="236"/>
                </a:lnTo>
                <a:lnTo>
                  <a:pt x="205" y="244"/>
                </a:lnTo>
                <a:lnTo>
                  <a:pt x="195" y="250"/>
                </a:lnTo>
                <a:lnTo>
                  <a:pt x="183" y="256"/>
                </a:lnTo>
                <a:lnTo>
                  <a:pt x="171" y="260"/>
                </a:lnTo>
                <a:lnTo>
                  <a:pt x="159" y="264"/>
                </a:lnTo>
                <a:lnTo>
                  <a:pt x="145" y="266"/>
                </a:lnTo>
                <a:lnTo>
                  <a:pt x="131" y="266"/>
                </a:lnTo>
                <a:lnTo>
                  <a:pt x="131" y="266"/>
                </a:lnTo>
                <a:lnTo>
                  <a:pt x="117" y="266"/>
                </a:lnTo>
                <a:lnTo>
                  <a:pt x="105" y="264"/>
                </a:lnTo>
                <a:lnTo>
                  <a:pt x="91" y="260"/>
                </a:lnTo>
                <a:lnTo>
                  <a:pt x="79" y="256"/>
                </a:lnTo>
                <a:lnTo>
                  <a:pt x="68" y="250"/>
                </a:lnTo>
                <a:lnTo>
                  <a:pt x="58" y="244"/>
                </a:lnTo>
                <a:lnTo>
                  <a:pt x="48" y="236"/>
                </a:lnTo>
                <a:lnTo>
                  <a:pt x="38" y="228"/>
                </a:lnTo>
                <a:lnTo>
                  <a:pt x="30" y="218"/>
                </a:lnTo>
                <a:lnTo>
                  <a:pt x="22" y="208"/>
                </a:lnTo>
                <a:lnTo>
                  <a:pt x="16" y="198"/>
                </a:lnTo>
                <a:lnTo>
                  <a:pt x="10" y="186"/>
                </a:lnTo>
                <a:lnTo>
                  <a:pt x="6" y="174"/>
                </a:lnTo>
                <a:lnTo>
                  <a:pt x="2" y="160"/>
                </a:lnTo>
                <a:lnTo>
                  <a:pt x="0" y="148"/>
                </a:lnTo>
                <a:lnTo>
                  <a:pt x="0" y="134"/>
                </a:lnTo>
                <a:lnTo>
                  <a:pt x="0" y="134"/>
                </a:lnTo>
                <a:lnTo>
                  <a:pt x="0" y="120"/>
                </a:lnTo>
                <a:lnTo>
                  <a:pt x="2" y="106"/>
                </a:lnTo>
                <a:lnTo>
                  <a:pt x="6" y="94"/>
                </a:lnTo>
                <a:lnTo>
                  <a:pt x="10" y="82"/>
                </a:lnTo>
                <a:lnTo>
                  <a:pt x="16" y="70"/>
                </a:lnTo>
                <a:lnTo>
                  <a:pt x="22" y="60"/>
                </a:lnTo>
                <a:lnTo>
                  <a:pt x="30" y="50"/>
                </a:lnTo>
                <a:lnTo>
                  <a:pt x="38" y="40"/>
                </a:lnTo>
                <a:lnTo>
                  <a:pt x="48" y="30"/>
                </a:lnTo>
                <a:lnTo>
                  <a:pt x="58" y="24"/>
                </a:lnTo>
                <a:lnTo>
                  <a:pt x="68" y="16"/>
                </a:lnTo>
                <a:lnTo>
                  <a:pt x="79" y="12"/>
                </a:lnTo>
                <a:lnTo>
                  <a:pt x="91" y="6"/>
                </a:lnTo>
                <a:lnTo>
                  <a:pt x="105" y="4"/>
                </a:lnTo>
                <a:lnTo>
                  <a:pt x="117" y="2"/>
                </a:lnTo>
                <a:lnTo>
                  <a:pt x="131" y="0"/>
                </a:lnTo>
                <a:lnTo>
                  <a:pt x="131" y="0"/>
                </a:lnTo>
                <a:lnTo>
                  <a:pt x="145" y="2"/>
                </a:lnTo>
                <a:lnTo>
                  <a:pt x="159" y="4"/>
                </a:lnTo>
                <a:lnTo>
                  <a:pt x="171" y="6"/>
                </a:lnTo>
                <a:lnTo>
                  <a:pt x="183" y="12"/>
                </a:lnTo>
                <a:lnTo>
                  <a:pt x="195" y="16"/>
                </a:lnTo>
                <a:lnTo>
                  <a:pt x="205" y="24"/>
                </a:lnTo>
                <a:lnTo>
                  <a:pt x="217" y="30"/>
                </a:lnTo>
                <a:lnTo>
                  <a:pt x="225" y="40"/>
                </a:lnTo>
                <a:lnTo>
                  <a:pt x="235" y="50"/>
                </a:lnTo>
                <a:lnTo>
                  <a:pt x="241" y="60"/>
                </a:lnTo>
                <a:lnTo>
                  <a:pt x="249" y="70"/>
                </a:lnTo>
                <a:lnTo>
                  <a:pt x="255" y="82"/>
                </a:lnTo>
                <a:lnTo>
                  <a:pt x="259" y="94"/>
                </a:lnTo>
                <a:lnTo>
                  <a:pt x="261" y="106"/>
                </a:lnTo>
                <a:lnTo>
                  <a:pt x="265" y="120"/>
                </a:lnTo>
                <a:lnTo>
                  <a:pt x="265" y="134"/>
                </a:lnTo>
                <a:lnTo>
                  <a:pt x="265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Freeform 47">
            <a:extLst>
              <a:ext uri="{FF2B5EF4-FFF2-40B4-BE49-F238E27FC236}">
                <a16:creationId xmlns:a16="http://schemas.microsoft.com/office/drawing/2014/main" id="{AFD7C40D-98EF-4F82-9067-CFB1465C6071}"/>
              </a:ext>
            </a:extLst>
          </p:cNvPr>
          <p:cNvSpPr>
            <a:spLocks/>
          </p:cNvSpPr>
          <p:nvPr/>
        </p:nvSpPr>
        <p:spPr bwMode="auto">
          <a:xfrm>
            <a:off x="5106988" y="11618913"/>
            <a:ext cx="420688" cy="422275"/>
          </a:xfrm>
          <a:custGeom>
            <a:avLst/>
            <a:gdLst>
              <a:gd name="T0" fmla="*/ 265 w 265"/>
              <a:gd name="T1" fmla="*/ 134 h 266"/>
              <a:gd name="T2" fmla="*/ 263 w 265"/>
              <a:gd name="T3" fmla="*/ 160 h 266"/>
              <a:gd name="T4" fmla="*/ 255 w 265"/>
              <a:gd name="T5" fmla="*/ 186 h 266"/>
              <a:gd name="T6" fmla="*/ 243 w 265"/>
              <a:gd name="T7" fmla="*/ 208 h 266"/>
              <a:gd name="T8" fmla="*/ 227 w 265"/>
              <a:gd name="T9" fmla="*/ 228 h 266"/>
              <a:gd name="T10" fmla="*/ 207 w 265"/>
              <a:gd name="T11" fmla="*/ 244 h 266"/>
              <a:gd name="T12" fmla="*/ 185 w 265"/>
              <a:gd name="T13" fmla="*/ 256 h 266"/>
              <a:gd name="T14" fmla="*/ 159 w 265"/>
              <a:gd name="T15" fmla="*/ 264 h 266"/>
              <a:gd name="T16" fmla="*/ 133 w 265"/>
              <a:gd name="T17" fmla="*/ 266 h 266"/>
              <a:gd name="T18" fmla="*/ 119 w 265"/>
              <a:gd name="T19" fmla="*/ 266 h 266"/>
              <a:gd name="T20" fmla="*/ 93 w 265"/>
              <a:gd name="T21" fmla="*/ 260 h 266"/>
              <a:gd name="T22" fmla="*/ 69 w 265"/>
              <a:gd name="T23" fmla="*/ 250 h 266"/>
              <a:gd name="T24" fmla="*/ 47 w 265"/>
              <a:gd name="T25" fmla="*/ 236 h 266"/>
              <a:gd name="T26" fmla="*/ 29 w 265"/>
              <a:gd name="T27" fmla="*/ 218 h 266"/>
              <a:gd name="T28" fmla="*/ 16 w 265"/>
              <a:gd name="T29" fmla="*/ 198 h 266"/>
              <a:gd name="T30" fmla="*/ 6 w 265"/>
              <a:gd name="T31" fmla="*/ 174 h 266"/>
              <a:gd name="T32" fmla="*/ 0 w 265"/>
              <a:gd name="T33" fmla="*/ 148 h 266"/>
              <a:gd name="T34" fmla="*/ 0 w 265"/>
              <a:gd name="T35" fmla="*/ 134 h 266"/>
              <a:gd name="T36" fmla="*/ 2 w 265"/>
              <a:gd name="T37" fmla="*/ 106 h 266"/>
              <a:gd name="T38" fmla="*/ 10 w 265"/>
              <a:gd name="T39" fmla="*/ 82 h 266"/>
              <a:gd name="T40" fmla="*/ 21 w 265"/>
              <a:gd name="T41" fmla="*/ 60 h 266"/>
              <a:gd name="T42" fmla="*/ 39 w 265"/>
              <a:gd name="T43" fmla="*/ 40 h 266"/>
              <a:gd name="T44" fmla="*/ 57 w 265"/>
              <a:gd name="T45" fmla="*/ 24 h 266"/>
              <a:gd name="T46" fmla="*/ 81 w 265"/>
              <a:gd name="T47" fmla="*/ 12 h 266"/>
              <a:gd name="T48" fmla="*/ 105 w 265"/>
              <a:gd name="T49" fmla="*/ 4 h 266"/>
              <a:gd name="T50" fmla="*/ 133 w 265"/>
              <a:gd name="T51" fmla="*/ 0 h 266"/>
              <a:gd name="T52" fmla="*/ 145 w 265"/>
              <a:gd name="T53" fmla="*/ 2 h 266"/>
              <a:gd name="T54" fmla="*/ 171 w 265"/>
              <a:gd name="T55" fmla="*/ 6 h 266"/>
              <a:gd name="T56" fmla="*/ 195 w 265"/>
              <a:gd name="T57" fmla="*/ 16 h 266"/>
              <a:gd name="T58" fmla="*/ 217 w 265"/>
              <a:gd name="T59" fmla="*/ 30 h 266"/>
              <a:gd name="T60" fmla="*/ 235 w 265"/>
              <a:gd name="T61" fmla="*/ 50 h 266"/>
              <a:gd name="T62" fmla="*/ 249 w 265"/>
              <a:gd name="T63" fmla="*/ 70 h 266"/>
              <a:gd name="T64" fmla="*/ 259 w 265"/>
              <a:gd name="T65" fmla="*/ 94 h 266"/>
              <a:gd name="T66" fmla="*/ 265 w 265"/>
              <a:gd name="T67" fmla="*/ 120 h 266"/>
              <a:gd name="T68" fmla="*/ 265 w 265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5" h="266">
                <a:moveTo>
                  <a:pt x="265" y="134"/>
                </a:moveTo>
                <a:lnTo>
                  <a:pt x="265" y="134"/>
                </a:lnTo>
                <a:lnTo>
                  <a:pt x="265" y="148"/>
                </a:lnTo>
                <a:lnTo>
                  <a:pt x="263" y="160"/>
                </a:lnTo>
                <a:lnTo>
                  <a:pt x="259" y="174"/>
                </a:lnTo>
                <a:lnTo>
                  <a:pt x="255" y="186"/>
                </a:lnTo>
                <a:lnTo>
                  <a:pt x="249" y="198"/>
                </a:lnTo>
                <a:lnTo>
                  <a:pt x="243" y="208"/>
                </a:lnTo>
                <a:lnTo>
                  <a:pt x="235" y="218"/>
                </a:lnTo>
                <a:lnTo>
                  <a:pt x="227" y="228"/>
                </a:lnTo>
                <a:lnTo>
                  <a:pt x="217" y="236"/>
                </a:lnTo>
                <a:lnTo>
                  <a:pt x="207" y="244"/>
                </a:lnTo>
                <a:lnTo>
                  <a:pt x="195" y="250"/>
                </a:lnTo>
                <a:lnTo>
                  <a:pt x="185" y="256"/>
                </a:lnTo>
                <a:lnTo>
                  <a:pt x="171" y="260"/>
                </a:lnTo>
                <a:lnTo>
                  <a:pt x="159" y="264"/>
                </a:lnTo>
                <a:lnTo>
                  <a:pt x="145" y="266"/>
                </a:lnTo>
                <a:lnTo>
                  <a:pt x="133" y="266"/>
                </a:lnTo>
                <a:lnTo>
                  <a:pt x="133" y="266"/>
                </a:lnTo>
                <a:lnTo>
                  <a:pt x="119" y="266"/>
                </a:lnTo>
                <a:lnTo>
                  <a:pt x="105" y="264"/>
                </a:lnTo>
                <a:lnTo>
                  <a:pt x="93" y="260"/>
                </a:lnTo>
                <a:lnTo>
                  <a:pt x="81" y="256"/>
                </a:lnTo>
                <a:lnTo>
                  <a:pt x="69" y="250"/>
                </a:lnTo>
                <a:lnTo>
                  <a:pt x="57" y="244"/>
                </a:lnTo>
                <a:lnTo>
                  <a:pt x="47" y="236"/>
                </a:lnTo>
                <a:lnTo>
                  <a:pt x="39" y="228"/>
                </a:lnTo>
                <a:lnTo>
                  <a:pt x="29" y="218"/>
                </a:lnTo>
                <a:lnTo>
                  <a:pt x="21" y="208"/>
                </a:lnTo>
                <a:lnTo>
                  <a:pt x="16" y="198"/>
                </a:lnTo>
                <a:lnTo>
                  <a:pt x="10" y="186"/>
                </a:lnTo>
                <a:lnTo>
                  <a:pt x="6" y="174"/>
                </a:lnTo>
                <a:lnTo>
                  <a:pt x="2" y="160"/>
                </a:lnTo>
                <a:lnTo>
                  <a:pt x="0" y="148"/>
                </a:lnTo>
                <a:lnTo>
                  <a:pt x="0" y="134"/>
                </a:lnTo>
                <a:lnTo>
                  <a:pt x="0" y="134"/>
                </a:lnTo>
                <a:lnTo>
                  <a:pt x="0" y="120"/>
                </a:lnTo>
                <a:lnTo>
                  <a:pt x="2" y="106"/>
                </a:lnTo>
                <a:lnTo>
                  <a:pt x="6" y="94"/>
                </a:lnTo>
                <a:lnTo>
                  <a:pt x="10" y="82"/>
                </a:lnTo>
                <a:lnTo>
                  <a:pt x="16" y="70"/>
                </a:lnTo>
                <a:lnTo>
                  <a:pt x="21" y="60"/>
                </a:lnTo>
                <a:lnTo>
                  <a:pt x="29" y="50"/>
                </a:lnTo>
                <a:lnTo>
                  <a:pt x="39" y="40"/>
                </a:lnTo>
                <a:lnTo>
                  <a:pt x="47" y="30"/>
                </a:lnTo>
                <a:lnTo>
                  <a:pt x="57" y="24"/>
                </a:lnTo>
                <a:lnTo>
                  <a:pt x="69" y="16"/>
                </a:lnTo>
                <a:lnTo>
                  <a:pt x="81" y="12"/>
                </a:lnTo>
                <a:lnTo>
                  <a:pt x="93" y="6"/>
                </a:lnTo>
                <a:lnTo>
                  <a:pt x="105" y="4"/>
                </a:lnTo>
                <a:lnTo>
                  <a:pt x="119" y="2"/>
                </a:lnTo>
                <a:lnTo>
                  <a:pt x="133" y="0"/>
                </a:lnTo>
                <a:lnTo>
                  <a:pt x="133" y="0"/>
                </a:lnTo>
                <a:lnTo>
                  <a:pt x="145" y="2"/>
                </a:lnTo>
                <a:lnTo>
                  <a:pt x="159" y="4"/>
                </a:lnTo>
                <a:lnTo>
                  <a:pt x="171" y="6"/>
                </a:lnTo>
                <a:lnTo>
                  <a:pt x="185" y="12"/>
                </a:lnTo>
                <a:lnTo>
                  <a:pt x="195" y="16"/>
                </a:lnTo>
                <a:lnTo>
                  <a:pt x="207" y="24"/>
                </a:lnTo>
                <a:lnTo>
                  <a:pt x="217" y="30"/>
                </a:lnTo>
                <a:lnTo>
                  <a:pt x="227" y="40"/>
                </a:lnTo>
                <a:lnTo>
                  <a:pt x="235" y="50"/>
                </a:lnTo>
                <a:lnTo>
                  <a:pt x="243" y="60"/>
                </a:lnTo>
                <a:lnTo>
                  <a:pt x="249" y="70"/>
                </a:lnTo>
                <a:lnTo>
                  <a:pt x="255" y="82"/>
                </a:lnTo>
                <a:lnTo>
                  <a:pt x="259" y="94"/>
                </a:lnTo>
                <a:lnTo>
                  <a:pt x="263" y="106"/>
                </a:lnTo>
                <a:lnTo>
                  <a:pt x="265" y="120"/>
                </a:lnTo>
                <a:lnTo>
                  <a:pt x="265" y="134"/>
                </a:lnTo>
                <a:lnTo>
                  <a:pt x="265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48">
            <a:extLst>
              <a:ext uri="{FF2B5EF4-FFF2-40B4-BE49-F238E27FC236}">
                <a16:creationId xmlns:a16="http://schemas.microsoft.com/office/drawing/2014/main" id="{7669B1EF-1EDC-4E05-8D01-62637D48EC0A}"/>
              </a:ext>
            </a:extLst>
          </p:cNvPr>
          <p:cNvSpPr>
            <a:spLocks/>
          </p:cNvSpPr>
          <p:nvPr/>
        </p:nvSpPr>
        <p:spPr bwMode="auto">
          <a:xfrm>
            <a:off x="4259263" y="11618913"/>
            <a:ext cx="425450" cy="422275"/>
          </a:xfrm>
          <a:custGeom>
            <a:avLst/>
            <a:gdLst>
              <a:gd name="T0" fmla="*/ 268 w 268"/>
              <a:gd name="T1" fmla="*/ 134 h 266"/>
              <a:gd name="T2" fmla="*/ 264 w 268"/>
              <a:gd name="T3" fmla="*/ 160 h 266"/>
              <a:gd name="T4" fmla="*/ 256 w 268"/>
              <a:gd name="T5" fmla="*/ 186 h 266"/>
              <a:gd name="T6" fmla="*/ 244 w 268"/>
              <a:gd name="T7" fmla="*/ 208 h 266"/>
              <a:gd name="T8" fmla="*/ 228 w 268"/>
              <a:gd name="T9" fmla="*/ 228 h 266"/>
              <a:gd name="T10" fmla="*/ 208 w 268"/>
              <a:gd name="T11" fmla="*/ 244 h 266"/>
              <a:gd name="T12" fmla="*/ 186 w 268"/>
              <a:gd name="T13" fmla="*/ 256 h 266"/>
              <a:gd name="T14" fmla="*/ 160 w 268"/>
              <a:gd name="T15" fmla="*/ 264 h 266"/>
              <a:gd name="T16" fmla="*/ 134 w 268"/>
              <a:gd name="T17" fmla="*/ 266 h 266"/>
              <a:gd name="T18" fmla="*/ 120 w 268"/>
              <a:gd name="T19" fmla="*/ 266 h 266"/>
              <a:gd name="T20" fmla="*/ 94 w 268"/>
              <a:gd name="T21" fmla="*/ 260 h 266"/>
              <a:gd name="T22" fmla="*/ 70 w 268"/>
              <a:gd name="T23" fmla="*/ 250 h 266"/>
              <a:gd name="T24" fmla="*/ 50 w 268"/>
              <a:gd name="T25" fmla="*/ 236 h 266"/>
              <a:gd name="T26" fmla="*/ 32 w 268"/>
              <a:gd name="T27" fmla="*/ 218 h 266"/>
              <a:gd name="T28" fmla="*/ 16 w 268"/>
              <a:gd name="T29" fmla="*/ 198 h 266"/>
              <a:gd name="T30" fmla="*/ 6 w 268"/>
              <a:gd name="T31" fmla="*/ 174 h 266"/>
              <a:gd name="T32" fmla="*/ 2 w 268"/>
              <a:gd name="T33" fmla="*/ 148 h 266"/>
              <a:gd name="T34" fmla="*/ 0 w 268"/>
              <a:gd name="T35" fmla="*/ 134 h 266"/>
              <a:gd name="T36" fmla="*/ 4 w 268"/>
              <a:gd name="T37" fmla="*/ 106 h 266"/>
              <a:gd name="T38" fmla="*/ 12 w 268"/>
              <a:gd name="T39" fmla="*/ 82 h 266"/>
              <a:gd name="T40" fmla="*/ 24 w 268"/>
              <a:gd name="T41" fmla="*/ 60 h 266"/>
              <a:gd name="T42" fmla="*/ 40 w 268"/>
              <a:gd name="T43" fmla="*/ 40 h 266"/>
              <a:gd name="T44" fmla="*/ 60 w 268"/>
              <a:gd name="T45" fmla="*/ 24 h 266"/>
              <a:gd name="T46" fmla="*/ 82 w 268"/>
              <a:gd name="T47" fmla="*/ 12 h 266"/>
              <a:gd name="T48" fmla="*/ 108 w 268"/>
              <a:gd name="T49" fmla="*/ 4 h 266"/>
              <a:gd name="T50" fmla="*/ 134 w 268"/>
              <a:gd name="T51" fmla="*/ 0 h 266"/>
              <a:gd name="T52" fmla="*/ 148 w 268"/>
              <a:gd name="T53" fmla="*/ 2 h 266"/>
              <a:gd name="T54" fmla="*/ 174 w 268"/>
              <a:gd name="T55" fmla="*/ 6 h 266"/>
              <a:gd name="T56" fmla="*/ 198 w 268"/>
              <a:gd name="T57" fmla="*/ 16 h 266"/>
              <a:gd name="T58" fmla="*/ 218 w 268"/>
              <a:gd name="T59" fmla="*/ 30 h 266"/>
              <a:gd name="T60" fmla="*/ 236 w 268"/>
              <a:gd name="T61" fmla="*/ 50 h 266"/>
              <a:gd name="T62" fmla="*/ 252 w 268"/>
              <a:gd name="T63" fmla="*/ 70 h 266"/>
              <a:gd name="T64" fmla="*/ 262 w 268"/>
              <a:gd name="T65" fmla="*/ 94 h 266"/>
              <a:gd name="T66" fmla="*/ 266 w 268"/>
              <a:gd name="T67" fmla="*/ 120 h 266"/>
              <a:gd name="T68" fmla="*/ 268 w 268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8" h="266">
                <a:moveTo>
                  <a:pt x="268" y="134"/>
                </a:moveTo>
                <a:lnTo>
                  <a:pt x="268" y="134"/>
                </a:lnTo>
                <a:lnTo>
                  <a:pt x="266" y="148"/>
                </a:lnTo>
                <a:lnTo>
                  <a:pt x="264" y="160"/>
                </a:lnTo>
                <a:lnTo>
                  <a:pt x="262" y="174"/>
                </a:lnTo>
                <a:lnTo>
                  <a:pt x="256" y="186"/>
                </a:lnTo>
                <a:lnTo>
                  <a:pt x="252" y="198"/>
                </a:lnTo>
                <a:lnTo>
                  <a:pt x="244" y="208"/>
                </a:lnTo>
                <a:lnTo>
                  <a:pt x="236" y="218"/>
                </a:lnTo>
                <a:lnTo>
                  <a:pt x="228" y="228"/>
                </a:lnTo>
                <a:lnTo>
                  <a:pt x="218" y="236"/>
                </a:lnTo>
                <a:lnTo>
                  <a:pt x="208" y="244"/>
                </a:lnTo>
                <a:lnTo>
                  <a:pt x="198" y="250"/>
                </a:lnTo>
                <a:lnTo>
                  <a:pt x="186" y="256"/>
                </a:lnTo>
                <a:lnTo>
                  <a:pt x="174" y="260"/>
                </a:lnTo>
                <a:lnTo>
                  <a:pt x="160" y="264"/>
                </a:lnTo>
                <a:lnTo>
                  <a:pt x="148" y="266"/>
                </a:lnTo>
                <a:lnTo>
                  <a:pt x="134" y="266"/>
                </a:lnTo>
                <a:lnTo>
                  <a:pt x="134" y="266"/>
                </a:lnTo>
                <a:lnTo>
                  <a:pt x="120" y="266"/>
                </a:lnTo>
                <a:lnTo>
                  <a:pt x="108" y="264"/>
                </a:lnTo>
                <a:lnTo>
                  <a:pt x="94" y="260"/>
                </a:lnTo>
                <a:lnTo>
                  <a:pt x="82" y="256"/>
                </a:lnTo>
                <a:lnTo>
                  <a:pt x="70" y="250"/>
                </a:lnTo>
                <a:lnTo>
                  <a:pt x="60" y="244"/>
                </a:lnTo>
                <a:lnTo>
                  <a:pt x="50" y="236"/>
                </a:lnTo>
                <a:lnTo>
                  <a:pt x="40" y="228"/>
                </a:lnTo>
                <a:lnTo>
                  <a:pt x="32" y="218"/>
                </a:lnTo>
                <a:lnTo>
                  <a:pt x="24" y="208"/>
                </a:lnTo>
                <a:lnTo>
                  <a:pt x="16" y="198"/>
                </a:lnTo>
                <a:lnTo>
                  <a:pt x="12" y="186"/>
                </a:lnTo>
                <a:lnTo>
                  <a:pt x="6" y="174"/>
                </a:lnTo>
                <a:lnTo>
                  <a:pt x="4" y="160"/>
                </a:lnTo>
                <a:lnTo>
                  <a:pt x="2" y="148"/>
                </a:lnTo>
                <a:lnTo>
                  <a:pt x="0" y="134"/>
                </a:lnTo>
                <a:lnTo>
                  <a:pt x="0" y="134"/>
                </a:lnTo>
                <a:lnTo>
                  <a:pt x="2" y="120"/>
                </a:lnTo>
                <a:lnTo>
                  <a:pt x="4" y="106"/>
                </a:lnTo>
                <a:lnTo>
                  <a:pt x="6" y="94"/>
                </a:lnTo>
                <a:lnTo>
                  <a:pt x="12" y="82"/>
                </a:lnTo>
                <a:lnTo>
                  <a:pt x="16" y="70"/>
                </a:lnTo>
                <a:lnTo>
                  <a:pt x="24" y="60"/>
                </a:lnTo>
                <a:lnTo>
                  <a:pt x="32" y="50"/>
                </a:lnTo>
                <a:lnTo>
                  <a:pt x="40" y="40"/>
                </a:lnTo>
                <a:lnTo>
                  <a:pt x="50" y="30"/>
                </a:lnTo>
                <a:lnTo>
                  <a:pt x="60" y="24"/>
                </a:lnTo>
                <a:lnTo>
                  <a:pt x="70" y="16"/>
                </a:lnTo>
                <a:lnTo>
                  <a:pt x="82" y="12"/>
                </a:lnTo>
                <a:lnTo>
                  <a:pt x="94" y="6"/>
                </a:lnTo>
                <a:lnTo>
                  <a:pt x="108" y="4"/>
                </a:lnTo>
                <a:lnTo>
                  <a:pt x="120" y="2"/>
                </a:lnTo>
                <a:lnTo>
                  <a:pt x="134" y="0"/>
                </a:lnTo>
                <a:lnTo>
                  <a:pt x="134" y="0"/>
                </a:lnTo>
                <a:lnTo>
                  <a:pt x="148" y="2"/>
                </a:lnTo>
                <a:lnTo>
                  <a:pt x="160" y="4"/>
                </a:lnTo>
                <a:lnTo>
                  <a:pt x="174" y="6"/>
                </a:lnTo>
                <a:lnTo>
                  <a:pt x="186" y="12"/>
                </a:lnTo>
                <a:lnTo>
                  <a:pt x="198" y="16"/>
                </a:lnTo>
                <a:lnTo>
                  <a:pt x="208" y="24"/>
                </a:lnTo>
                <a:lnTo>
                  <a:pt x="218" y="30"/>
                </a:lnTo>
                <a:lnTo>
                  <a:pt x="228" y="40"/>
                </a:lnTo>
                <a:lnTo>
                  <a:pt x="236" y="50"/>
                </a:lnTo>
                <a:lnTo>
                  <a:pt x="244" y="60"/>
                </a:lnTo>
                <a:lnTo>
                  <a:pt x="252" y="70"/>
                </a:lnTo>
                <a:lnTo>
                  <a:pt x="256" y="82"/>
                </a:lnTo>
                <a:lnTo>
                  <a:pt x="262" y="94"/>
                </a:lnTo>
                <a:lnTo>
                  <a:pt x="264" y="106"/>
                </a:lnTo>
                <a:lnTo>
                  <a:pt x="266" y="120"/>
                </a:lnTo>
                <a:lnTo>
                  <a:pt x="268" y="134"/>
                </a:lnTo>
                <a:lnTo>
                  <a:pt x="268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Freeform 51">
            <a:extLst>
              <a:ext uri="{FF2B5EF4-FFF2-40B4-BE49-F238E27FC236}">
                <a16:creationId xmlns:a16="http://schemas.microsoft.com/office/drawing/2014/main" id="{85085C31-B3C4-43EC-97A6-676DB6135624}"/>
              </a:ext>
            </a:extLst>
          </p:cNvPr>
          <p:cNvSpPr>
            <a:spLocks/>
          </p:cNvSpPr>
          <p:nvPr/>
        </p:nvSpPr>
        <p:spPr bwMode="auto">
          <a:xfrm>
            <a:off x="9785350" y="14328775"/>
            <a:ext cx="2624138" cy="2624137"/>
          </a:xfrm>
          <a:custGeom>
            <a:avLst/>
            <a:gdLst>
              <a:gd name="T0" fmla="*/ 1653 w 1653"/>
              <a:gd name="T1" fmla="*/ 0 h 1653"/>
              <a:gd name="T2" fmla="*/ 0 w 1653"/>
              <a:gd name="T3" fmla="*/ 1653 h 1653"/>
              <a:gd name="T4" fmla="*/ 0 w 1653"/>
              <a:gd name="T5" fmla="*/ 0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3" h="1653">
                <a:moveTo>
                  <a:pt x="1653" y="0"/>
                </a:moveTo>
                <a:lnTo>
                  <a:pt x="0" y="16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DB49EDDB-3ECB-412F-B813-DA64A500A296}"/>
              </a:ext>
            </a:extLst>
          </p:cNvPr>
          <p:cNvSpPr>
            <a:spLocks/>
          </p:cNvSpPr>
          <p:nvPr/>
        </p:nvSpPr>
        <p:spPr bwMode="auto">
          <a:xfrm>
            <a:off x="20351750" y="4122738"/>
            <a:ext cx="2624138" cy="2624137"/>
          </a:xfrm>
          <a:custGeom>
            <a:avLst/>
            <a:gdLst>
              <a:gd name="T0" fmla="*/ 0 w 1653"/>
              <a:gd name="T1" fmla="*/ 1653 h 1653"/>
              <a:gd name="T2" fmla="*/ 1653 w 1653"/>
              <a:gd name="T3" fmla="*/ 0 h 1653"/>
              <a:gd name="T4" fmla="*/ 1653 w 1653"/>
              <a:gd name="T5" fmla="*/ 1653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3" h="1653">
                <a:moveTo>
                  <a:pt x="0" y="1653"/>
                </a:moveTo>
                <a:lnTo>
                  <a:pt x="1653" y="0"/>
                </a:lnTo>
                <a:lnTo>
                  <a:pt x="1653" y="165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54">
            <a:extLst>
              <a:ext uri="{FF2B5EF4-FFF2-40B4-BE49-F238E27FC236}">
                <a16:creationId xmlns:a16="http://schemas.microsoft.com/office/drawing/2014/main" id="{64D0CAF9-9437-4DCF-BAA7-6690A0F29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725" y="2185988"/>
            <a:ext cx="6346825" cy="22225"/>
          </a:xfrm>
          <a:prstGeom prst="rect">
            <a:avLst/>
          </a:prstGeom>
          <a:solidFill>
            <a:srgbClr val="9E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" name="Rectangle 55">
            <a:extLst>
              <a:ext uri="{FF2B5EF4-FFF2-40B4-BE49-F238E27FC236}">
                <a16:creationId xmlns:a16="http://schemas.microsoft.com/office/drawing/2014/main" id="{00EFB735-89C8-4FB4-BA51-D8ED5346B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16688" y="2185988"/>
            <a:ext cx="6346825" cy="22225"/>
          </a:xfrm>
          <a:prstGeom prst="rect">
            <a:avLst/>
          </a:prstGeom>
          <a:solidFill>
            <a:srgbClr val="9E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C72AD00A-C539-4158-959D-147834B0A7F6}"/>
              </a:ext>
            </a:extLst>
          </p:cNvPr>
          <p:cNvSpPr>
            <a:spLocks noEditPoints="1"/>
          </p:cNvSpPr>
          <p:nvPr/>
        </p:nvSpPr>
        <p:spPr bwMode="auto">
          <a:xfrm>
            <a:off x="27903024" y="1693649"/>
            <a:ext cx="3248025" cy="822325"/>
          </a:xfrm>
          <a:custGeom>
            <a:avLst/>
            <a:gdLst>
              <a:gd name="T0" fmla="*/ 1776 w 2046"/>
              <a:gd name="T1" fmla="*/ 500 h 518"/>
              <a:gd name="T2" fmla="*/ 1850 w 2046"/>
              <a:gd name="T3" fmla="*/ 490 h 518"/>
              <a:gd name="T4" fmla="*/ 1916 w 2046"/>
              <a:gd name="T5" fmla="*/ 460 h 518"/>
              <a:gd name="T6" fmla="*/ 1954 w 2046"/>
              <a:gd name="T7" fmla="*/ 430 h 518"/>
              <a:gd name="T8" fmla="*/ 1996 w 2046"/>
              <a:gd name="T9" fmla="*/ 374 h 518"/>
              <a:gd name="T10" fmla="*/ 2022 w 2046"/>
              <a:gd name="T11" fmla="*/ 308 h 518"/>
              <a:gd name="T12" fmla="*/ 2028 w 2046"/>
              <a:gd name="T13" fmla="*/ 260 h 518"/>
              <a:gd name="T14" fmla="*/ 2016 w 2046"/>
              <a:gd name="T15" fmla="*/ 188 h 518"/>
              <a:gd name="T16" fmla="*/ 1984 w 2046"/>
              <a:gd name="T17" fmla="*/ 126 h 518"/>
              <a:gd name="T18" fmla="*/ 1954 w 2046"/>
              <a:gd name="T19" fmla="*/ 90 h 518"/>
              <a:gd name="T20" fmla="*/ 1896 w 2046"/>
              <a:gd name="T21" fmla="*/ 48 h 518"/>
              <a:gd name="T22" fmla="*/ 1826 w 2046"/>
              <a:gd name="T23" fmla="*/ 24 h 518"/>
              <a:gd name="T24" fmla="*/ 270 w 2046"/>
              <a:gd name="T25" fmla="*/ 20 h 518"/>
              <a:gd name="T26" fmla="*/ 218 w 2046"/>
              <a:gd name="T27" fmla="*/ 24 h 518"/>
              <a:gd name="T28" fmla="*/ 150 w 2046"/>
              <a:gd name="T29" fmla="*/ 48 h 518"/>
              <a:gd name="T30" fmla="*/ 92 w 2046"/>
              <a:gd name="T31" fmla="*/ 90 h 518"/>
              <a:gd name="T32" fmla="*/ 60 w 2046"/>
              <a:gd name="T33" fmla="*/ 126 h 518"/>
              <a:gd name="T34" fmla="*/ 30 w 2046"/>
              <a:gd name="T35" fmla="*/ 188 h 518"/>
              <a:gd name="T36" fmla="*/ 18 w 2046"/>
              <a:gd name="T37" fmla="*/ 260 h 518"/>
              <a:gd name="T38" fmla="*/ 24 w 2046"/>
              <a:gd name="T39" fmla="*/ 308 h 518"/>
              <a:gd name="T40" fmla="*/ 48 w 2046"/>
              <a:gd name="T41" fmla="*/ 374 h 518"/>
              <a:gd name="T42" fmla="*/ 92 w 2046"/>
              <a:gd name="T43" fmla="*/ 430 h 518"/>
              <a:gd name="T44" fmla="*/ 128 w 2046"/>
              <a:gd name="T45" fmla="*/ 460 h 518"/>
              <a:gd name="T46" fmla="*/ 194 w 2046"/>
              <a:gd name="T47" fmla="*/ 490 h 518"/>
              <a:gd name="T48" fmla="*/ 270 w 2046"/>
              <a:gd name="T49" fmla="*/ 500 h 518"/>
              <a:gd name="T50" fmla="*/ 270 w 2046"/>
              <a:gd name="T51" fmla="*/ 518 h 518"/>
              <a:gd name="T52" fmla="*/ 190 w 2046"/>
              <a:gd name="T53" fmla="*/ 508 h 518"/>
              <a:gd name="T54" fmla="*/ 118 w 2046"/>
              <a:gd name="T55" fmla="*/ 474 h 518"/>
              <a:gd name="T56" fmla="*/ 78 w 2046"/>
              <a:gd name="T57" fmla="*/ 444 h 518"/>
              <a:gd name="T58" fmla="*/ 32 w 2046"/>
              <a:gd name="T59" fmla="*/ 384 h 518"/>
              <a:gd name="T60" fmla="*/ 4 w 2046"/>
              <a:gd name="T61" fmla="*/ 312 h 518"/>
              <a:gd name="T62" fmla="*/ 0 w 2046"/>
              <a:gd name="T63" fmla="*/ 260 h 518"/>
              <a:gd name="T64" fmla="*/ 12 w 2046"/>
              <a:gd name="T65" fmla="*/ 182 h 518"/>
              <a:gd name="T66" fmla="*/ 46 w 2046"/>
              <a:gd name="T67" fmla="*/ 116 h 518"/>
              <a:gd name="T68" fmla="*/ 78 w 2046"/>
              <a:gd name="T69" fmla="*/ 76 h 518"/>
              <a:gd name="T70" fmla="*/ 140 w 2046"/>
              <a:gd name="T71" fmla="*/ 32 h 518"/>
              <a:gd name="T72" fmla="*/ 216 w 2046"/>
              <a:gd name="T73" fmla="*/ 6 h 518"/>
              <a:gd name="T74" fmla="*/ 1776 w 2046"/>
              <a:gd name="T75" fmla="*/ 0 h 518"/>
              <a:gd name="T76" fmla="*/ 1830 w 2046"/>
              <a:gd name="T77" fmla="*/ 6 h 518"/>
              <a:gd name="T78" fmla="*/ 1904 w 2046"/>
              <a:gd name="T79" fmla="*/ 32 h 518"/>
              <a:gd name="T80" fmla="*/ 1966 w 2046"/>
              <a:gd name="T81" fmla="*/ 76 h 518"/>
              <a:gd name="T82" fmla="*/ 2000 w 2046"/>
              <a:gd name="T83" fmla="*/ 116 h 518"/>
              <a:gd name="T84" fmla="*/ 2034 w 2046"/>
              <a:gd name="T85" fmla="*/ 182 h 518"/>
              <a:gd name="T86" fmla="*/ 2046 w 2046"/>
              <a:gd name="T87" fmla="*/ 260 h 518"/>
              <a:gd name="T88" fmla="*/ 2040 w 2046"/>
              <a:gd name="T89" fmla="*/ 312 h 518"/>
              <a:gd name="T90" fmla="*/ 2012 w 2046"/>
              <a:gd name="T91" fmla="*/ 384 h 518"/>
              <a:gd name="T92" fmla="*/ 1966 w 2046"/>
              <a:gd name="T93" fmla="*/ 444 h 518"/>
              <a:gd name="T94" fmla="*/ 1926 w 2046"/>
              <a:gd name="T95" fmla="*/ 474 h 518"/>
              <a:gd name="T96" fmla="*/ 1856 w 2046"/>
              <a:gd name="T97" fmla="*/ 508 h 518"/>
              <a:gd name="T98" fmla="*/ 1776 w 2046"/>
              <a:gd name="T99" fmla="*/ 518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46" h="518">
                <a:moveTo>
                  <a:pt x="270" y="500"/>
                </a:moveTo>
                <a:lnTo>
                  <a:pt x="1776" y="500"/>
                </a:lnTo>
                <a:lnTo>
                  <a:pt x="1776" y="500"/>
                </a:lnTo>
                <a:lnTo>
                  <a:pt x="1802" y="500"/>
                </a:lnTo>
                <a:lnTo>
                  <a:pt x="1826" y="496"/>
                </a:lnTo>
                <a:lnTo>
                  <a:pt x="1850" y="490"/>
                </a:lnTo>
                <a:lnTo>
                  <a:pt x="1874" y="482"/>
                </a:lnTo>
                <a:lnTo>
                  <a:pt x="1896" y="472"/>
                </a:lnTo>
                <a:lnTo>
                  <a:pt x="1916" y="460"/>
                </a:lnTo>
                <a:lnTo>
                  <a:pt x="1936" y="446"/>
                </a:lnTo>
                <a:lnTo>
                  <a:pt x="1954" y="430"/>
                </a:lnTo>
                <a:lnTo>
                  <a:pt x="1954" y="430"/>
                </a:lnTo>
                <a:lnTo>
                  <a:pt x="1970" y="412"/>
                </a:lnTo>
                <a:lnTo>
                  <a:pt x="1984" y="394"/>
                </a:lnTo>
                <a:lnTo>
                  <a:pt x="1996" y="374"/>
                </a:lnTo>
                <a:lnTo>
                  <a:pt x="2008" y="354"/>
                </a:lnTo>
                <a:lnTo>
                  <a:pt x="2016" y="332"/>
                </a:lnTo>
                <a:lnTo>
                  <a:pt x="2022" y="308"/>
                </a:lnTo>
                <a:lnTo>
                  <a:pt x="2026" y="284"/>
                </a:lnTo>
                <a:lnTo>
                  <a:pt x="2028" y="260"/>
                </a:lnTo>
                <a:lnTo>
                  <a:pt x="2028" y="260"/>
                </a:lnTo>
                <a:lnTo>
                  <a:pt x="2026" y="236"/>
                </a:lnTo>
                <a:lnTo>
                  <a:pt x="2022" y="212"/>
                </a:lnTo>
                <a:lnTo>
                  <a:pt x="2016" y="188"/>
                </a:lnTo>
                <a:lnTo>
                  <a:pt x="2008" y="166"/>
                </a:lnTo>
                <a:lnTo>
                  <a:pt x="1996" y="146"/>
                </a:lnTo>
                <a:lnTo>
                  <a:pt x="1984" y="126"/>
                </a:lnTo>
                <a:lnTo>
                  <a:pt x="1970" y="108"/>
                </a:lnTo>
                <a:lnTo>
                  <a:pt x="1954" y="90"/>
                </a:lnTo>
                <a:lnTo>
                  <a:pt x="1954" y="90"/>
                </a:lnTo>
                <a:lnTo>
                  <a:pt x="1936" y="74"/>
                </a:lnTo>
                <a:lnTo>
                  <a:pt x="1916" y="60"/>
                </a:lnTo>
                <a:lnTo>
                  <a:pt x="1896" y="48"/>
                </a:lnTo>
                <a:lnTo>
                  <a:pt x="1874" y="38"/>
                </a:lnTo>
                <a:lnTo>
                  <a:pt x="1850" y="30"/>
                </a:lnTo>
                <a:lnTo>
                  <a:pt x="1826" y="24"/>
                </a:lnTo>
                <a:lnTo>
                  <a:pt x="1802" y="20"/>
                </a:lnTo>
                <a:lnTo>
                  <a:pt x="1776" y="20"/>
                </a:lnTo>
                <a:lnTo>
                  <a:pt x="270" y="20"/>
                </a:lnTo>
                <a:lnTo>
                  <a:pt x="270" y="20"/>
                </a:lnTo>
                <a:lnTo>
                  <a:pt x="244" y="20"/>
                </a:lnTo>
                <a:lnTo>
                  <a:pt x="218" y="24"/>
                </a:lnTo>
                <a:lnTo>
                  <a:pt x="194" y="30"/>
                </a:lnTo>
                <a:lnTo>
                  <a:pt x="172" y="38"/>
                </a:lnTo>
                <a:lnTo>
                  <a:pt x="150" y="48"/>
                </a:lnTo>
                <a:lnTo>
                  <a:pt x="128" y="60"/>
                </a:lnTo>
                <a:lnTo>
                  <a:pt x="110" y="74"/>
                </a:lnTo>
                <a:lnTo>
                  <a:pt x="92" y="90"/>
                </a:lnTo>
                <a:lnTo>
                  <a:pt x="92" y="90"/>
                </a:lnTo>
                <a:lnTo>
                  <a:pt x="76" y="108"/>
                </a:lnTo>
                <a:lnTo>
                  <a:pt x="60" y="126"/>
                </a:lnTo>
                <a:lnTo>
                  <a:pt x="48" y="146"/>
                </a:lnTo>
                <a:lnTo>
                  <a:pt x="38" y="166"/>
                </a:lnTo>
                <a:lnTo>
                  <a:pt x="30" y="188"/>
                </a:lnTo>
                <a:lnTo>
                  <a:pt x="24" y="212"/>
                </a:lnTo>
                <a:lnTo>
                  <a:pt x="20" y="236"/>
                </a:lnTo>
                <a:lnTo>
                  <a:pt x="18" y="260"/>
                </a:lnTo>
                <a:lnTo>
                  <a:pt x="18" y="260"/>
                </a:lnTo>
                <a:lnTo>
                  <a:pt x="20" y="284"/>
                </a:lnTo>
                <a:lnTo>
                  <a:pt x="24" y="308"/>
                </a:lnTo>
                <a:lnTo>
                  <a:pt x="30" y="332"/>
                </a:lnTo>
                <a:lnTo>
                  <a:pt x="38" y="354"/>
                </a:lnTo>
                <a:lnTo>
                  <a:pt x="48" y="374"/>
                </a:lnTo>
                <a:lnTo>
                  <a:pt x="60" y="394"/>
                </a:lnTo>
                <a:lnTo>
                  <a:pt x="76" y="412"/>
                </a:lnTo>
                <a:lnTo>
                  <a:pt x="92" y="430"/>
                </a:lnTo>
                <a:lnTo>
                  <a:pt x="92" y="430"/>
                </a:lnTo>
                <a:lnTo>
                  <a:pt x="110" y="446"/>
                </a:lnTo>
                <a:lnTo>
                  <a:pt x="128" y="460"/>
                </a:lnTo>
                <a:lnTo>
                  <a:pt x="150" y="472"/>
                </a:lnTo>
                <a:lnTo>
                  <a:pt x="172" y="482"/>
                </a:lnTo>
                <a:lnTo>
                  <a:pt x="194" y="490"/>
                </a:lnTo>
                <a:lnTo>
                  <a:pt x="218" y="496"/>
                </a:lnTo>
                <a:lnTo>
                  <a:pt x="244" y="500"/>
                </a:lnTo>
                <a:lnTo>
                  <a:pt x="270" y="500"/>
                </a:lnTo>
                <a:close/>
                <a:moveTo>
                  <a:pt x="1776" y="518"/>
                </a:moveTo>
                <a:lnTo>
                  <a:pt x="270" y="518"/>
                </a:lnTo>
                <a:lnTo>
                  <a:pt x="270" y="518"/>
                </a:lnTo>
                <a:lnTo>
                  <a:pt x="242" y="518"/>
                </a:lnTo>
                <a:lnTo>
                  <a:pt x="216" y="514"/>
                </a:lnTo>
                <a:lnTo>
                  <a:pt x="190" y="508"/>
                </a:lnTo>
                <a:lnTo>
                  <a:pt x="164" y="498"/>
                </a:lnTo>
                <a:lnTo>
                  <a:pt x="140" y="488"/>
                </a:lnTo>
                <a:lnTo>
                  <a:pt x="118" y="474"/>
                </a:lnTo>
                <a:lnTo>
                  <a:pt x="98" y="460"/>
                </a:lnTo>
                <a:lnTo>
                  <a:pt x="78" y="444"/>
                </a:lnTo>
                <a:lnTo>
                  <a:pt x="78" y="444"/>
                </a:lnTo>
                <a:lnTo>
                  <a:pt x="62" y="424"/>
                </a:lnTo>
                <a:lnTo>
                  <a:pt x="46" y="404"/>
                </a:lnTo>
                <a:lnTo>
                  <a:pt x="32" y="384"/>
                </a:lnTo>
                <a:lnTo>
                  <a:pt x="20" y="360"/>
                </a:lnTo>
                <a:lnTo>
                  <a:pt x="12" y="338"/>
                </a:lnTo>
                <a:lnTo>
                  <a:pt x="4" y="312"/>
                </a:lnTo>
                <a:lnTo>
                  <a:pt x="0" y="286"/>
                </a:lnTo>
                <a:lnTo>
                  <a:pt x="0" y="260"/>
                </a:lnTo>
                <a:lnTo>
                  <a:pt x="0" y="260"/>
                </a:lnTo>
                <a:lnTo>
                  <a:pt x="0" y="234"/>
                </a:lnTo>
                <a:lnTo>
                  <a:pt x="4" y="208"/>
                </a:lnTo>
                <a:lnTo>
                  <a:pt x="12" y="182"/>
                </a:lnTo>
                <a:lnTo>
                  <a:pt x="20" y="160"/>
                </a:lnTo>
                <a:lnTo>
                  <a:pt x="32" y="136"/>
                </a:lnTo>
                <a:lnTo>
                  <a:pt x="46" y="116"/>
                </a:lnTo>
                <a:lnTo>
                  <a:pt x="62" y="96"/>
                </a:lnTo>
                <a:lnTo>
                  <a:pt x="78" y="76"/>
                </a:lnTo>
                <a:lnTo>
                  <a:pt x="78" y="76"/>
                </a:lnTo>
                <a:lnTo>
                  <a:pt x="98" y="60"/>
                </a:lnTo>
                <a:lnTo>
                  <a:pt x="118" y="46"/>
                </a:lnTo>
                <a:lnTo>
                  <a:pt x="140" y="32"/>
                </a:lnTo>
                <a:lnTo>
                  <a:pt x="164" y="22"/>
                </a:lnTo>
                <a:lnTo>
                  <a:pt x="190" y="12"/>
                </a:lnTo>
                <a:lnTo>
                  <a:pt x="216" y="6"/>
                </a:lnTo>
                <a:lnTo>
                  <a:pt x="242" y="2"/>
                </a:lnTo>
                <a:lnTo>
                  <a:pt x="270" y="0"/>
                </a:lnTo>
                <a:lnTo>
                  <a:pt x="1776" y="0"/>
                </a:lnTo>
                <a:lnTo>
                  <a:pt x="1776" y="0"/>
                </a:lnTo>
                <a:lnTo>
                  <a:pt x="1802" y="2"/>
                </a:lnTo>
                <a:lnTo>
                  <a:pt x="1830" y="6"/>
                </a:lnTo>
                <a:lnTo>
                  <a:pt x="1856" y="12"/>
                </a:lnTo>
                <a:lnTo>
                  <a:pt x="1880" y="22"/>
                </a:lnTo>
                <a:lnTo>
                  <a:pt x="1904" y="32"/>
                </a:lnTo>
                <a:lnTo>
                  <a:pt x="1926" y="46"/>
                </a:lnTo>
                <a:lnTo>
                  <a:pt x="1948" y="60"/>
                </a:lnTo>
                <a:lnTo>
                  <a:pt x="1966" y="76"/>
                </a:lnTo>
                <a:lnTo>
                  <a:pt x="1966" y="76"/>
                </a:lnTo>
                <a:lnTo>
                  <a:pt x="1984" y="96"/>
                </a:lnTo>
                <a:lnTo>
                  <a:pt x="2000" y="116"/>
                </a:lnTo>
                <a:lnTo>
                  <a:pt x="2012" y="136"/>
                </a:lnTo>
                <a:lnTo>
                  <a:pt x="2024" y="160"/>
                </a:lnTo>
                <a:lnTo>
                  <a:pt x="2034" y="182"/>
                </a:lnTo>
                <a:lnTo>
                  <a:pt x="2040" y="208"/>
                </a:lnTo>
                <a:lnTo>
                  <a:pt x="2044" y="234"/>
                </a:lnTo>
                <a:lnTo>
                  <a:pt x="2046" y="260"/>
                </a:lnTo>
                <a:lnTo>
                  <a:pt x="2046" y="260"/>
                </a:lnTo>
                <a:lnTo>
                  <a:pt x="2044" y="286"/>
                </a:lnTo>
                <a:lnTo>
                  <a:pt x="2040" y="312"/>
                </a:lnTo>
                <a:lnTo>
                  <a:pt x="2034" y="338"/>
                </a:lnTo>
                <a:lnTo>
                  <a:pt x="2024" y="360"/>
                </a:lnTo>
                <a:lnTo>
                  <a:pt x="2012" y="384"/>
                </a:lnTo>
                <a:lnTo>
                  <a:pt x="2000" y="404"/>
                </a:lnTo>
                <a:lnTo>
                  <a:pt x="1984" y="424"/>
                </a:lnTo>
                <a:lnTo>
                  <a:pt x="1966" y="444"/>
                </a:lnTo>
                <a:lnTo>
                  <a:pt x="1966" y="444"/>
                </a:lnTo>
                <a:lnTo>
                  <a:pt x="1948" y="460"/>
                </a:lnTo>
                <a:lnTo>
                  <a:pt x="1926" y="474"/>
                </a:lnTo>
                <a:lnTo>
                  <a:pt x="1904" y="488"/>
                </a:lnTo>
                <a:lnTo>
                  <a:pt x="1880" y="498"/>
                </a:lnTo>
                <a:lnTo>
                  <a:pt x="1856" y="508"/>
                </a:lnTo>
                <a:lnTo>
                  <a:pt x="1830" y="514"/>
                </a:lnTo>
                <a:lnTo>
                  <a:pt x="1802" y="518"/>
                </a:lnTo>
                <a:lnTo>
                  <a:pt x="1776" y="518"/>
                </a:lnTo>
                <a:lnTo>
                  <a:pt x="1776" y="518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D9D74C78-BEE5-473C-A3D8-72C0AE92A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4026" y="1816252"/>
            <a:ext cx="2786019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C#</a:t>
            </a:r>
            <a:r>
              <a:rPr kumimoji="0" lang="ko-KR" altLang="en-US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33"/>
          <a:stretch/>
        </p:blipFill>
        <p:spPr>
          <a:xfrm>
            <a:off x="876749" y="6712937"/>
            <a:ext cx="21263931" cy="8763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6114791" y="8978106"/>
            <a:ext cx="14936956" cy="3766438"/>
            <a:chOff x="16738141" y="6903353"/>
            <a:chExt cx="16451263" cy="8127999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F48D193D-FE5F-4CFB-A7CE-AC8AAF4EF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65225" y="11834813"/>
              <a:ext cx="404813" cy="404812"/>
            </a:xfrm>
            <a:custGeom>
              <a:avLst/>
              <a:gdLst>
                <a:gd name="T0" fmla="*/ 0 w 255"/>
                <a:gd name="T1" fmla="*/ 128 h 255"/>
                <a:gd name="T2" fmla="*/ 0 w 255"/>
                <a:gd name="T3" fmla="*/ 128 h 255"/>
                <a:gd name="T4" fmla="*/ 0 w 255"/>
                <a:gd name="T5" fmla="*/ 142 h 255"/>
                <a:gd name="T6" fmla="*/ 2 w 255"/>
                <a:gd name="T7" fmla="*/ 154 h 255"/>
                <a:gd name="T8" fmla="*/ 6 w 255"/>
                <a:gd name="T9" fmla="*/ 166 h 255"/>
                <a:gd name="T10" fmla="*/ 10 w 255"/>
                <a:gd name="T11" fmla="*/ 177 h 255"/>
                <a:gd name="T12" fmla="*/ 16 w 255"/>
                <a:gd name="T13" fmla="*/ 189 h 255"/>
                <a:gd name="T14" fmla="*/ 22 w 255"/>
                <a:gd name="T15" fmla="*/ 199 h 255"/>
                <a:gd name="T16" fmla="*/ 38 w 255"/>
                <a:gd name="T17" fmla="*/ 217 h 255"/>
                <a:gd name="T18" fmla="*/ 55 w 255"/>
                <a:gd name="T19" fmla="*/ 233 h 255"/>
                <a:gd name="T20" fmla="*/ 67 w 255"/>
                <a:gd name="T21" fmla="*/ 239 h 255"/>
                <a:gd name="T22" fmla="*/ 77 w 255"/>
                <a:gd name="T23" fmla="*/ 245 h 255"/>
                <a:gd name="T24" fmla="*/ 89 w 255"/>
                <a:gd name="T25" fmla="*/ 249 h 255"/>
                <a:gd name="T26" fmla="*/ 101 w 255"/>
                <a:gd name="T27" fmla="*/ 253 h 255"/>
                <a:gd name="T28" fmla="*/ 115 w 255"/>
                <a:gd name="T29" fmla="*/ 255 h 255"/>
                <a:gd name="T30" fmla="*/ 127 w 255"/>
                <a:gd name="T31" fmla="*/ 255 h 255"/>
                <a:gd name="T32" fmla="*/ 127 w 255"/>
                <a:gd name="T33" fmla="*/ 255 h 255"/>
                <a:gd name="T34" fmla="*/ 141 w 255"/>
                <a:gd name="T35" fmla="*/ 255 h 255"/>
                <a:gd name="T36" fmla="*/ 153 w 255"/>
                <a:gd name="T37" fmla="*/ 253 h 255"/>
                <a:gd name="T38" fmla="*/ 165 w 255"/>
                <a:gd name="T39" fmla="*/ 249 h 255"/>
                <a:gd name="T40" fmla="*/ 177 w 255"/>
                <a:gd name="T41" fmla="*/ 245 h 255"/>
                <a:gd name="T42" fmla="*/ 189 w 255"/>
                <a:gd name="T43" fmla="*/ 239 h 255"/>
                <a:gd name="T44" fmla="*/ 199 w 255"/>
                <a:gd name="T45" fmla="*/ 233 h 255"/>
                <a:gd name="T46" fmla="*/ 219 w 255"/>
                <a:gd name="T47" fmla="*/ 217 h 255"/>
                <a:gd name="T48" fmla="*/ 233 w 255"/>
                <a:gd name="T49" fmla="*/ 199 h 255"/>
                <a:gd name="T50" fmla="*/ 241 w 255"/>
                <a:gd name="T51" fmla="*/ 189 h 255"/>
                <a:gd name="T52" fmla="*/ 245 w 255"/>
                <a:gd name="T53" fmla="*/ 177 h 255"/>
                <a:gd name="T54" fmla="*/ 251 w 255"/>
                <a:gd name="T55" fmla="*/ 166 h 255"/>
                <a:gd name="T56" fmla="*/ 253 w 255"/>
                <a:gd name="T57" fmla="*/ 154 h 255"/>
                <a:gd name="T58" fmla="*/ 255 w 255"/>
                <a:gd name="T59" fmla="*/ 142 h 255"/>
                <a:gd name="T60" fmla="*/ 255 w 255"/>
                <a:gd name="T61" fmla="*/ 128 h 255"/>
                <a:gd name="T62" fmla="*/ 255 w 255"/>
                <a:gd name="T63" fmla="*/ 128 h 255"/>
                <a:gd name="T64" fmla="*/ 255 w 255"/>
                <a:gd name="T65" fmla="*/ 114 h 255"/>
                <a:gd name="T66" fmla="*/ 253 w 255"/>
                <a:gd name="T67" fmla="*/ 102 h 255"/>
                <a:gd name="T68" fmla="*/ 251 w 255"/>
                <a:gd name="T69" fmla="*/ 90 h 255"/>
                <a:gd name="T70" fmla="*/ 245 w 255"/>
                <a:gd name="T71" fmla="*/ 78 h 255"/>
                <a:gd name="T72" fmla="*/ 241 w 255"/>
                <a:gd name="T73" fmla="*/ 66 h 255"/>
                <a:gd name="T74" fmla="*/ 233 w 255"/>
                <a:gd name="T75" fmla="*/ 56 h 255"/>
                <a:gd name="T76" fmla="*/ 219 w 255"/>
                <a:gd name="T77" fmla="*/ 38 h 255"/>
                <a:gd name="T78" fmla="*/ 199 w 255"/>
                <a:gd name="T79" fmla="*/ 22 h 255"/>
                <a:gd name="T80" fmla="*/ 189 w 255"/>
                <a:gd name="T81" fmla="*/ 16 h 255"/>
                <a:gd name="T82" fmla="*/ 177 w 255"/>
                <a:gd name="T83" fmla="*/ 10 h 255"/>
                <a:gd name="T84" fmla="*/ 165 w 255"/>
                <a:gd name="T85" fmla="*/ 6 h 255"/>
                <a:gd name="T86" fmla="*/ 153 w 255"/>
                <a:gd name="T87" fmla="*/ 2 h 255"/>
                <a:gd name="T88" fmla="*/ 141 w 255"/>
                <a:gd name="T89" fmla="*/ 0 h 255"/>
                <a:gd name="T90" fmla="*/ 127 w 255"/>
                <a:gd name="T91" fmla="*/ 0 h 255"/>
                <a:gd name="T92" fmla="*/ 127 w 255"/>
                <a:gd name="T93" fmla="*/ 0 h 255"/>
                <a:gd name="T94" fmla="*/ 115 w 255"/>
                <a:gd name="T95" fmla="*/ 0 h 255"/>
                <a:gd name="T96" fmla="*/ 101 w 255"/>
                <a:gd name="T97" fmla="*/ 2 h 255"/>
                <a:gd name="T98" fmla="*/ 89 w 255"/>
                <a:gd name="T99" fmla="*/ 6 h 255"/>
                <a:gd name="T100" fmla="*/ 77 w 255"/>
                <a:gd name="T101" fmla="*/ 10 h 255"/>
                <a:gd name="T102" fmla="*/ 67 w 255"/>
                <a:gd name="T103" fmla="*/ 16 h 255"/>
                <a:gd name="T104" fmla="*/ 55 w 255"/>
                <a:gd name="T105" fmla="*/ 22 h 255"/>
                <a:gd name="T106" fmla="*/ 38 w 255"/>
                <a:gd name="T107" fmla="*/ 38 h 255"/>
                <a:gd name="T108" fmla="*/ 22 w 255"/>
                <a:gd name="T109" fmla="*/ 56 h 255"/>
                <a:gd name="T110" fmla="*/ 16 w 255"/>
                <a:gd name="T111" fmla="*/ 66 h 255"/>
                <a:gd name="T112" fmla="*/ 10 w 255"/>
                <a:gd name="T113" fmla="*/ 78 h 255"/>
                <a:gd name="T114" fmla="*/ 6 w 255"/>
                <a:gd name="T115" fmla="*/ 90 h 255"/>
                <a:gd name="T116" fmla="*/ 2 w 255"/>
                <a:gd name="T117" fmla="*/ 102 h 255"/>
                <a:gd name="T118" fmla="*/ 0 w 255"/>
                <a:gd name="T119" fmla="*/ 114 h 255"/>
                <a:gd name="T120" fmla="*/ 0 w 255"/>
                <a:gd name="T121" fmla="*/ 128 h 255"/>
                <a:gd name="T122" fmla="*/ 0 w 255"/>
                <a:gd name="T123" fmla="*/ 12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5" h="255">
                  <a:moveTo>
                    <a:pt x="0" y="128"/>
                  </a:moveTo>
                  <a:lnTo>
                    <a:pt x="0" y="128"/>
                  </a:lnTo>
                  <a:lnTo>
                    <a:pt x="0" y="142"/>
                  </a:lnTo>
                  <a:lnTo>
                    <a:pt x="2" y="154"/>
                  </a:lnTo>
                  <a:lnTo>
                    <a:pt x="6" y="166"/>
                  </a:lnTo>
                  <a:lnTo>
                    <a:pt x="10" y="177"/>
                  </a:lnTo>
                  <a:lnTo>
                    <a:pt x="16" y="189"/>
                  </a:lnTo>
                  <a:lnTo>
                    <a:pt x="22" y="199"/>
                  </a:lnTo>
                  <a:lnTo>
                    <a:pt x="38" y="217"/>
                  </a:lnTo>
                  <a:lnTo>
                    <a:pt x="55" y="233"/>
                  </a:lnTo>
                  <a:lnTo>
                    <a:pt x="67" y="239"/>
                  </a:lnTo>
                  <a:lnTo>
                    <a:pt x="77" y="245"/>
                  </a:lnTo>
                  <a:lnTo>
                    <a:pt x="89" y="249"/>
                  </a:lnTo>
                  <a:lnTo>
                    <a:pt x="101" y="253"/>
                  </a:lnTo>
                  <a:lnTo>
                    <a:pt x="115" y="255"/>
                  </a:lnTo>
                  <a:lnTo>
                    <a:pt x="127" y="255"/>
                  </a:lnTo>
                  <a:lnTo>
                    <a:pt x="127" y="255"/>
                  </a:lnTo>
                  <a:lnTo>
                    <a:pt x="141" y="255"/>
                  </a:lnTo>
                  <a:lnTo>
                    <a:pt x="153" y="253"/>
                  </a:lnTo>
                  <a:lnTo>
                    <a:pt x="165" y="249"/>
                  </a:lnTo>
                  <a:lnTo>
                    <a:pt x="177" y="245"/>
                  </a:lnTo>
                  <a:lnTo>
                    <a:pt x="189" y="239"/>
                  </a:lnTo>
                  <a:lnTo>
                    <a:pt x="199" y="233"/>
                  </a:lnTo>
                  <a:lnTo>
                    <a:pt x="219" y="217"/>
                  </a:lnTo>
                  <a:lnTo>
                    <a:pt x="233" y="199"/>
                  </a:lnTo>
                  <a:lnTo>
                    <a:pt x="241" y="189"/>
                  </a:lnTo>
                  <a:lnTo>
                    <a:pt x="245" y="177"/>
                  </a:lnTo>
                  <a:lnTo>
                    <a:pt x="251" y="166"/>
                  </a:lnTo>
                  <a:lnTo>
                    <a:pt x="253" y="154"/>
                  </a:lnTo>
                  <a:lnTo>
                    <a:pt x="255" y="142"/>
                  </a:lnTo>
                  <a:lnTo>
                    <a:pt x="255" y="128"/>
                  </a:lnTo>
                  <a:lnTo>
                    <a:pt x="255" y="128"/>
                  </a:lnTo>
                  <a:lnTo>
                    <a:pt x="255" y="114"/>
                  </a:lnTo>
                  <a:lnTo>
                    <a:pt x="253" y="102"/>
                  </a:lnTo>
                  <a:lnTo>
                    <a:pt x="251" y="90"/>
                  </a:lnTo>
                  <a:lnTo>
                    <a:pt x="245" y="78"/>
                  </a:lnTo>
                  <a:lnTo>
                    <a:pt x="241" y="66"/>
                  </a:lnTo>
                  <a:lnTo>
                    <a:pt x="233" y="56"/>
                  </a:lnTo>
                  <a:lnTo>
                    <a:pt x="219" y="38"/>
                  </a:lnTo>
                  <a:lnTo>
                    <a:pt x="199" y="22"/>
                  </a:lnTo>
                  <a:lnTo>
                    <a:pt x="189" y="16"/>
                  </a:lnTo>
                  <a:lnTo>
                    <a:pt x="177" y="10"/>
                  </a:lnTo>
                  <a:lnTo>
                    <a:pt x="165" y="6"/>
                  </a:lnTo>
                  <a:lnTo>
                    <a:pt x="153" y="2"/>
                  </a:lnTo>
                  <a:lnTo>
                    <a:pt x="141" y="0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1" y="2"/>
                  </a:lnTo>
                  <a:lnTo>
                    <a:pt x="89" y="6"/>
                  </a:lnTo>
                  <a:lnTo>
                    <a:pt x="77" y="10"/>
                  </a:lnTo>
                  <a:lnTo>
                    <a:pt x="67" y="16"/>
                  </a:lnTo>
                  <a:lnTo>
                    <a:pt x="55" y="22"/>
                  </a:lnTo>
                  <a:lnTo>
                    <a:pt x="38" y="38"/>
                  </a:lnTo>
                  <a:lnTo>
                    <a:pt x="22" y="56"/>
                  </a:lnTo>
                  <a:lnTo>
                    <a:pt x="16" y="66"/>
                  </a:lnTo>
                  <a:lnTo>
                    <a:pt x="10" y="78"/>
                  </a:lnTo>
                  <a:lnTo>
                    <a:pt x="6" y="90"/>
                  </a:lnTo>
                  <a:lnTo>
                    <a:pt x="2" y="102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DE0CB812-1C68-4B60-82D2-C4B073D4D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79613" y="11834813"/>
              <a:ext cx="404813" cy="404812"/>
            </a:xfrm>
            <a:custGeom>
              <a:avLst/>
              <a:gdLst>
                <a:gd name="T0" fmla="*/ 0 w 255"/>
                <a:gd name="T1" fmla="*/ 128 h 255"/>
                <a:gd name="T2" fmla="*/ 0 w 255"/>
                <a:gd name="T3" fmla="*/ 128 h 255"/>
                <a:gd name="T4" fmla="*/ 0 w 255"/>
                <a:gd name="T5" fmla="*/ 142 h 255"/>
                <a:gd name="T6" fmla="*/ 2 w 255"/>
                <a:gd name="T7" fmla="*/ 154 h 255"/>
                <a:gd name="T8" fmla="*/ 6 w 255"/>
                <a:gd name="T9" fmla="*/ 166 h 255"/>
                <a:gd name="T10" fmla="*/ 10 w 255"/>
                <a:gd name="T11" fmla="*/ 177 h 255"/>
                <a:gd name="T12" fmla="*/ 16 w 255"/>
                <a:gd name="T13" fmla="*/ 189 h 255"/>
                <a:gd name="T14" fmla="*/ 22 w 255"/>
                <a:gd name="T15" fmla="*/ 199 h 255"/>
                <a:gd name="T16" fmla="*/ 38 w 255"/>
                <a:gd name="T17" fmla="*/ 217 h 255"/>
                <a:gd name="T18" fmla="*/ 56 w 255"/>
                <a:gd name="T19" fmla="*/ 233 h 255"/>
                <a:gd name="T20" fmla="*/ 66 w 255"/>
                <a:gd name="T21" fmla="*/ 239 h 255"/>
                <a:gd name="T22" fmla="*/ 78 w 255"/>
                <a:gd name="T23" fmla="*/ 245 h 255"/>
                <a:gd name="T24" fmla="*/ 90 w 255"/>
                <a:gd name="T25" fmla="*/ 249 h 255"/>
                <a:gd name="T26" fmla="*/ 102 w 255"/>
                <a:gd name="T27" fmla="*/ 253 h 255"/>
                <a:gd name="T28" fmla="*/ 116 w 255"/>
                <a:gd name="T29" fmla="*/ 255 h 255"/>
                <a:gd name="T30" fmla="*/ 127 w 255"/>
                <a:gd name="T31" fmla="*/ 255 h 255"/>
                <a:gd name="T32" fmla="*/ 127 w 255"/>
                <a:gd name="T33" fmla="*/ 255 h 255"/>
                <a:gd name="T34" fmla="*/ 141 w 255"/>
                <a:gd name="T35" fmla="*/ 255 h 255"/>
                <a:gd name="T36" fmla="*/ 153 w 255"/>
                <a:gd name="T37" fmla="*/ 253 h 255"/>
                <a:gd name="T38" fmla="*/ 165 w 255"/>
                <a:gd name="T39" fmla="*/ 249 h 255"/>
                <a:gd name="T40" fmla="*/ 177 w 255"/>
                <a:gd name="T41" fmla="*/ 245 h 255"/>
                <a:gd name="T42" fmla="*/ 189 w 255"/>
                <a:gd name="T43" fmla="*/ 239 h 255"/>
                <a:gd name="T44" fmla="*/ 199 w 255"/>
                <a:gd name="T45" fmla="*/ 233 h 255"/>
                <a:gd name="T46" fmla="*/ 219 w 255"/>
                <a:gd name="T47" fmla="*/ 217 h 255"/>
                <a:gd name="T48" fmla="*/ 233 w 255"/>
                <a:gd name="T49" fmla="*/ 199 h 255"/>
                <a:gd name="T50" fmla="*/ 241 w 255"/>
                <a:gd name="T51" fmla="*/ 189 h 255"/>
                <a:gd name="T52" fmla="*/ 245 w 255"/>
                <a:gd name="T53" fmla="*/ 177 h 255"/>
                <a:gd name="T54" fmla="*/ 249 w 255"/>
                <a:gd name="T55" fmla="*/ 166 h 255"/>
                <a:gd name="T56" fmla="*/ 253 w 255"/>
                <a:gd name="T57" fmla="*/ 154 h 255"/>
                <a:gd name="T58" fmla="*/ 255 w 255"/>
                <a:gd name="T59" fmla="*/ 142 h 255"/>
                <a:gd name="T60" fmla="*/ 255 w 255"/>
                <a:gd name="T61" fmla="*/ 128 h 255"/>
                <a:gd name="T62" fmla="*/ 255 w 255"/>
                <a:gd name="T63" fmla="*/ 128 h 255"/>
                <a:gd name="T64" fmla="*/ 255 w 255"/>
                <a:gd name="T65" fmla="*/ 114 h 255"/>
                <a:gd name="T66" fmla="*/ 253 w 255"/>
                <a:gd name="T67" fmla="*/ 102 h 255"/>
                <a:gd name="T68" fmla="*/ 249 w 255"/>
                <a:gd name="T69" fmla="*/ 90 h 255"/>
                <a:gd name="T70" fmla="*/ 245 w 255"/>
                <a:gd name="T71" fmla="*/ 78 h 255"/>
                <a:gd name="T72" fmla="*/ 241 w 255"/>
                <a:gd name="T73" fmla="*/ 66 h 255"/>
                <a:gd name="T74" fmla="*/ 233 w 255"/>
                <a:gd name="T75" fmla="*/ 56 h 255"/>
                <a:gd name="T76" fmla="*/ 219 w 255"/>
                <a:gd name="T77" fmla="*/ 38 h 255"/>
                <a:gd name="T78" fmla="*/ 199 w 255"/>
                <a:gd name="T79" fmla="*/ 22 h 255"/>
                <a:gd name="T80" fmla="*/ 189 w 255"/>
                <a:gd name="T81" fmla="*/ 16 h 255"/>
                <a:gd name="T82" fmla="*/ 177 w 255"/>
                <a:gd name="T83" fmla="*/ 10 h 255"/>
                <a:gd name="T84" fmla="*/ 165 w 255"/>
                <a:gd name="T85" fmla="*/ 6 h 255"/>
                <a:gd name="T86" fmla="*/ 153 w 255"/>
                <a:gd name="T87" fmla="*/ 2 h 255"/>
                <a:gd name="T88" fmla="*/ 141 w 255"/>
                <a:gd name="T89" fmla="*/ 0 h 255"/>
                <a:gd name="T90" fmla="*/ 127 w 255"/>
                <a:gd name="T91" fmla="*/ 0 h 255"/>
                <a:gd name="T92" fmla="*/ 127 w 255"/>
                <a:gd name="T93" fmla="*/ 0 h 255"/>
                <a:gd name="T94" fmla="*/ 116 w 255"/>
                <a:gd name="T95" fmla="*/ 0 h 255"/>
                <a:gd name="T96" fmla="*/ 102 w 255"/>
                <a:gd name="T97" fmla="*/ 2 h 255"/>
                <a:gd name="T98" fmla="*/ 90 w 255"/>
                <a:gd name="T99" fmla="*/ 6 h 255"/>
                <a:gd name="T100" fmla="*/ 78 w 255"/>
                <a:gd name="T101" fmla="*/ 10 h 255"/>
                <a:gd name="T102" fmla="*/ 66 w 255"/>
                <a:gd name="T103" fmla="*/ 16 h 255"/>
                <a:gd name="T104" fmla="*/ 56 w 255"/>
                <a:gd name="T105" fmla="*/ 22 h 255"/>
                <a:gd name="T106" fmla="*/ 38 w 255"/>
                <a:gd name="T107" fmla="*/ 38 h 255"/>
                <a:gd name="T108" fmla="*/ 22 w 255"/>
                <a:gd name="T109" fmla="*/ 56 h 255"/>
                <a:gd name="T110" fmla="*/ 16 w 255"/>
                <a:gd name="T111" fmla="*/ 66 h 255"/>
                <a:gd name="T112" fmla="*/ 10 w 255"/>
                <a:gd name="T113" fmla="*/ 78 h 255"/>
                <a:gd name="T114" fmla="*/ 6 w 255"/>
                <a:gd name="T115" fmla="*/ 90 h 255"/>
                <a:gd name="T116" fmla="*/ 2 w 255"/>
                <a:gd name="T117" fmla="*/ 102 h 255"/>
                <a:gd name="T118" fmla="*/ 0 w 255"/>
                <a:gd name="T119" fmla="*/ 114 h 255"/>
                <a:gd name="T120" fmla="*/ 0 w 255"/>
                <a:gd name="T121" fmla="*/ 128 h 255"/>
                <a:gd name="T122" fmla="*/ 0 w 255"/>
                <a:gd name="T123" fmla="*/ 12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5" h="255">
                  <a:moveTo>
                    <a:pt x="0" y="128"/>
                  </a:moveTo>
                  <a:lnTo>
                    <a:pt x="0" y="128"/>
                  </a:lnTo>
                  <a:lnTo>
                    <a:pt x="0" y="142"/>
                  </a:lnTo>
                  <a:lnTo>
                    <a:pt x="2" y="154"/>
                  </a:lnTo>
                  <a:lnTo>
                    <a:pt x="6" y="166"/>
                  </a:lnTo>
                  <a:lnTo>
                    <a:pt x="10" y="177"/>
                  </a:lnTo>
                  <a:lnTo>
                    <a:pt x="16" y="189"/>
                  </a:lnTo>
                  <a:lnTo>
                    <a:pt x="22" y="199"/>
                  </a:lnTo>
                  <a:lnTo>
                    <a:pt x="38" y="217"/>
                  </a:lnTo>
                  <a:lnTo>
                    <a:pt x="56" y="233"/>
                  </a:lnTo>
                  <a:lnTo>
                    <a:pt x="66" y="239"/>
                  </a:lnTo>
                  <a:lnTo>
                    <a:pt x="78" y="245"/>
                  </a:lnTo>
                  <a:lnTo>
                    <a:pt x="90" y="249"/>
                  </a:lnTo>
                  <a:lnTo>
                    <a:pt x="102" y="253"/>
                  </a:lnTo>
                  <a:lnTo>
                    <a:pt x="116" y="255"/>
                  </a:lnTo>
                  <a:lnTo>
                    <a:pt x="127" y="255"/>
                  </a:lnTo>
                  <a:lnTo>
                    <a:pt x="127" y="255"/>
                  </a:lnTo>
                  <a:lnTo>
                    <a:pt x="141" y="255"/>
                  </a:lnTo>
                  <a:lnTo>
                    <a:pt x="153" y="253"/>
                  </a:lnTo>
                  <a:lnTo>
                    <a:pt x="165" y="249"/>
                  </a:lnTo>
                  <a:lnTo>
                    <a:pt x="177" y="245"/>
                  </a:lnTo>
                  <a:lnTo>
                    <a:pt x="189" y="239"/>
                  </a:lnTo>
                  <a:lnTo>
                    <a:pt x="199" y="233"/>
                  </a:lnTo>
                  <a:lnTo>
                    <a:pt x="219" y="217"/>
                  </a:lnTo>
                  <a:lnTo>
                    <a:pt x="233" y="199"/>
                  </a:lnTo>
                  <a:lnTo>
                    <a:pt x="241" y="189"/>
                  </a:lnTo>
                  <a:lnTo>
                    <a:pt x="245" y="177"/>
                  </a:lnTo>
                  <a:lnTo>
                    <a:pt x="249" y="166"/>
                  </a:lnTo>
                  <a:lnTo>
                    <a:pt x="253" y="154"/>
                  </a:lnTo>
                  <a:lnTo>
                    <a:pt x="255" y="142"/>
                  </a:lnTo>
                  <a:lnTo>
                    <a:pt x="255" y="128"/>
                  </a:lnTo>
                  <a:lnTo>
                    <a:pt x="255" y="128"/>
                  </a:lnTo>
                  <a:lnTo>
                    <a:pt x="255" y="114"/>
                  </a:lnTo>
                  <a:lnTo>
                    <a:pt x="253" y="102"/>
                  </a:lnTo>
                  <a:lnTo>
                    <a:pt x="249" y="90"/>
                  </a:lnTo>
                  <a:lnTo>
                    <a:pt x="245" y="78"/>
                  </a:lnTo>
                  <a:lnTo>
                    <a:pt x="241" y="66"/>
                  </a:lnTo>
                  <a:lnTo>
                    <a:pt x="233" y="56"/>
                  </a:lnTo>
                  <a:lnTo>
                    <a:pt x="219" y="38"/>
                  </a:lnTo>
                  <a:lnTo>
                    <a:pt x="199" y="22"/>
                  </a:lnTo>
                  <a:lnTo>
                    <a:pt x="189" y="16"/>
                  </a:lnTo>
                  <a:lnTo>
                    <a:pt x="177" y="10"/>
                  </a:lnTo>
                  <a:lnTo>
                    <a:pt x="165" y="6"/>
                  </a:lnTo>
                  <a:lnTo>
                    <a:pt x="153" y="2"/>
                  </a:lnTo>
                  <a:lnTo>
                    <a:pt x="141" y="0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16" y="0"/>
                  </a:lnTo>
                  <a:lnTo>
                    <a:pt x="102" y="2"/>
                  </a:lnTo>
                  <a:lnTo>
                    <a:pt x="90" y="6"/>
                  </a:lnTo>
                  <a:lnTo>
                    <a:pt x="78" y="10"/>
                  </a:lnTo>
                  <a:lnTo>
                    <a:pt x="66" y="16"/>
                  </a:lnTo>
                  <a:lnTo>
                    <a:pt x="56" y="22"/>
                  </a:lnTo>
                  <a:lnTo>
                    <a:pt x="38" y="38"/>
                  </a:lnTo>
                  <a:lnTo>
                    <a:pt x="22" y="56"/>
                  </a:lnTo>
                  <a:lnTo>
                    <a:pt x="16" y="66"/>
                  </a:lnTo>
                  <a:lnTo>
                    <a:pt x="10" y="78"/>
                  </a:lnTo>
                  <a:lnTo>
                    <a:pt x="6" y="90"/>
                  </a:lnTo>
                  <a:lnTo>
                    <a:pt x="2" y="102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88720FE1-B9F5-413D-8938-E2DAE4FE2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00" y="11834813"/>
              <a:ext cx="404813" cy="404812"/>
            </a:xfrm>
            <a:custGeom>
              <a:avLst/>
              <a:gdLst>
                <a:gd name="T0" fmla="*/ 0 w 255"/>
                <a:gd name="T1" fmla="*/ 128 h 255"/>
                <a:gd name="T2" fmla="*/ 0 w 255"/>
                <a:gd name="T3" fmla="*/ 128 h 255"/>
                <a:gd name="T4" fmla="*/ 0 w 255"/>
                <a:gd name="T5" fmla="*/ 142 h 255"/>
                <a:gd name="T6" fmla="*/ 2 w 255"/>
                <a:gd name="T7" fmla="*/ 154 h 255"/>
                <a:gd name="T8" fmla="*/ 6 w 255"/>
                <a:gd name="T9" fmla="*/ 166 h 255"/>
                <a:gd name="T10" fmla="*/ 10 w 255"/>
                <a:gd name="T11" fmla="*/ 177 h 255"/>
                <a:gd name="T12" fmla="*/ 16 w 255"/>
                <a:gd name="T13" fmla="*/ 189 h 255"/>
                <a:gd name="T14" fmla="*/ 22 w 255"/>
                <a:gd name="T15" fmla="*/ 199 h 255"/>
                <a:gd name="T16" fmla="*/ 38 w 255"/>
                <a:gd name="T17" fmla="*/ 217 h 255"/>
                <a:gd name="T18" fmla="*/ 56 w 255"/>
                <a:gd name="T19" fmla="*/ 233 h 255"/>
                <a:gd name="T20" fmla="*/ 66 w 255"/>
                <a:gd name="T21" fmla="*/ 239 h 255"/>
                <a:gd name="T22" fmla="*/ 78 w 255"/>
                <a:gd name="T23" fmla="*/ 245 h 255"/>
                <a:gd name="T24" fmla="*/ 90 w 255"/>
                <a:gd name="T25" fmla="*/ 249 h 255"/>
                <a:gd name="T26" fmla="*/ 102 w 255"/>
                <a:gd name="T27" fmla="*/ 253 h 255"/>
                <a:gd name="T28" fmla="*/ 114 w 255"/>
                <a:gd name="T29" fmla="*/ 255 h 255"/>
                <a:gd name="T30" fmla="*/ 128 w 255"/>
                <a:gd name="T31" fmla="*/ 255 h 255"/>
                <a:gd name="T32" fmla="*/ 128 w 255"/>
                <a:gd name="T33" fmla="*/ 255 h 255"/>
                <a:gd name="T34" fmla="*/ 142 w 255"/>
                <a:gd name="T35" fmla="*/ 255 h 255"/>
                <a:gd name="T36" fmla="*/ 154 w 255"/>
                <a:gd name="T37" fmla="*/ 253 h 255"/>
                <a:gd name="T38" fmla="*/ 166 w 255"/>
                <a:gd name="T39" fmla="*/ 249 h 255"/>
                <a:gd name="T40" fmla="*/ 178 w 255"/>
                <a:gd name="T41" fmla="*/ 245 h 255"/>
                <a:gd name="T42" fmla="*/ 190 w 255"/>
                <a:gd name="T43" fmla="*/ 239 h 255"/>
                <a:gd name="T44" fmla="*/ 199 w 255"/>
                <a:gd name="T45" fmla="*/ 233 h 255"/>
                <a:gd name="T46" fmla="*/ 217 w 255"/>
                <a:gd name="T47" fmla="*/ 217 h 255"/>
                <a:gd name="T48" fmla="*/ 233 w 255"/>
                <a:gd name="T49" fmla="*/ 199 h 255"/>
                <a:gd name="T50" fmla="*/ 239 w 255"/>
                <a:gd name="T51" fmla="*/ 189 h 255"/>
                <a:gd name="T52" fmla="*/ 245 w 255"/>
                <a:gd name="T53" fmla="*/ 177 h 255"/>
                <a:gd name="T54" fmla="*/ 249 w 255"/>
                <a:gd name="T55" fmla="*/ 166 h 255"/>
                <a:gd name="T56" fmla="*/ 253 w 255"/>
                <a:gd name="T57" fmla="*/ 154 h 255"/>
                <a:gd name="T58" fmla="*/ 255 w 255"/>
                <a:gd name="T59" fmla="*/ 142 h 255"/>
                <a:gd name="T60" fmla="*/ 255 w 255"/>
                <a:gd name="T61" fmla="*/ 128 h 255"/>
                <a:gd name="T62" fmla="*/ 255 w 255"/>
                <a:gd name="T63" fmla="*/ 128 h 255"/>
                <a:gd name="T64" fmla="*/ 255 w 255"/>
                <a:gd name="T65" fmla="*/ 114 h 255"/>
                <a:gd name="T66" fmla="*/ 253 w 255"/>
                <a:gd name="T67" fmla="*/ 102 h 255"/>
                <a:gd name="T68" fmla="*/ 249 w 255"/>
                <a:gd name="T69" fmla="*/ 90 h 255"/>
                <a:gd name="T70" fmla="*/ 245 w 255"/>
                <a:gd name="T71" fmla="*/ 78 h 255"/>
                <a:gd name="T72" fmla="*/ 239 w 255"/>
                <a:gd name="T73" fmla="*/ 66 h 255"/>
                <a:gd name="T74" fmla="*/ 233 w 255"/>
                <a:gd name="T75" fmla="*/ 56 h 255"/>
                <a:gd name="T76" fmla="*/ 217 w 255"/>
                <a:gd name="T77" fmla="*/ 38 h 255"/>
                <a:gd name="T78" fmla="*/ 199 w 255"/>
                <a:gd name="T79" fmla="*/ 22 h 255"/>
                <a:gd name="T80" fmla="*/ 190 w 255"/>
                <a:gd name="T81" fmla="*/ 16 h 255"/>
                <a:gd name="T82" fmla="*/ 178 w 255"/>
                <a:gd name="T83" fmla="*/ 10 h 255"/>
                <a:gd name="T84" fmla="*/ 166 w 255"/>
                <a:gd name="T85" fmla="*/ 6 h 255"/>
                <a:gd name="T86" fmla="*/ 154 w 255"/>
                <a:gd name="T87" fmla="*/ 2 h 255"/>
                <a:gd name="T88" fmla="*/ 142 w 255"/>
                <a:gd name="T89" fmla="*/ 0 h 255"/>
                <a:gd name="T90" fmla="*/ 128 w 255"/>
                <a:gd name="T91" fmla="*/ 0 h 255"/>
                <a:gd name="T92" fmla="*/ 128 w 255"/>
                <a:gd name="T93" fmla="*/ 0 h 255"/>
                <a:gd name="T94" fmla="*/ 114 w 255"/>
                <a:gd name="T95" fmla="*/ 0 h 255"/>
                <a:gd name="T96" fmla="*/ 102 w 255"/>
                <a:gd name="T97" fmla="*/ 2 h 255"/>
                <a:gd name="T98" fmla="*/ 90 w 255"/>
                <a:gd name="T99" fmla="*/ 6 h 255"/>
                <a:gd name="T100" fmla="*/ 78 w 255"/>
                <a:gd name="T101" fmla="*/ 10 h 255"/>
                <a:gd name="T102" fmla="*/ 66 w 255"/>
                <a:gd name="T103" fmla="*/ 16 h 255"/>
                <a:gd name="T104" fmla="*/ 56 w 255"/>
                <a:gd name="T105" fmla="*/ 22 h 255"/>
                <a:gd name="T106" fmla="*/ 38 w 255"/>
                <a:gd name="T107" fmla="*/ 38 h 255"/>
                <a:gd name="T108" fmla="*/ 22 w 255"/>
                <a:gd name="T109" fmla="*/ 56 h 255"/>
                <a:gd name="T110" fmla="*/ 16 w 255"/>
                <a:gd name="T111" fmla="*/ 66 h 255"/>
                <a:gd name="T112" fmla="*/ 10 w 255"/>
                <a:gd name="T113" fmla="*/ 78 h 255"/>
                <a:gd name="T114" fmla="*/ 6 w 255"/>
                <a:gd name="T115" fmla="*/ 90 h 255"/>
                <a:gd name="T116" fmla="*/ 2 w 255"/>
                <a:gd name="T117" fmla="*/ 102 h 255"/>
                <a:gd name="T118" fmla="*/ 0 w 255"/>
                <a:gd name="T119" fmla="*/ 114 h 255"/>
                <a:gd name="T120" fmla="*/ 0 w 255"/>
                <a:gd name="T121" fmla="*/ 128 h 255"/>
                <a:gd name="T122" fmla="*/ 0 w 255"/>
                <a:gd name="T123" fmla="*/ 12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5" h="255">
                  <a:moveTo>
                    <a:pt x="0" y="128"/>
                  </a:moveTo>
                  <a:lnTo>
                    <a:pt x="0" y="128"/>
                  </a:lnTo>
                  <a:lnTo>
                    <a:pt x="0" y="142"/>
                  </a:lnTo>
                  <a:lnTo>
                    <a:pt x="2" y="154"/>
                  </a:lnTo>
                  <a:lnTo>
                    <a:pt x="6" y="166"/>
                  </a:lnTo>
                  <a:lnTo>
                    <a:pt x="10" y="177"/>
                  </a:lnTo>
                  <a:lnTo>
                    <a:pt x="16" y="189"/>
                  </a:lnTo>
                  <a:lnTo>
                    <a:pt x="22" y="199"/>
                  </a:lnTo>
                  <a:lnTo>
                    <a:pt x="38" y="217"/>
                  </a:lnTo>
                  <a:lnTo>
                    <a:pt x="56" y="233"/>
                  </a:lnTo>
                  <a:lnTo>
                    <a:pt x="66" y="239"/>
                  </a:lnTo>
                  <a:lnTo>
                    <a:pt x="78" y="245"/>
                  </a:lnTo>
                  <a:lnTo>
                    <a:pt x="90" y="249"/>
                  </a:lnTo>
                  <a:lnTo>
                    <a:pt x="102" y="253"/>
                  </a:lnTo>
                  <a:lnTo>
                    <a:pt x="114" y="255"/>
                  </a:lnTo>
                  <a:lnTo>
                    <a:pt x="128" y="255"/>
                  </a:lnTo>
                  <a:lnTo>
                    <a:pt x="128" y="255"/>
                  </a:lnTo>
                  <a:lnTo>
                    <a:pt x="142" y="255"/>
                  </a:lnTo>
                  <a:lnTo>
                    <a:pt x="154" y="253"/>
                  </a:lnTo>
                  <a:lnTo>
                    <a:pt x="166" y="249"/>
                  </a:lnTo>
                  <a:lnTo>
                    <a:pt x="178" y="245"/>
                  </a:lnTo>
                  <a:lnTo>
                    <a:pt x="190" y="239"/>
                  </a:lnTo>
                  <a:lnTo>
                    <a:pt x="199" y="233"/>
                  </a:lnTo>
                  <a:lnTo>
                    <a:pt x="217" y="217"/>
                  </a:lnTo>
                  <a:lnTo>
                    <a:pt x="233" y="199"/>
                  </a:lnTo>
                  <a:lnTo>
                    <a:pt x="239" y="189"/>
                  </a:lnTo>
                  <a:lnTo>
                    <a:pt x="245" y="177"/>
                  </a:lnTo>
                  <a:lnTo>
                    <a:pt x="249" y="166"/>
                  </a:lnTo>
                  <a:lnTo>
                    <a:pt x="253" y="154"/>
                  </a:lnTo>
                  <a:lnTo>
                    <a:pt x="255" y="142"/>
                  </a:lnTo>
                  <a:lnTo>
                    <a:pt x="255" y="128"/>
                  </a:lnTo>
                  <a:lnTo>
                    <a:pt x="255" y="128"/>
                  </a:lnTo>
                  <a:lnTo>
                    <a:pt x="255" y="114"/>
                  </a:lnTo>
                  <a:lnTo>
                    <a:pt x="253" y="102"/>
                  </a:lnTo>
                  <a:lnTo>
                    <a:pt x="249" y="90"/>
                  </a:lnTo>
                  <a:lnTo>
                    <a:pt x="245" y="78"/>
                  </a:lnTo>
                  <a:lnTo>
                    <a:pt x="239" y="66"/>
                  </a:lnTo>
                  <a:lnTo>
                    <a:pt x="233" y="56"/>
                  </a:lnTo>
                  <a:lnTo>
                    <a:pt x="217" y="38"/>
                  </a:lnTo>
                  <a:lnTo>
                    <a:pt x="199" y="22"/>
                  </a:lnTo>
                  <a:lnTo>
                    <a:pt x="190" y="16"/>
                  </a:lnTo>
                  <a:lnTo>
                    <a:pt x="178" y="10"/>
                  </a:lnTo>
                  <a:lnTo>
                    <a:pt x="166" y="6"/>
                  </a:lnTo>
                  <a:lnTo>
                    <a:pt x="154" y="2"/>
                  </a:lnTo>
                  <a:lnTo>
                    <a:pt x="14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14" y="0"/>
                  </a:lnTo>
                  <a:lnTo>
                    <a:pt x="102" y="2"/>
                  </a:lnTo>
                  <a:lnTo>
                    <a:pt x="90" y="6"/>
                  </a:lnTo>
                  <a:lnTo>
                    <a:pt x="78" y="10"/>
                  </a:lnTo>
                  <a:lnTo>
                    <a:pt x="66" y="16"/>
                  </a:lnTo>
                  <a:lnTo>
                    <a:pt x="56" y="22"/>
                  </a:lnTo>
                  <a:lnTo>
                    <a:pt x="38" y="38"/>
                  </a:lnTo>
                  <a:lnTo>
                    <a:pt x="22" y="56"/>
                  </a:lnTo>
                  <a:lnTo>
                    <a:pt x="16" y="66"/>
                  </a:lnTo>
                  <a:lnTo>
                    <a:pt x="10" y="78"/>
                  </a:lnTo>
                  <a:lnTo>
                    <a:pt x="6" y="90"/>
                  </a:lnTo>
                  <a:lnTo>
                    <a:pt x="2" y="102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49">
              <a:extLst>
                <a:ext uri="{FF2B5EF4-FFF2-40B4-BE49-F238E27FC236}">
                  <a16:creationId xmlns:a16="http://schemas.microsoft.com/office/drawing/2014/main" id="{ACC234A8-30AE-475B-9EC2-D470BCE5A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38141" y="6903353"/>
              <a:ext cx="16451263" cy="8127999"/>
            </a:xfrm>
            <a:custGeom>
              <a:avLst/>
              <a:gdLst>
                <a:gd name="T0" fmla="*/ 9504 w 10363"/>
                <a:gd name="T1" fmla="*/ 5118 h 5120"/>
                <a:gd name="T2" fmla="*/ 9640 w 10363"/>
                <a:gd name="T3" fmla="*/ 5102 h 5120"/>
                <a:gd name="T4" fmla="*/ 9770 w 10363"/>
                <a:gd name="T5" fmla="*/ 5064 h 5120"/>
                <a:gd name="T6" fmla="*/ 9889 w 10363"/>
                <a:gd name="T7" fmla="*/ 5010 h 5120"/>
                <a:gd name="T8" fmla="*/ 9999 w 10363"/>
                <a:gd name="T9" fmla="*/ 4940 h 5120"/>
                <a:gd name="T10" fmla="*/ 10097 w 10363"/>
                <a:gd name="T11" fmla="*/ 4854 h 5120"/>
                <a:gd name="T12" fmla="*/ 10183 w 10363"/>
                <a:gd name="T13" fmla="*/ 4757 h 5120"/>
                <a:gd name="T14" fmla="*/ 10253 w 10363"/>
                <a:gd name="T15" fmla="*/ 4647 h 5120"/>
                <a:gd name="T16" fmla="*/ 10307 w 10363"/>
                <a:gd name="T17" fmla="*/ 4527 h 5120"/>
                <a:gd name="T18" fmla="*/ 10345 w 10363"/>
                <a:gd name="T19" fmla="*/ 4397 h 5120"/>
                <a:gd name="T20" fmla="*/ 10361 w 10363"/>
                <a:gd name="T21" fmla="*/ 4263 h 5120"/>
                <a:gd name="T22" fmla="*/ 10363 w 10363"/>
                <a:gd name="T23" fmla="*/ 905 h 5120"/>
                <a:gd name="T24" fmla="*/ 10353 w 10363"/>
                <a:gd name="T25" fmla="*/ 767 h 5120"/>
                <a:gd name="T26" fmla="*/ 10321 w 10363"/>
                <a:gd name="T27" fmla="*/ 635 h 5120"/>
                <a:gd name="T28" fmla="*/ 10273 w 10363"/>
                <a:gd name="T29" fmla="*/ 513 h 5120"/>
                <a:gd name="T30" fmla="*/ 10207 w 10363"/>
                <a:gd name="T31" fmla="*/ 400 h 5120"/>
                <a:gd name="T32" fmla="*/ 10127 w 10363"/>
                <a:gd name="T33" fmla="*/ 298 h 5120"/>
                <a:gd name="T34" fmla="*/ 10033 w 10363"/>
                <a:gd name="T35" fmla="*/ 208 h 5120"/>
                <a:gd name="T36" fmla="*/ 9927 w 10363"/>
                <a:gd name="T37" fmla="*/ 132 h 5120"/>
                <a:gd name="T38" fmla="*/ 9810 w 10363"/>
                <a:gd name="T39" fmla="*/ 72 h 5120"/>
                <a:gd name="T40" fmla="*/ 9684 w 10363"/>
                <a:gd name="T41" fmla="*/ 30 h 5120"/>
                <a:gd name="T42" fmla="*/ 9550 w 10363"/>
                <a:gd name="T43" fmla="*/ 6 h 5120"/>
                <a:gd name="T44" fmla="*/ 905 w 10363"/>
                <a:gd name="T45" fmla="*/ 0 h 5120"/>
                <a:gd name="T46" fmla="*/ 813 w 10363"/>
                <a:gd name="T47" fmla="*/ 6 h 5120"/>
                <a:gd name="T48" fmla="*/ 679 w 10363"/>
                <a:gd name="T49" fmla="*/ 30 h 5120"/>
                <a:gd name="T50" fmla="*/ 553 w 10363"/>
                <a:gd name="T51" fmla="*/ 72 h 5120"/>
                <a:gd name="T52" fmla="*/ 436 w 10363"/>
                <a:gd name="T53" fmla="*/ 132 h 5120"/>
                <a:gd name="T54" fmla="*/ 330 w 10363"/>
                <a:gd name="T55" fmla="*/ 208 h 5120"/>
                <a:gd name="T56" fmla="*/ 236 w 10363"/>
                <a:gd name="T57" fmla="*/ 298 h 5120"/>
                <a:gd name="T58" fmla="*/ 154 w 10363"/>
                <a:gd name="T59" fmla="*/ 400 h 5120"/>
                <a:gd name="T60" fmla="*/ 90 w 10363"/>
                <a:gd name="T61" fmla="*/ 513 h 5120"/>
                <a:gd name="T62" fmla="*/ 42 w 10363"/>
                <a:gd name="T63" fmla="*/ 635 h 5120"/>
                <a:gd name="T64" fmla="*/ 10 w 10363"/>
                <a:gd name="T65" fmla="*/ 767 h 5120"/>
                <a:gd name="T66" fmla="*/ 0 w 10363"/>
                <a:gd name="T67" fmla="*/ 905 h 5120"/>
                <a:gd name="T68" fmla="*/ 2 w 10363"/>
                <a:gd name="T69" fmla="*/ 4263 h 5120"/>
                <a:gd name="T70" fmla="*/ 18 w 10363"/>
                <a:gd name="T71" fmla="*/ 4397 h 5120"/>
                <a:gd name="T72" fmla="*/ 56 w 10363"/>
                <a:gd name="T73" fmla="*/ 4527 h 5120"/>
                <a:gd name="T74" fmla="*/ 110 w 10363"/>
                <a:gd name="T75" fmla="*/ 4647 h 5120"/>
                <a:gd name="T76" fmla="*/ 180 w 10363"/>
                <a:gd name="T77" fmla="*/ 4757 h 5120"/>
                <a:gd name="T78" fmla="*/ 266 w 10363"/>
                <a:gd name="T79" fmla="*/ 4854 h 5120"/>
                <a:gd name="T80" fmla="*/ 364 w 10363"/>
                <a:gd name="T81" fmla="*/ 4940 h 5120"/>
                <a:gd name="T82" fmla="*/ 473 w 10363"/>
                <a:gd name="T83" fmla="*/ 5010 h 5120"/>
                <a:gd name="T84" fmla="*/ 593 w 10363"/>
                <a:gd name="T85" fmla="*/ 5064 h 5120"/>
                <a:gd name="T86" fmla="*/ 723 w 10363"/>
                <a:gd name="T87" fmla="*/ 5102 h 5120"/>
                <a:gd name="T88" fmla="*/ 859 w 10363"/>
                <a:gd name="T89" fmla="*/ 5118 h 5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363" h="5120">
                  <a:moveTo>
                    <a:pt x="9458" y="5120"/>
                  </a:moveTo>
                  <a:lnTo>
                    <a:pt x="9458" y="5120"/>
                  </a:lnTo>
                  <a:lnTo>
                    <a:pt x="9504" y="5118"/>
                  </a:lnTo>
                  <a:lnTo>
                    <a:pt x="9550" y="5116"/>
                  </a:lnTo>
                  <a:lnTo>
                    <a:pt x="9596" y="5110"/>
                  </a:lnTo>
                  <a:lnTo>
                    <a:pt x="9640" y="5102"/>
                  </a:lnTo>
                  <a:lnTo>
                    <a:pt x="9684" y="5092"/>
                  </a:lnTo>
                  <a:lnTo>
                    <a:pt x="9728" y="5080"/>
                  </a:lnTo>
                  <a:lnTo>
                    <a:pt x="9770" y="5064"/>
                  </a:lnTo>
                  <a:lnTo>
                    <a:pt x="9810" y="5048"/>
                  </a:lnTo>
                  <a:lnTo>
                    <a:pt x="9850" y="5030"/>
                  </a:lnTo>
                  <a:lnTo>
                    <a:pt x="9889" y="5010"/>
                  </a:lnTo>
                  <a:lnTo>
                    <a:pt x="9927" y="4988"/>
                  </a:lnTo>
                  <a:lnTo>
                    <a:pt x="9963" y="4966"/>
                  </a:lnTo>
                  <a:lnTo>
                    <a:pt x="9999" y="4940"/>
                  </a:lnTo>
                  <a:lnTo>
                    <a:pt x="10033" y="4914"/>
                  </a:lnTo>
                  <a:lnTo>
                    <a:pt x="10065" y="4884"/>
                  </a:lnTo>
                  <a:lnTo>
                    <a:pt x="10097" y="4854"/>
                  </a:lnTo>
                  <a:lnTo>
                    <a:pt x="10127" y="4824"/>
                  </a:lnTo>
                  <a:lnTo>
                    <a:pt x="10155" y="4790"/>
                  </a:lnTo>
                  <a:lnTo>
                    <a:pt x="10183" y="4757"/>
                  </a:lnTo>
                  <a:lnTo>
                    <a:pt x="10207" y="4721"/>
                  </a:lnTo>
                  <a:lnTo>
                    <a:pt x="10231" y="4685"/>
                  </a:lnTo>
                  <a:lnTo>
                    <a:pt x="10253" y="4647"/>
                  </a:lnTo>
                  <a:lnTo>
                    <a:pt x="10273" y="4607"/>
                  </a:lnTo>
                  <a:lnTo>
                    <a:pt x="10291" y="4567"/>
                  </a:lnTo>
                  <a:lnTo>
                    <a:pt x="10307" y="4527"/>
                  </a:lnTo>
                  <a:lnTo>
                    <a:pt x="10321" y="4485"/>
                  </a:lnTo>
                  <a:lnTo>
                    <a:pt x="10333" y="4441"/>
                  </a:lnTo>
                  <a:lnTo>
                    <a:pt x="10345" y="4397"/>
                  </a:lnTo>
                  <a:lnTo>
                    <a:pt x="10353" y="4353"/>
                  </a:lnTo>
                  <a:lnTo>
                    <a:pt x="10357" y="4309"/>
                  </a:lnTo>
                  <a:lnTo>
                    <a:pt x="10361" y="4263"/>
                  </a:lnTo>
                  <a:lnTo>
                    <a:pt x="10363" y="4215"/>
                  </a:lnTo>
                  <a:lnTo>
                    <a:pt x="10363" y="905"/>
                  </a:lnTo>
                  <a:lnTo>
                    <a:pt x="10363" y="905"/>
                  </a:lnTo>
                  <a:lnTo>
                    <a:pt x="10361" y="859"/>
                  </a:lnTo>
                  <a:lnTo>
                    <a:pt x="10357" y="813"/>
                  </a:lnTo>
                  <a:lnTo>
                    <a:pt x="10353" y="767"/>
                  </a:lnTo>
                  <a:lnTo>
                    <a:pt x="10345" y="723"/>
                  </a:lnTo>
                  <a:lnTo>
                    <a:pt x="10333" y="679"/>
                  </a:lnTo>
                  <a:lnTo>
                    <a:pt x="10321" y="635"/>
                  </a:lnTo>
                  <a:lnTo>
                    <a:pt x="10307" y="593"/>
                  </a:lnTo>
                  <a:lnTo>
                    <a:pt x="10291" y="553"/>
                  </a:lnTo>
                  <a:lnTo>
                    <a:pt x="10273" y="513"/>
                  </a:lnTo>
                  <a:lnTo>
                    <a:pt x="10253" y="474"/>
                  </a:lnTo>
                  <a:lnTo>
                    <a:pt x="10231" y="436"/>
                  </a:lnTo>
                  <a:lnTo>
                    <a:pt x="10207" y="400"/>
                  </a:lnTo>
                  <a:lnTo>
                    <a:pt x="10183" y="364"/>
                  </a:lnTo>
                  <a:lnTo>
                    <a:pt x="10155" y="330"/>
                  </a:lnTo>
                  <a:lnTo>
                    <a:pt x="10127" y="298"/>
                  </a:lnTo>
                  <a:lnTo>
                    <a:pt x="10097" y="266"/>
                  </a:lnTo>
                  <a:lnTo>
                    <a:pt x="10065" y="236"/>
                  </a:lnTo>
                  <a:lnTo>
                    <a:pt x="10033" y="208"/>
                  </a:lnTo>
                  <a:lnTo>
                    <a:pt x="9999" y="180"/>
                  </a:lnTo>
                  <a:lnTo>
                    <a:pt x="9963" y="156"/>
                  </a:lnTo>
                  <a:lnTo>
                    <a:pt x="9927" y="132"/>
                  </a:lnTo>
                  <a:lnTo>
                    <a:pt x="9889" y="110"/>
                  </a:lnTo>
                  <a:lnTo>
                    <a:pt x="9850" y="90"/>
                  </a:lnTo>
                  <a:lnTo>
                    <a:pt x="9810" y="72"/>
                  </a:lnTo>
                  <a:lnTo>
                    <a:pt x="9770" y="56"/>
                  </a:lnTo>
                  <a:lnTo>
                    <a:pt x="9728" y="42"/>
                  </a:lnTo>
                  <a:lnTo>
                    <a:pt x="9684" y="30"/>
                  </a:lnTo>
                  <a:lnTo>
                    <a:pt x="9640" y="20"/>
                  </a:lnTo>
                  <a:lnTo>
                    <a:pt x="9596" y="12"/>
                  </a:lnTo>
                  <a:lnTo>
                    <a:pt x="9550" y="6"/>
                  </a:lnTo>
                  <a:lnTo>
                    <a:pt x="9504" y="2"/>
                  </a:lnTo>
                  <a:lnTo>
                    <a:pt x="9458" y="0"/>
                  </a:lnTo>
                  <a:lnTo>
                    <a:pt x="905" y="0"/>
                  </a:lnTo>
                  <a:lnTo>
                    <a:pt x="905" y="0"/>
                  </a:lnTo>
                  <a:lnTo>
                    <a:pt x="859" y="2"/>
                  </a:lnTo>
                  <a:lnTo>
                    <a:pt x="813" y="6"/>
                  </a:lnTo>
                  <a:lnTo>
                    <a:pt x="767" y="12"/>
                  </a:lnTo>
                  <a:lnTo>
                    <a:pt x="723" y="20"/>
                  </a:lnTo>
                  <a:lnTo>
                    <a:pt x="679" y="30"/>
                  </a:lnTo>
                  <a:lnTo>
                    <a:pt x="635" y="42"/>
                  </a:lnTo>
                  <a:lnTo>
                    <a:pt x="593" y="56"/>
                  </a:lnTo>
                  <a:lnTo>
                    <a:pt x="553" y="72"/>
                  </a:lnTo>
                  <a:lnTo>
                    <a:pt x="513" y="90"/>
                  </a:lnTo>
                  <a:lnTo>
                    <a:pt x="473" y="110"/>
                  </a:lnTo>
                  <a:lnTo>
                    <a:pt x="436" y="132"/>
                  </a:lnTo>
                  <a:lnTo>
                    <a:pt x="400" y="156"/>
                  </a:lnTo>
                  <a:lnTo>
                    <a:pt x="364" y="180"/>
                  </a:lnTo>
                  <a:lnTo>
                    <a:pt x="330" y="208"/>
                  </a:lnTo>
                  <a:lnTo>
                    <a:pt x="296" y="236"/>
                  </a:lnTo>
                  <a:lnTo>
                    <a:pt x="266" y="266"/>
                  </a:lnTo>
                  <a:lnTo>
                    <a:pt x="236" y="298"/>
                  </a:lnTo>
                  <a:lnTo>
                    <a:pt x="208" y="330"/>
                  </a:lnTo>
                  <a:lnTo>
                    <a:pt x="180" y="364"/>
                  </a:lnTo>
                  <a:lnTo>
                    <a:pt x="154" y="400"/>
                  </a:lnTo>
                  <a:lnTo>
                    <a:pt x="132" y="436"/>
                  </a:lnTo>
                  <a:lnTo>
                    <a:pt x="110" y="474"/>
                  </a:lnTo>
                  <a:lnTo>
                    <a:pt x="90" y="513"/>
                  </a:lnTo>
                  <a:lnTo>
                    <a:pt x="72" y="553"/>
                  </a:lnTo>
                  <a:lnTo>
                    <a:pt x="56" y="593"/>
                  </a:lnTo>
                  <a:lnTo>
                    <a:pt x="42" y="635"/>
                  </a:lnTo>
                  <a:lnTo>
                    <a:pt x="28" y="679"/>
                  </a:lnTo>
                  <a:lnTo>
                    <a:pt x="18" y="723"/>
                  </a:lnTo>
                  <a:lnTo>
                    <a:pt x="10" y="767"/>
                  </a:lnTo>
                  <a:lnTo>
                    <a:pt x="6" y="813"/>
                  </a:lnTo>
                  <a:lnTo>
                    <a:pt x="2" y="859"/>
                  </a:lnTo>
                  <a:lnTo>
                    <a:pt x="0" y="905"/>
                  </a:lnTo>
                  <a:lnTo>
                    <a:pt x="0" y="4215"/>
                  </a:lnTo>
                  <a:lnTo>
                    <a:pt x="0" y="4215"/>
                  </a:lnTo>
                  <a:lnTo>
                    <a:pt x="2" y="4263"/>
                  </a:lnTo>
                  <a:lnTo>
                    <a:pt x="6" y="4307"/>
                  </a:lnTo>
                  <a:lnTo>
                    <a:pt x="10" y="4353"/>
                  </a:lnTo>
                  <a:lnTo>
                    <a:pt x="18" y="4397"/>
                  </a:lnTo>
                  <a:lnTo>
                    <a:pt x="28" y="4441"/>
                  </a:lnTo>
                  <a:lnTo>
                    <a:pt x="42" y="4485"/>
                  </a:lnTo>
                  <a:lnTo>
                    <a:pt x="56" y="4527"/>
                  </a:lnTo>
                  <a:lnTo>
                    <a:pt x="72" y="4567"/>
                  </a:lnTo>
                  <a:lnTo>
                    <a:pt x="90" y="4607"/>
                  </a:lnTo>
                  <a:lnTo>
                    <a:pt x="110" y="4647"/>
                  </a:lnTo>
                  <a:lnTo>
                    <a:pt x="132" y="4685"/>
                  </a:lnTo>
                  <a:lnTo>
                    <a:pt x="154" y="4721"/>
                  </a:lnTo>
                  <a:lnTo>
                    <a:pt x="180" y="4757"/>
                  </a:lnTo>
                  <a:lnTo>
                    <a:pt x="208" y="4790"/>
                  </a:lnTo>
                  <a:lnTo>
                    <a:pt x="236" y="4824"/>
                  </a:lnTo>
                  <a:lnTo>
                    <a:pt x="266" y="4854"/>
                  </a:lnTo>
                  <a:lnTo>
                    <a:pt x="296" y="4884"/>
                  </a:lnTo>
                  <a:lnTo>
                    <a:pt x="330" y="4914"/>
                  </a:lnTo>
                  <a:lnTo>
                    <a:pt x="364" y="4940"/>
                  </a:lnTo>
                  <a:lnTo>
                    <a:pt x="400" y="4966"/>
                  </a:lnTo>
                  <a:lnTo>
                    <a:pt x="436" y="4988"/>
                  </a:lnTo>
                  <a:lnTo>
                    <a:pt x="473" y="5010"/>
                  </a:lnTo>
                  <a:lnTo>
                    <a:pt x="513" y="5030"/>
                  </a:lnTo>
                  <a:lnTo>
                    <a:pt x="553" y="5048"/>
                  </a:lnTo>
                  <a:lnTo>
                    <a:pt x="593" y="5064"/>
                  </a:lnTo>
                  <a:lnTo>
                    <a:pt x="635" y="5080"/>
                  </a:lnTo>
                  <a:lnTo>
                    <a:pt x="679" y="5092"/>
                  </a:lnTo>
                  <a:lnTo>
                    <a:pt x="723" y="5102"/>
                  </a:lnTo>
                  <a:lnTo>
                    <a:pt x="767" y="5110"/>
                  </a:lnTo>
                  <a:lnTo>
                    <a:pt x="813" y="5116"/>
                  </a:lnTo>
                  <a:lnTo>
                    <a:pt x="859" y="5118"/>
                  </a:lnTo>
                  <a:lnTo>
                    <a:pt x="905" y="5120"/>
                  </a:lnTo>
                  <a:lnTo>
                    <a:pt x="9458" y="5120"/>
                  </a:lnTo>
                  <a:close/>
                </a:path>
              </a:pathLst>
            </a:custGeom>
            <a:solidFill>
              <a:srgbClr val="BE7D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56">
              <a:extLst>
                <a:ext uri="{FF2B5EF4-FFF2-40B4-BE49-F238E27FC236}">
                  <a16:creationId xmlns:a16="http://schemas.microsoft.com/office/drawing/2014/main" id="{15B99CFB-0DFF-487D-B3D3-E0C95D48E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4732" y="8082740"/>
              <a:ext cx="13866356" cy="2302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6200" dirty="0" err="1" smtClean="0">
                  <a:solidFill>
                    <a:srgbClr val="FFFFFF"/>
                  </a:solidFill>
                  <a:ea typeface="에스코어 드림 3 Light" panose="020B0303030302020204" pitchFamily="34" charset="-127"/>
                </a:rPr>
                <a:t>원그래프로</a:t>
              </a:r>
              <a:r>
                <a:rPr lang="ko-KR" altLang="en-US" sz="6200" dirty="0" smtClean="0">
                  <a:solidFill>
                    <a:srgbClr val="FFFFFF"/>
                  </a:solidFill>
                  <a:ea typeface="에스코어 드림 3 Light" panose="020B0303030302020204" pitchFamily="34" charset="-127"/>
                </a:rPr>
                <a:t> 표시할 데이터의 비율을</a:t>
              </a:r>
              <a:endParaRPr lang="en-US" altLang="ko-KR" sz="6200" dirty="0" smtClean="0">
                <a:solidFill>
                  <a:srgbClr val="FFFFFF"/>
                </a:solidFill>
                <a:ea typeface="에스코어 드림 3 Light" panose="020B0303030302020204" pitchFamily="34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6200" b="0" i="0" u="none" strike="noStrike" cap="none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에스코어 드림 3 Light" panose="020B0303030302020204" pitchFamily="34" charset="-127"/>
                </a:rPr>
                <a:t>퍼센테이지로</a:t>
              </a:r>
              <a:r>
                <a:rPr kumimoji="0" lang="ko-KR" altLang="en-US" sz="62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에스코어 드림 3 Light" panose="020B0303030302020204" pitchFamily="34" charset="-127"/>
                </a:rPr>
                <a:t> 나타냄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4" name="오른쪽 화살표 3"/>
          <p:cNvSpPr/>
          <p:nvPr/>
        </p:nvSpPr>
        <p:spPr>
          <a:xfrm>
            <a:off x="13544550" y="10273506"/>
            <a:ext cx="2350294" cy="9897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51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7538FFC3-B673-4CBA-9218-5D510154B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" y="14288"/>
            <a:ext cx="32646938" cy="1838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072B6B-9436-4C7E-883A-AE25D829D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3741" y="2589757"/>
            <a:ext cx="22688903" cy="2416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3900" b="1" i="0" u="none" strike="noStrike" cap="none" normalizeH="0" baseline="0" dirty="0" err="1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필터된</a:t>
            </a:r>
            <a:r>
              <a:rPr kumimoji="0" lang="ko-KR" altLang="en-US" sz="13900" b="1" i="0" u="none" strike="noStrike" cap="none" normalizeH="0" baseline="0" dirty="0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자료 출력 </a:t>
            </a:r>
            <a:r>
              <a:rPr kumimoji="0" lang="en-US" altLang="ko-KR" sz="13900" b="1" i="0" u="none" strike="noStrike" cap="none" normalizeH="0" baseline="0" dirty="0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</a:t>
            </a:r>
            <a:r>
              <a:rPr kumimoji="0" lang="ko-KR" altLang="en-US" sz="13900" b="1" i="0" u="none" strike="noStrike" cap="none" normalizeH="0" baseline="0" dirty="0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원 그래프</a:t>
            </a:r>
            <a:endParaRPr kumimoji="0" lang="en-US" altLang="ko-KR" sz="13900" b="1" i="0" u="none" strike="noStrike" cap="none" normalizeH="0" baseline="0" dirty="0" smtClean="0">
              <a:ln>
                <a:noFill/>
              </a:ln>
              <a:solidFill>
                <a:srgbClr val="002337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C2FFC6-CFAB-41A5-A1CB-9309C01E0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8844" y="1739106"/>
            <a:ext cx="6344686" cy="104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ko-KR" altLang="en-US" sz="5000" b="1" dirty="0" err="1" smtClean="0">
                <a:solidFill>
                  <a:srgbClr val="BE7D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자료필터링및</a:t>
            </a:r>
            <a:r>
              <a:rPr lang="ko-KR" altLang="en-US" sz="5000" b="1" dirty="0" smtClean="0">
                <a:solidFill>
                  <a:srgbClr val="BE7D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5000" b="1" dirty="0" err="1" smtClean="0">
                <a:solidFill>
                  <a:srgbClr val="BE7D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차트출력</a:t>
            </a:r>
            <a:endParaRPr lang="ko-KR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4923E371-C489-489D-8AE5-A4503F410F39}"/>
              </a:ext>
            </a:extLst>
          </p:cNvPr>
          <p:cNvSpPr>
            <a:spLocks/>
          </p:cNvSpPr>
          <p:nvPr/>
        </p:nvSpPr>
        <p:spPr bwMode="auto">
          <a:xfrm>
            <a:off x="24963438" y="3887788"/>
            <a:ext cx="7740650" cy="13620750"/>
          </a:xfrm>
          <a:custGeom>
            <a:avLst/>
            <a:gdLst>
              <a:gd name="T0" fmla="*/ 4770 w 4876"/>
              <a:gd name="T1" fmla="*/ 76 h 8580"/>
              <a:gd name="T2" fmla="*/ 4437 w 4876"/>
              <a:gd name="T3" fmla="*/ 26 h 8580"/>
              <a:gd name="T4" fmla="*/ 4083 w 4876"/>
              <a:gd name="T5" fmla="*/ 2 h 8580"/>
              <a:gd name="T6" fmla="*/ 3718 w 4876"/>
              <a:gd name="T7" fmla="*/ 6 h 8580"/>
              <a:gd name="T8" fmla="*/ 3349 w 4876"/>
              <a:gd name="T9" fmla="*/ 36 h 8580"/>
              <a:gd name="T10" fmla="*/ 2983 w 4876"/>
              <a:gd name="T11" fmla="*/ 92 h 8580"/>
              <a:gd name="T12" fmla="*/ 2800 w 4876"/>
              <a:gd name="T13" fmla="*/ 130 h 8580"/>
              <a:gd name="T14" fmla="*/ 2548 w 4876"/>
              <a:gd name="T15" fmla="*/ 198 h 8580"/>
              <a:gd name="T16" fmla="*/ 2324 w 4876"/>
              <a:gd name="T17" fmla="*/ 272 h 8580"/>
              <a:gd name="T18" fmla="*/ 2125 w 4876"/>
              <a:gd name="T19" fmla="*/ 353 h 8580"/>
              <a:gd name="T20" fmla="*/ 1949 w 4876"/>
              <a:gd name="T21" fmla="*/ 443 h 8580"/>
              <a:gd name="T22" fmla="*/ 1797 w 4876"/>
              <a:gd name="T23" fmla="*/ 535 h 8580"/>
              <a:gd name="T24" fmla="*/ 1667 w 4876"/>
              <a:gd name="T25" fmla="*/ 633 h 8580"/>
              <a:gd name="T26" fmla="*/ 1556 w 4876"/>
              <a:gd name="T27" fmla="*/ 733 h 8580"/>
              <a:gd name="T28" fmla="*/ 1466 w 4876"/>
              <a:gd name="T29" fmla="*/ 835 h 8580"/>
              <a:gd name="T30" fmla="*/ 1392 w 4876"/>
              <a:gd name="T31" fmla="*/ 934 h 8580"/>
              <a:gd name="T32" fmla="*/ 1336 w 4876"/>
              <a:gd name="T33" fmla="*/ 1034 h 8580"/>
              <a:gd name="T34" fmla="*/ 1256 w 4876"/>
              <a:gd name="T35" fmla="*/ 1206 h 8580"/>
              <a:gd name="T36" fmla="*/ 1049 w 4876"/>
              <a:gd name="T37" fmla="*/ 1713 h 8580"/>
              <a:gd name="T38" fmla="*/ 745 w 4876"/>
              <a:gd name="T39" fmla="*/ 2510 h 8580"/>
              <a:gd name="T40" fmla="*/ 667 w 4876"/>
              <a:gd name="T41" fmla="*/ 2741 h 8580"/>
              <a:gd name="T42" fmla="*/ 773 w 4876"/>
              <a:gd name="T43" fmla="*/ 3175 h 8580"/>
              <a:gd name="T44" fmla="*/ 12 w 4876"/>
              <a:gd name="T45" fmla="*/ 4473 h 8580"/>
              <a:gd name="T46" fmla="*/ 0 w 4876"/>
              <a:gd name="T47" fmla="*/ 4517 h 8580"/>
              <a:gd name="T48" fmla="*/ 2 w 4876"/>
              <a:gd name="T49" fmla="*/ 4547 h 8580"/>
              <a:gd name="T50" fmla="*/ 16 w 4876"/>
              <a:gd name="T51" fmla="*/ 4576 h 8580"/>
              <a:gd name="T52" fmla="*/ 70 w 4876"/>
              <a:gd name="T53" fmla="*/ 4622 h 8580"/>
              <a:gd name="T54" fmla="*/ 430 w 4876"/>
              <a:gd name="T55" fmla="*/ 5321 h 8580"/>
              <a:gd name="T56" fmla="*/ 643 w 4876"/>
              <a:gd name="T57" fmla="*/ 5519 h 8580"/>
              <a:gd name="T58" fmla="*/ 535 w 4876"/>
              <a:gd name="T59" fmla="*/ 5605 h 8580"/>
              <a:gd name="T60" fmla="*/ 493 w 4876"/>
              <a:gd name="T61" fmla="*/ 5657 h 8580"/>
              <a:gd name="T62" fmla="*/ 483 w 4876"/>
              <a:gd name="T63" fmla="*/ 5693 h 8580"/>
              <a:gd name="T64" fmla="*/ 491 w 4876"/>
              <a:gd name="T65" fmla="*/ 5717 h 8580"/>
              <a:gd name="T66" fmla="*/ 567 w 4876"/>
              <a:gd name="T67" fmla="*/ 5854 h 8580"/>
              <a:gd name="T68" fmla="*/ 715 w 4876"/>
              <a:gd name="T69" fmla="*/ 6092 h 8580"/>
              <a:gd name="T70" fmla="*/ 659 w 4876"/>
              <a:gd name="T71" fmla="*/ 6429 h 8580"/>
              <a:gd name="T72" fmla="*/ 731 w 4876"/>
              <a:gd name="T73" fmla="*/ 6817 h 8580"/>
              <a:gd name="T74" fmla="*/ 769 w 4876"/>
              <a:gd name="T75" fmla="*/ 6953 h 8580"/>
              <a:gd name="T76" fmla="*/ 781 w 4876"/>
              <a:gd name="T77" fmla="*/ 6971 h 8580"/>
              <a:gd name="T78" fmla="*/ 815 w 4876"/>
              <a:gd name="T79" fmla="*/ 6995 h 8580"/>
              <a:gd name="T80" fmla="*/ 903 w 4876"/>
              <a:gd name="T81" fmla="*/ 7020 h 8580"/>
              <a:gd name="T82" fmla="*/ 1052 w 4876"/>
              <a:gd name="T83" fmla="*/ 7034 h 8580"/>
              <a:gd name="T84" fmla="*/ 1306 w 4876"/>
              <a:gd name="T85" fmla="*/ 7028 h 8580"/>
              <a:gd name="T86" fmla="*/ 1594 w 4876"/>
              <a:gd name="T87" fmla="*/ 7010 h 8580"/>
              <a:gd name="T88" fmla="*/ 2019 w 4876"/>
              <a:gd name="T89" fmla="*/ 6989 h 8580"/>
              <a:gd name="T90" fmla="*/ 2246 w 4876"/>
              <a:gd name="T91" fmla="*/ 6995 h 8580"/>
              <a:gd name="T92" fmla="*/ 2356 w 4876"/>
              <a:gd name="T93" fmla="*/ 7008 h 8580"/>
              <a:gd name="T94" fmla="*/ 2430 w 4876"/>
              <a:gd name="T95" fmla="*/ 7028 h 8580"/>
              <a:gd name="T96" fmla="*/ 2682 w 4876"/>
              <a:gd name="T97" fmla="*/ 7122 h 8580"/>
              <a:gd name="T98" fmla="*/ 2969 w 4876"/>
              <a:gd name="T99" fmla="*/ 7266 h 8580"/>
              <a:gd name="T100" fmla="*/ 3277 w 4876"/>
              <a:gd name="T101" fmla="*/ 7446 h 8580"/>
              <a:gd name="T102" fmla="*/ 3590 w 4876"/>
              <a:gd name="T103" fmla="*/ 7645 h 8580"/>
              <a:gd name="T104" fmla="*/ 4095 w 4876"/>
              <a:gd name="T105" fmla="*/ 7993 h 8580"/>
              <a:gd name="T106" fmla="*/ 4588 w 4876"/>
              <a:gd name="T107" fmla="*/ 8358 h 8580"/>
              <a:gd name="T108" fmla="*/ 4876 w 4876"/>
              <a:gd name="T109" fmla="*/ 98 h 8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76" h="8580">
                <a:moveTo>
                  <a:pt x="4876" y="98"/>
                </a:moveTo>
                <a:lnTo>
                  <a:pt x="4876" y="98"/>
                </a:lnTo>
                <a:lnTo>
                  <a:pt x="4770" y="76"/>
                </a:lnTo>
                <a:lnTo>
                  <a:pt x="4662" y="56"/>
                </a:lnTo>
                <a:lnTo>
                  <a:pt x="4551" y="40"/>
                </a:lnTo>
                <a:lnTo>
                  <a:pt x="4437" y="26"/>
                </a:lnTo>
                <a:lnTo>
                  <a:pt x="4321" y="14"/>
                </a:lnTo>
                <a:lnTo>
                  <a:pt x="4203" y="8"/>
                </a:lnTo>
                <a:lnTo>
                  <a:pt x="4083" y="2"/>
                </a:lnTo>
                <a:lnTo>
                  <a:pt x="3962" y="0"/>
                </a:lnTo>
                <a:lnTo>
                  <a:pt x="3840" y="2"/>
                </a:lnTo>
                <a:lnTo>
                  <a:pt x="3718" y="6"/>
                </a:lnTo>
                <a:lnTo>
                  <a:pt x="3594" y="12"/>
                </a:lnTo>
                <a:lnTo>
                  <a:pt x="3472" y="22"/>
                </a:lnTo>
                <a:lnTo>
                  <a:pt x="3349" y="36"/>
                </a:lnTo>
                <a:lnTo>
                  <a:pt x="3227" y="52"/>
                </a:lnTo>
                <a:lnTo>
                  <a:pt x="3105" y="70"/>
                </a:lnTo>
                <a:lnTo>
                  <a:pt x="2983" y="92"/>
                </a:lnTo>
                <a:lnTo>
                  <a:pt x="2983" y="92"/>
                </a:lnTo>
                <a:lnTo>
                  <a:pt x="2889" y="110"/>
                </a:lnTo>
                <a:lnTo>
                  <a:pt x="2800" y="130"/>
                </a:lnTo>
                <a:lnTo>
                  <a:pt x="2714" y="152"/>
                </a:lnTo>
                <a:lnTo>
                  <a:pt x="2630" y="174"/>
                </a:lnTo>
                <a:lnTo>
                  <a:pt x="2548" y="198"/>
                </a:lnTo>
                <a:lnTo>
                  <a:pt x="2470" y="222"/>
                </a:lnTo>
                <a:lnTo>
                  <a:pt x="2396" y="246"/>
                </a:lnTo>
                <a:lnTo>
                  <a:pt x="2324" y="272"/>
                </a:lnTo>
                <a:lnTo>
                  <a:pt x="2254" y="298"/>
                </a:lnTo>
                <a:lnTo>
                  <a:pt x="2189" y="325"/>
                </a:lnTo>
                <a:lnTo>
                  <a:pt x="2125" y="353"/>
                </a:lnTo>
                <a:lnTo>
                  <a:pt x="2065" y="383"/>
                </a:lnTo>
                <a:lnTo>
                  <a:pt x="2005" y="411"/>
                </a:lnTo>
                <a:lnTo>
                  <a:pt x="1949" y="443"/>
                </a:lnTo>
                <a:lnTo>
                  <a:pt x="1897" y="473"/>
                </a:lnTo>
                <a:lnTo>
                  <a:pt x="1845" y="505"/>
                </a:lnTo>
                <a:lnTo>
                  <a:pt x="1797" y="535"/>
                </a:lnTo>
                <a:lnTo>
                  <a:pt x="1751" y="567"/>
                </a:lnTo>
                <a:lnTo>
                  <a:pt x="1707" y="601"/>
                </a:lnTo>
                <a:lnTo>
                  <a:pt x="1667" y="633"/>
                </a:lnTo>
                <a:lnTo>
                  <a:pt x="1628" y="667"/>
                </a:lnTo>
                <a:lnTo>
                  <a:pt x="1592" y="699"/>
                </a:lnTo>
                <a:lnTo>
                  <a:pt x="1556" y="733"/>
                </a:lnTo>
                <a:lnTo>
                  <a:pt x="1524" y="767"/>
                </a:lnTo>
                <a:lnTo>
                  <a:pt x="1494" y="801"/>
                </a:lnTo>
                <a:lnTo>
                  <a:pt x="1466" y="835"/>
                </a:lnTo>
                <a:lnTo>
                  <a:pt x="1440" y="867"/>
                </a:lnTo>
                <a:lnTo>
                  <a:pt x="1414" y="901"/>
                </a:lnTo>
                <a:lnTo>
                  <a:pt x="1392" y="934"/>
                </a:lnTo>
                <a:lnTo>
                  <a:pt x="1372" y="968"/>
                </a:lnTo>
                <a:lnTo>
                  <a:pt x="1352" y="1002"/>
                </a:lnTo>
                <a:lnTo>
                  <a:pt x="1336" y="1034"/>
                </a:lnTo>
                <a:lnTo>
                  <a:pt x="1336" y="1034"/>
                </a:lnTo>
                <a:lnTo>
                  <a:pt x="1300" y="1110"/>
                </a:lnTo>
                <a:lnTo>
                  <a:pt x="1256" y="1206"/>
                </a:lnTo>
                <a:lnTo>
                  <a:pt x="1210" y="1318"/>
                </a:lnTo>
                <a:lnTo>
                  <a:pt x="1158" y="1442"/>
                </a:lnTo>
                <a:lnTo>
                  <a:pt x="1049" y="1713"/>
                </a:lnTo>
                <a:lnTo>
                  <a:pt x="935" y="1999"/>
                </a:lnTo>
                <a:lnTo>
                  <a:pt x="831" y="2272"/>
                </a:lnTo>
                <a:lnTo>
                  <a:pt x="745" y="2510"/>
                </a:lnTo>
                <a:lnTo>
                  <a:pt x="711" y="2606"/>
                </a:lnTo>
                <a:lnTo>
                  <a:pt x="683" y="2686"/>
                </a:lnTo>
                <a:lnTo>
                  <a:pt x="667" y="2741"/>
                </a:lnTo>
                <a:lnTo>
                  <a:pt x="661" y="2761"/>
                </a:lnTo>
                <a:lnTo>
                  <a:pt x="659" y="2773"/>
                </a:lnTo>
                <a:lnTo>
                  <a:pt x="773" y="3175"/>
                </a:lnTo>
                <a:lnTo>
                  <a:pt x="16" y="4467"/>
                </a:lnTo>
                <a:lnTo>
                  <a:pt x="16" y="4467"/>
                </a:lnTo>
                <a:lnTo>
                  <a:pt x="12" y="4473"/>
                </a:lnTo>
                <a:lnTo>
                  <a:pt x="6" y="4491"/>
                </a:lnTo>
                <a:lnTo>
                  <a:pt x="2" y="4503"/>
                </a:lnTo>
                <a:lnTo>
                  <a:pt x="0" y="4517"/>
                </a:lnTo>
                <a:lnTo>
                  <a:pt x="0" y="4531"/>
                </a:lnTo>
                <a:lnTo>
                  <a:pt x="2" y="4547"/>
                </a:lnTo>
                <a:lnTo>
                  <a:pt x="2" y="4547"/>
                </a:lnTo>
                <a:lnTo>
                  <a:pt x="4" y="4555"/>
                </a:lnTo>
                <a:lnTo>
                  <a:pt x="6" y="4563"/>
                </a:lnTo>
                <a:lnTo>
                  <a:pt x="16" y="4576"/>
                </a:lnTo>
                <a:lnTo>
                  <a:pt x="30" y="4590"/>
                </a:lnTo>
                <a:lnTo>
                  <a:pt x="44" y="4604"/>
                </a:lnTo>
                <a:lnTo>
                  <a:pt x="70" y="4622"/>
                </a:lnTo>
                <a:lnTo>
                  <a:pt x="82" y="4630"/>
                </a:lnTo>
                <a:lnTo>
                  <a:pt x="559" y="4842"/>
                </a:lnTo>
                <a:lnTo>
                  <a:pt x="430" y="5321"/>
                </a:lnTo>
                <a:lnTo>
                  <a:pt x="677" y="5497"/>
                </a:lnTo>
                <a:lnTo>
                  <a:pt x="677" y="5497"/>
                </a:lnTo>
                <a:lnTo>
                  <a:pt x="643" y="5519"/>
                </a:lnTo>
                <a:lnTo>
                  <a:pt x="609" y="5543"/>
                </a:lnTo>
                <a:lnTo>
                  <a:pt x="571" y="5573"/>
                </a:lnTo>
                <a:lnTo>
                  <a:pt x="535" y="5605"/>
                </a:lnTo>
                <a:lnTo>
                  <a:pt x="517" y="5623"/>
                </a:lnTo>
                <a:lnTo>
                  <a:pt x="503" y="5639"/>
                </a:lnTo>
                <a:lnTo>
                  <a:pt x="493" y="5657"/>
                </a:lnTo>
                <a:lnTo>
                  <a:pt x="485" y="5673"/>
                </a:lnTo>
                <a:lnTo>
                  <a:pt x="481" y="5687"/>
                </a:lnTo>
                <a:lnTo>
                  <a:pt x="483" y="5693"/>
                </a:lnTo>
                <a:lnTo>
                  <a:pt x="483" y="5701"/>
                </a:lnTo>
                <a:lnTo>
                  <a:pt x="483" y="5701"/>
                </a:lnTo>
                <a:lnTo>
                  <a:pt x="491" y="5717"/>
                </a:lnTo>
                <a:lnTo>
                  <a:pt x="501" y="5737"/>
                </a:lnTo>
                <a:lnTo>
                  <a:pt x="531" y="5790"/>
                </a:lnTo>
                <a:lnTo>
                  <a:pt x="567" y="5854"/>
                </a:lnTo>
                <a:lnTo>
                  <a:pt x="609" y="5922"/>
                </a:lnTo>
                <a:lnTo>
                  <a:pt x="683" y="6040"/>
                </a:lnTo>
                <a:lnTo>
                  <a:pt x="715" y="6092"/>
                </a:lnTo>
                <a:lnTo>
                  <a:pt x="645" y="6348"/>
                </a:lnTo>
                <a:lnTo>
                  <a:pt x="645" y="6348"/>
                </a:lnTo>
                <a:lnTo>
                  <a:pt x="659" y="6429"/>
                </a:lnTo>
                <a:lnTo>
                  <a:pt x="691" y="6613"/>
                </a:lnTo>
                <a:lnTo>
                  <a:pt x="711" y="6717"/>
                </a:lnTo>
                <a:lnTo>
                  <a:pt x="731" y="6817"/>
                </a:lnTo>
                <a:lnTo>
                  <a:pt x="751" y="6899"/>
                </a:lnTo>
                <a:lnTo>
                  <a:pt x="761" y="6929"/>
                </a:lnTo>
                <a:lnTo>
                  <a:pt x="769" y="6953"/>
                </a:lnTo>
                <a:lnTo>
                  <a:pt x="769" y="6953"/>
                </a:lnTo>
                <a:lnTo>
                  <a:pt x="775" y="6963"/>
                </a:lnTo>
                <a:lnTo>
                  <a:pt x="781" y="6971"/>
                </a:lnTo>
                <a:lnTo>
                  <a:pt x="791" y="6981"/>
                </a:lnTo>
                <a:lnTo>
                  <a:pt x="803" y="6989"/>
                </a:lnTo>
                <a:lnTo>
                  <a:pt x="815" y="6995"/>
                </a:lnTo>
                <a:lnTo>
                  <a:pt x="829" y="7001"/>
                </a:lnTo>
                <a:lnTo>
                  <a:pt x="863" y="7012"/>
                </a:lnTo>
                <a:lnTo>
                  <a:pt x="903" y="7020"/>
                </a:lnTo>
                <a:lnTo>
                  <a:pt x="949" y="7026"/>
                </a:lnTo>
                <a:lnTo>
                  <a:pt x="999" y="7030"/>
                </a:lnTo>
                <a:lnTo>
                  <a:pt x="1052" y="7034"/>
                </a:lnTo>
                <a:lnTo>
                  <a:pt x="1110" y="7034"/>
                </a:lnTo>
                <a:lnTo>
                  <a:pt x="1172" y="7034"/>
                </a:lnTo>
                <a:lnTo>
                  <a:pt x="1306" y="7028"/>
                </a:lnTo>
                <a:lnTo>
                  <a:pt x="1446" y="7020"/>
                </a:lnTo>
                <a:lnTo>
                  <a:pt x="1594" y="7010"/>
                </a:lnTo>
                <a:lnTo>
                  <a:pt x="1594" y="7010"/>
                </a:lnTo>
                <a:lnTo>
                  <a:pt x="1811" y="6999"/>
                </a:lnTo>
                <a:lnTo>
                  <a:pt x="1917" y="6993"/>
                </a:lnTo>
                <a:lnTo>
                  <a:pt x="2019" y="6989"/>
                </a:lnTo>
                <a:lnTo>
                  <a:pt x="2115" y="6989"/>
                </a:lnTo>
                <a:lnTo>
                  <a:pt x="2205" y="6991"/>
                </a:lnTo>
                <a:lnTo>
                  <a:pt x="2246" y="6995"/>
                </a:lnTo>
                <a:lnTo>
                  <a:pt x="2286" y="6999"/>
                </a:lnTo>
                <a:lnTo>
                  <a:pt x="2322" y="7003"/>
                </a:lnTo>
                <a:lnTo>
                  <a:pt x="2356" y="7008"/>
                </a:lnTo>
                <a:lnTo>
                  <a:pt x="2356" y="7008"/>
                </a:lnTo>
                <a:lnTo>
                  <a:pt x="2392" y="7018"/>
                </a:lnTo>
                <a:lnTo>
                  <a:pt x="2430" y="7028"/>
                </a:lnTo>
                <a:lnTo>
                  <a:pt x="2510" y="7054"/>
                </a:lnTo>
                <a:lnTo>
                  <a:pt x="2594" y="7086"/>
                </a:lnTo>
                <a:lnTo>
                  <a:pt x="2682" y="7122"/>
                </a:lnTo>
                <a:lnTo>
                  <a:pt x="2774" y="7166"/>
                </a:lnTo>
                <a:lnTo>
                  <a:pt x="2869" y="7214"/>
                </a:lnTo>
                <a:lnTo>
                  <a:pt x="2969" y="7266"/>
                </a:lnTo>
                <a:lnTo>
                  <a:pt x="3069" y="7322"/>
                </a:lnTo>
                <a:lnTo>
                  <a:pt x="3173" y="7382"/>
                </a:lnTo>
                <a:lnTo>
                  <a:pt x="3277" y="7446"/>
                </a:lnTo>
                <a:lnTo>
                  <a:pt x="3381" y="7510"/>
                </a:lnTo>
                <a:lnTo>
                  <a:pt x="3486" y="7578"/>
                </a:lnTo>
                <a:lnTo>
                  <a:pt x="3590" y="7645"/>
                </a:lnTo>
                <a:lnTo>
                  <a:pt x="3696" y="7715"/>
                </a:lnTo>
                <a:lnTo>
                  <a:pt x="3900" y="7855"/>
                </a:lnTo>
                <a:lnTo>
                  <a:pt x="4095" y="7993"/>
                </a:lnTo>
                <a:lnTo>
                  <a:pt x="4279" y="8127"/>
                </a:lnTo>
                <a:lnTo>
                  <a:pt x="4445" y="8248"/>
                </a:lnTo>
                <a:lnTo>
                  <a:pt x="4588" y="8358"/>
                </a:lnTo>
                <a:lnTo>
                  <a:pt x="4800" y="8520"/>
                </a:lnTo>
                <a:lnTo>
                  <a:pt x="4876" y="8580"/>
                </a:lnTo>
                <a:lnTo>
                  <a:pt x="4876" y="9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Freeform 51">
            <a:extLst>
              <a:ext uri="{FF2B5EF4-FFF2-40B4-BE49-F238E27FC236}">
                <a16:creationId xmlns:a16="http://schemas.microsoft.com/office/drawing/2014/main" id="{85085C31-B3C4-43EC-97A6-676DB6135624}"/>
              </a:ext>
            </a:extLst>
          </p:cNvPr>
          <p:cNvSpPr>
            <a:spLocks/>
          </p:cNvSpPr>
          <p:nvPr/>
        </p:nvSpPr>
        <p:spPr bwMode="auto">
          <a:xfrm>
            <a:off x="9785350" y="14328775"/>
            <a:ext cx="2624138" cy="2624137"/>
          </a:xfrm>
          <a:custGeom>
            <a:avLst/>
            <a:gdLst>
              <a:gd name="T0" fmla="*/ 1653 w 1653"/>
              <a:gd name="T1" fmla="*/ 0 h 1653"/>
              <a:gd name="T2" fmla="*/ 0 w 1653"/>
              <a:gd name="T3" fmla="*/ 1653 h 1653"/>
              <a:gd name="T4" fmla="*/ 0 w 1653"/>
              <a:gd name="T5" fmla="*/ 0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3" h="1653">
                <a:moveTo>
                  <a:pt x="1653" y="0"/>
                </a:moveTo>
                <a:lnTo>
                  <a:pt x="0" y="16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DB49EDDB-3ECB-412F-B813-DA64A500A296}"/>
              </a:ext>
            </a:extLst>
          </p:cNvPr>
          <p:cNvSpPr>
            <a:spLocks/>
          </p:cNvSpPr>
          <p:nvPr/>
        </p:nvSpPr>
        <p:spPr bwMode="auto">
          <a:xfrm>
            <a:off x="20351750" y="4122738"/>
            <a:ext cx="2624138" cy="2624137"/>
          </a:xfrm>
          <a:custGeom>
            <a:avLst/>
            <a:gdLst>
              <a:gd name="T0" fmla="*/ 0 w 1653"/>
              <a:gd name="T1" fmla="*/ 1653 h 1653"/>
              <a:gd name="T2" fmla="*/ 1653 w 1653"/>
              <a:gd name="T3" fmla="*/ 0 h 1653"/>
              <a:gd name="T4" fmla="*/ 1653 w 1653"/>
              <a:gd name="T5" fmla="*/ 1653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3" h="1653">
                <a:moveTo>
                  <a:pt x="0" y="1653"/>
                </a:moveTo>
                <a:lnTo>
                  <a:pt x="1653" y="0"/>
                </a:lnTo>
                <a:lnTo>
                  <a:pt x="1653" y="165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54">
            <a:extLst>
              <a:ext uri="{FF2B5EF4-FFF2-40B4-BE49-F238E27FC236}">
                <a16:creationId xmlns:a16="http://schemas.microsoft.com/office/drawing/2014/main" id="{64D0CAF9-9437-4DCF-BAA7-6690A0F29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725" y="2185988"/>
            <a:ext cx="6346825" cy="22225"/>
          </a:xfrm>
          <a:prstGeom prst="rect">
            <a:avLst/>
          </a:prstGeom>
          <a:solidFill>
            <a:srgbClr val="9E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" name="Rectangle 55">
            <a:extLst>
              <a:ext uri="{FF2B5EF4-FFF2-40B4-BE49-F238E27FC236}">
                <a16:creationId xmlns:a16="http://schemas.microsoft.com/office/drawing/2014/main" id="{00EFB735-89C8-4FB4-BA51-D8ED5346B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16688" y="2185988"/>
            <a:ext cx="6346825" cy="22225"/>
          </a:xfrm>
          <a:prstGeom prst="rect">
            <a:avLst/>
          </a:prstGeom>
          <a:solidFill>
            <a:srgbClr val="9E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C72AD00A-C539-4158-959D-147834B0A7F6}"/>
              </a:ext>
            </a:extLst>
          </p:cNvPr>
          <p:cNvSpPr>
            <a:spLocks noEditPoints="1"/>
          </p:cNvSpPr>
          <p:nvPr/>
        </p:nvSpPr>
        <p:spPr bwMode="auto">
          <a:xfrm>
            <a:off x="27903024" y="1693649"/>
            <a:ext cx="3248025" cy="822325"/>
          </a:xfrm>
          <a:custGeom>
            <a:avLst/>
            <a:gdLst>
              <a:gd name="T0" fmla="*/ 1776 w 2046"/>
              <a:gd name="T1" fmla="*/ 500 h 518"/>
              <a:gd name="T2" fmla="*/ 1850 w 2046"/>
              <a:gd name="T3" fmla="*/ 490 h 518"/>
              <a:gd name="T4" fmla="*/ 1916 w 2046"/>
              <a:gd name="T5" fmla="*/ 460 h 518"/>
              <a:gd name="T6" fmla="*/ 1954 w 2046"/>
              <a:gd name="T7" fmla="*/ 430 h 518"/>
              <a:gd name="T8" fmla="*/ 1996 w 2046"/>
              <a:gd name="T9" fmla="*/ 374 h 518"/>
              <a:gd name="T10" fmla="*/ 2022 w 2046"/>
              <a:gd name="T11" fmla="*/ 308 h 518"/>
              <a:gd name="T12" fmla="*/ 2028 w 2046"/>
              <a:gd name="T13" fmla="*/ 260 h 518"/>
              <a:gd name="T14" fmla="*/ 2016 w 2046"/>
              <a:gd name="T15" fmla="*/ 188 h 518"/>
              <a:gd name="T16" fmla="*/ 1984 w 2046"/>
              <a:gd name="T17" fmla="*/ 126 h 518"/>
              <a:gd name="T18" fmla="*/ 1954 w 2046"/>
              <a:gd name="T19" fmla="*/ 90 h 518"/>
              <a:gd name="T20" fmla="*/ 1896 w 2046"/>
              <a:gd name="T21" fmla="*/ 48 h 518"/>
              <a:gd name="T22" fmla="*/ 1826 w 2046"/>
              <a:gd name="T23" fmla="*/ 24 h 518"/>
              <a:gd name="T24" fmla="*/ 270 w 2046"/>
              <a:gd name="T25" fmla="*/ 20 h 518"/>
              <a:gd name="T26" fmla="*/ 218 w 2046"/>
              <a:gd name="T27" fmla="*/ 24 h 518"/>
              <a:gd name="T28" fmla="*/ 150 w 2046"/>
              <a:gd name="T29" fmla="*/ 48 h 518"/>
              <a:gd name="T30" fmla="*/ 92 w 2046"/>
              <a:gd name="T31" fmla="*/ 90 h 518"/>
              <a:gd name="T32" fmla="*/ 60 w 2046"/>
              <a:gd name="T33" fmla="*/ 126 h 518"/>
              <a:gd name="T34" fmla="*/ 30 w 2046"/>
              <a:gd name="T35" fmla="*/ 188 h 518"/>
              <a:gd name="T36" fmla="*/ 18 w 2046"/>
              <a:gd name="T37" fmla="*/ 260 h 518"/>
              <a:gd name="T38" fmla="*/ 24 w 2046"/>
              <a:gd name="T39" fmla="*/ 308 h 518"/>
              <a:gd name="T40" fmla="*/ 48 w 2046"/>
              <a:gd name="T41" fmla="*/ 374 h 518"/>
              <a:gd name="T42" fmla="*/ 92 w 2046"/>
              <a:gd name="T43" fmla="*/ 430 h 518"/>
              <a:gd name="T44" fmla="*/ 128 w 2046"/>
              <a:gd name="T45" fmla="*/ 460 h 518"/>
              <a:gd name="T46" fmla="*/ 194 w 2046"/>
              <a:gd name="T47" fmla="*/ 490 h 518"/>
              <a:gd name="T48" fmla="*/ 270 w 2046"/>
              <a:gd name="T49" fmla="*/ 500 h 518"/>
              <a:gd name="T50" fmla="*/ 270 w 2046"/>
              <a:gd name="T51" fmla="*/ 518 h 518"/>
              <a:gd name="T52" fmla="*/ 190 w 2046"/>
              <a:gd name="T53" fmla="*/ 508 h 518"/>
              <a:gd name="T54" fmla="*/ 118 w 2046"/>
              <a:gd name="T55" fmla="*/ 474 h 518"/>
              <a:gd name="T56" fmla="*/ 78 w 2046"/>
              <a:gd name="T57" fmla="*/ 444 h 518"/>
              <a:gd name="T58" fmla="*/ 32 w 2046"/>
              <a:gd name="T59" fmla="*/ 384 h 518"/>
              <a:gd name="T60" fmla="*/ 4 w 2046"/>
              <a:gd name="T61" fmla="*/ 312 h 518"/>
              <a:gd name="T62" fmla="*/ 0 w 2046"/>
              <a:gd name="T63" fmla="*/ 260 h 518"/>
              <a:gd name="T64" fmla="*/ 12 w 2046"/>
              <a:gd name="T65" fmla="*/ 182 h 518"/>
              <a:gd name="T66" fmla="*/ 46 w 2046"/>
              <a:gd name="T67" fmla="*/ 116 h 518"/>
              <a:gd name="T68" fmla="*/ 78 w 2046"/>
              <a:gd name="T69" fmla="*/ 76 h 518"/>
              <a:gd name="T70" fmla="*/ 140 w 2046"/>
              <a:gd name="T71" fmla="*/ 32 h 518"/>
              <a:gd name="T72" fmla="*/ 216 w 2046"/>
              <a:gd name="T73" fmla="*/ 6 h 518"/>
              <a:gd name="T74" fmla="*/ 1776 w 2046"/>
              <a:gd name="T75" fmla="*/ 0 h 518"/>
              <a:gd name="T76" fmla="*/ 1830 w 2046"/>
              <a:gd name="T77" fmla="*/ 6 h 518"/>
              <a:gd name="T78" fmla="*/ 1904 w 2046"/>
              <a:gd name="T79" fmla="*/ 32 h 518"/>
              <a:gd name="T80" fmla="*/ 1966 w 2046"/>
              <a:gd name="T81" fmla="*/ 76 h 518"/>
              <a:gd name="T82" fmla="*/ 2000 w 2046"/>
              <a:gd name="T83" fmla="*/ 116 h 518"/>
              <a:gd name="T84" fmla="*/ 2034 w 2046"/>
              <a:gd name="T85" fmla="*/ 182 h 518"/>
              <a:gd name="T86" fmla="*/ 2046 w 2046"/>
              <a:gd name="T87" fmla="*/ 260 h 518"/>
              <a:gd name="T88" fmla="*/ 2040 w 2046"/>
              <a:gd name="T89" fmla="*/ 312 h 518"/>
              <a:gd name="T90" fmla="*/ 2012 w 2046"/>
              <a:gd name="T91" fmla="*/ 384 h 518"/>
              <a:gd name="T92" fmla="*/ 1966 w 2046"/>
              <a:gd name="T93" fmla="*/ 444 h 518"/>
              <a:gd name="T94" fmla="*/ 1926 w 2046"/>
              <a:gd name="T95" fmla="*/ 474 h 518"/>
              <a:gd name="T96" fmla="*/ 1856 w 2046"/>
              <a:gd name="T97" fmla="*/ 508 h 518"/>
              <a:gd name="T98" fmla="*/ 1776 w 2046"/>
              <a:gd name="T99" fmla="*/ 518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46" h="518">
                <a:moveTo>
                  <a:pt x="270" y="500"/>
                </a:moveTo>
                <a:lnTo>
                  <a:pt x="1776" y="500"/>
                </a:lnTo>
                <a:lnTo>
                  <a:pt x="1776" y="500"/>
                </a:lnTo>
                <a:lnTo>
                  <a:pt x="1802" y="500"/>
                </a:lnTo>
                <a:lnTo>
                  <a:pt x="1826" y="496"/>
                </a:lnTo>
                <a:lnTo>
                  <a:pt x="1850" y="490"/>
                </a:lnTo>
                <a:lnTo>
                  <a:pt x="1874" y="482"/>
                </a:lnTo>
                <a:lnTo>
                  <a:pt x="1896" y="472"/>
                </a:lnTo>
                <a:lnTo>
                  <a:pt x="1916" y="460"/>
                </a:lnTo>
                <a:lnTo>
                  <a:pt x="1936" y="446"/>
                </a:lnTo>
                <a:lnTo>
                  <a:pt x="1954" y="430"/>
                </a:lnTo>
                <a:lnTo>
                  <a:pt x="1954" y="430"/>
                </a:lnTo>
                <a:lnTo>
                  <a:pt x="1970" y="412"/>
                </a:lnTo>
                <a:lnTo>
                  <a:pt x="1984" y="394"/>
                </a:lnTo>
                <a:lnTo>
                  <a:pt x="1996" y="374"/>
                </a:lnTo>
                <a:lnTo>
                  <a:pt x="2008" y="354"/>
                </a:lnTo>
                <a:lnTo>
                  <a:pt x="2016" y="332"/>
                </a:lnTo>
                <a:lnTo>
                  <a:pt x="2022" y="308"/>
                </a:lnTo>
                <a:lnTo>
                  <a:pt x="2026" y="284"/>
                </a:lnTo>
                <a:lnTo>
                  <a:pt x="2028" y="260"/>
                </a:lnTo>
                <a:lnTo>
                  <a:pt x="2028" y="260"/>
                </a:lnTo>
                <a:lnTo>
                  <a:pt x="2026" y="236"/>
                </a:lnTo>
                <a:lnTo>
                  <a:pt x="2022" y="212"/>
                </a:lnTo>
                <a:lnTo>
                  <a:pt x="2016" y="188"/>
                </a:lnTo>
                <a:lnTo>
                  <a:pt x="2008" y="166"/>
                </a:lnTo>
                <a:lnTo>
                  <a:pt x="1996" y="146"/>
                </a:lnTo>
                <a:lnTo>
                  <a:pt x="1984" y="126"/>
                </a:lnTo>
                <a:lnTo>
                  <a:pt x="1970" y="108"/>
                </a:lnTo>
                <a:lnTo>
                  <a:pt x="1954" y="90"/>
                </a:lnTo>
                <a:lnTo>
                  <a:pt x="1954" y="90"/>
                </a:lnTo>
                <a:lnTo>
                  <a:pt x="1936" y="74"/>
                </a:lnTo>
                <a:lnTo>
                  <a:pt x="1916" y="60"/>
                </a:lnTo>
                <a:lnTo>
                  <a:pt x="1896" y="48"/>
                </a:lnTo>
                <a:lnTo>
                  <a:pt x="1874" y="38"/>
                </a:lnTo>
                <a:lnTo>
                  <a:pt x="1850" y="30"/>
                </a:lnTo>
                <a:lnTo>
                  <a:pt x="1826" y="24"/>
                </a:lnTo>
                <a:lnTo>
                  <a:pt x="1802" y="20"/>
                </a:lnTo>
                <a:lnTo>
                  <a:pt x="1776" y="20"/>
                </a:lnTo>
                <a:lnTo>
                  <a:pt x="270" y="20"/>
                </a:lnTo>
                <a:lnTo>
                  <a:pt x="270" y="20"/>
                </a:lnTo>
                <a:lnTo>
                  <a:pt x="244" y="20"/>
                </a:lnTo>
                <a:lnTo>
                  <a:pt x="218" y="24"/>
                </a:lnTo>
                <a:lnTo>
                  <a:pt x="194" y="30"/>
                </a:lnTo>
                <a:lnTo>
                  <a:pt x="172" y="38"/>
                </a:lnTo>
                <a:lnTo>
                  <a:pt x="150" y="48"/>
                </a:lnTo>
                <a:lnTo>
                  <a:pt x="128" y="60"/>
                </a:lnTo>
                <a:lnTo>
                  <a:pt x="110" y="74"/>
                </a:lnTo>
                <a:lnTo>
                  <a:pt x="92" y="90"/>
                </a:lnTo>
                <a:lnTo>
                  <a:pt x="92" y="90"/>
                </a:lnTo>
                <a:lnTo>
                  <a:pt x="76" y="108"/>
                </a:lnTo>
                <a:lnTo>
                  <a:pt x="60" y="126"/>
                </a:lnTo>
                <a:lnTo>
                  <a:pt x="48" y="146"/>
                </a:lnTo>
                <a:lnTo>
                  <a:pt x="38" y="166"/>
                </a:lnTo>
                <a:lnTo>
                  <a:pt x="30" y="188"/>
                </a:lnTo>
                <a:lnTo>
                  <a:pt x="24" y="212"/>
                </a:lnTo>
                <a:lnTo>
                  <a:pt x="20" y="236"/>
                </a:lnTo>
                <a:lnTo>
                  <a:pt x="18" y="260"/>
                </a:lnTo>
                <a:lnTo>
                  <a:pt x="18" y="260"/>
                </a:lnTo>
                <a:lnTo>
                  <a:pt x="20" y="284"/>
                </a:lnTo>
                <a:lnTo>
                  <a:pt x="24" y="308"/>
                </a:lnTo>
                <a:lnTo>
                  <a:pt x="30" y="332"/>
                </a:lnTo>
                <a:lnTo>
                  <a:pt x="38" y="354"/>
                </a:lnTo>
                <a:lnTo>
                  <a:pt x="48" y="374"/>
                </a:lnTo>
                <a:lnTo>
                  <a:pt x="60" y="394"/>
                </a:lnTo>
                <a:lnTo>
                  <a:pt x="76" y="412"/>
                </a:lnTo>
                <a:lnTo>
                  <a:pt x="92" y="430"/>
                </a:lnTo>
                <a:lnTo>
                  <a:pt x="92" y="430"/>
                </a:lnTo>
                <a:lnTo>
                  <a:pt x="110" y="446"/>
                </a:lnTo>
                <a:lnTo>
                  <a:pt x="128" y="460"/>
                </a:lnTo>
                <a:lnTo>
                  <a:pt x="150" y="472"/>
                </a:lnTo>
                <a:lnTo>
                  <a:pt x="172" y="482"/>
                </a:lnTo>
                <a:lnTo>
                  <a:pt x="194" y="490"/>
                </a:lnTo>
                <a:lnTo>
                  <a:pt x="218" y="496"/>
                </a:lnTo>
                <a:lnTo>
                  <a:pt x="244" y="500"/>
                </a:lnTo>
                <a:lnTo>
                  <a:pt x="270" y="500"/>
                </a:lnTo>
                <a:close/>
                <a:moveTo>
                  <a:pt x="1776" y="518"/>
                </a:moveTo>
                <a:lnTo>
                  <a:pt x="270" y="518"/>
                </a:lnTo>
                <a:lnTo>
                  <a:pt x="270" y="518"/>
                </a:lnTo>
                <a:lnTo>
                  <a:pt x="242" y="518"/>
                </a:lnTo>
                <a:lnTo>
                  <a:pt x="216" y="514"/>
                </a:lnTo>
                <a:lnTo>
                  <a:pt x="190" y="508"/>
                </a:lnTo>
                <a:lnTo>
                  <a:pt x="164" y="498"/>
                </a:lnTo>
                <a:lnTo>
                  <a:pt x="140" y="488"/>
                </a:lnTo>
                <a:lnTo>
                  <a:pt x="118" y="474"/>
                </a:lnTo>
                <a:lnTo>
                  <a:pt x="98" y="460"/>
                </a:lnTo>
                <a:lnTo>
                  <a:pt x="78" y="444"/>
                </a:lnTo>
                <a:lnTo>
                  <a:pt x="78" y="444"/>
                </a:lnTo>
                <a:lnTo>
                  <a:pt x="62" y="424"/>
                </a:lnTo>
                <a:lnTo>
                  <a:pt x="46" y="404"/>
                </a:lnTo>
                <a:lnTo>
                  <a:pt x="32" y="384"/>
                </a:lnTo>
                <a:lnTo>
                  <a:pt x="20" y="360"/>
                </a:lnTo>
                <a:lnTo>
                  <a:pt x="12" y="338"/>
                </a:lnTo>
                <a:lnTo>
                  <a:pt x="4" y="312"/>
                </a:lnTo>
                <a:lnTo>
                  <a:pt x="0" y="286"/>
                </a:lnTo>
                <a:lnTo>
                  <a:pt x="0" y="260"/>
                </a:lnTo>
                <a:lnTo>
                  <a:pt x="0" y="260"/>
                </a:lnTo>
                <a:lnTo>
                  <a:pt x="0" y="234"/>
                </a:lnTo>
                <a:lnTo>
                  <a:pt x="4" y="208"/>
                </a:lnTo>
                <a:lnTo>
                  <a:pt x="12" y="182"/>
                </a:lnTo>
                <a:lnTo>
                  <a:pt x="20" y="160"/>
                </a:lnTo>
                <a:lnTo>
                  <a:pt x="32" y="136"/>
                </a:lnTo>
                <a:lnTo>
                  <a:pt x="46" y="116"/>
                </a:lnTo>
                <a:lnTo>
                  <a:pt x="62" y="96"/>
                </a:lnTo>
                <a:lnTo>
                  <a:pt x="78" y="76"/>
                </a:lnTo>
                <a:lnTo>
                  <a:pt x="78" y="76"/>
                </a:lnTo>
                <a:lnTo>
                  <a:pt x="98" y="60"/>
                </a:lnTo>
                <a:lnTo>
                  <a:pt x="118" y="46"/>
                </a:lnTo>
                <a:lnTo>
                  <a:pt x="140" y="32"/>
                </a:lnTo>
                <a:lnTo>
                  <a:pt x="164" y="22"/>
                </a:lnTo>
                <a:lnTo>
                  <a:pt x="190" y="12"/>
                </a:lnTo>
                <a:lnTo>
                  <a:pt x="216" y="6"/>
                </a:lnTo>
                <a:lnTo>
                  <a:pt x="242" y="2"/>
                </a:lnTo>
                <a:lnTo>
                  <a:pt x="270" y="0"/>
                </a:lnTo>
                <a:lnTo>
                  <a:pt x="1776" y="0"/>
                </a:lnTo>
                <a:lnTo>
                  <a:pt x="1776" y="0"/>
                </a:lnTo>
                <a:lnTo>
                  <a:pt x="1802" y="2"/>
                </a:lnTo>
                <a:lnTo>
                  <a:pt x="1830" y="6"/>
                </a:lnTo>
                <a:lnTo>
                  <a:pt x="1856" y="12"/>
                </a:lnTo>
                <a:lnTo>
                  <a:pt x="1880" y="22"/>
                </a:lnTo>
                <a:lnTo>
                  <a:pt x="1904" y="32"/>
                </a:lnTo>
                <a:lnTo>
                  <a:pt x="1926" y="46"/>
                </a:lnTo>
                <a:lnTo>
                  <a:pt x="1948" y="60"/>
                </a:lnTo>
                <a:lnTo>
                  <a:pt x="1966" y="76"/>
                </a:lnTo>
                <a:lnTo>
                  <a:pt x="1966" y="76"/>
                </a:lnTo>
                <a:lnTo>
                  <a:pt x="1984" y="96"/>
                </a:lnTo>
                <a:lnTo>
                  <a:pt x="2000" y="116"/>
                </a:lnTo>
                <a:lnTo>
                  <a:pt x="2012" y="136"/>
                </a:lnTo>
                <a:lnTo>
                  <a:pt x="2024" y="160"/>
                </a:lnTo>
                <a:lnTo>
                  <a:pt x="2034" y="182"/>
                </a:lnTo>
                <a:lnTo>
                  <a:pt x="2040" y="208"/>
                </a:lnTo>
                <a:lnTo>
                  <a:pt x="2044" y="234"/>
                </a:lnTo>
                <a:lnTo>
                  <a:pt x="2046" y="260"/>
                </a:lnTo>
                <a:lnTo>
                  <a:pt x="2046" y="260"/>
                </a:lnTo>
                <a:lnTo>
                  <a:pt x="2044" y="286"/>
                </a:lnTo>
                <a:lnTo>
                  <a:pt x="2040" y="312"/>
                </a:lnTo>
                <a:lnTo>
                  <a:pt x="2034" y="338"/>
                </a:lnTo>
                <a:lnTo>
                  <a:pt x="2024" y="360"/>
                </a:lnTo>
                <a:lnTo>
                  <a:pt x="2012" y="384"/>
                </a:lnTo>
                <a:lnTo>
                  <a:pt x="2000" y="404"/>
                </a:lnTo>
                <a:lnTo>
                  <a:pt x="1984" y="424"/>
                </a:lnTo>
                <a:lnTo>
                  <a:pt x="1966" y="444"/>
                </a:lnTo>
                <a:lnTo>
                  <a:pt x="1966" y="444"/>
                </a:lnTo>
                <a:lnTo>
                  <a:pt x="1948" y="460"/>
                </a:lnTo>
                <a:lnTo>
                  <a:pt x="1926" y="474"/>
                </a:lnTo>
                <a:lnTo>
                  <a:pt x="1904" y="488"/>
                </a:lnTo>
                <a:lnTo>
                  <a:pt x="1880" y="498"/>
                </a:lnTo>
                <a:lnTo>
                  <a:pt x="1856" y="508"/>
                </a:lnTo>
                <a:lnTo>
                  <a:pt x="1830" y="514"/>
                </a:lnTo>
                <a:lnTo>
                  <a:pt x="1802" y="518"/>
                </a:lnTo>
                <a:lnTo>
                  <a:pt x="1776" y="518"/>
                </a:lnTo>
                <a:lnTo>
                  <a:pt x="1776" y="518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D9D74C78-BEE5-473C-A3D8-72C0AE92A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4026" y="1816252"/>
            <a:ext cx="2786019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C#</a:t>
            </a:r>
            <a:r>
              <a:rPr kumimoji="0" lang="ko-KR" altLang="en-US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85815" y="6530630"/>
            <a:ext cx="27982029" cy="10753276"/>
            <a:chOff x="485815" y="6530630"/>
            <a:chExt cx="16503675" cy="7933875"/>
          </a:xfrm>
        </p:grpSpPr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F321A7FC-8A17-48B2-87C2-F21499F17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3125" y="11618913"/>
              <a:ext cx="420688" cy="422275"/>
            </a:xfrm>
            <a:custGeom>
              <a:avLst/>
              <a:gdLst>
                <a:gd name="T0" fmla="*/ 265 w 265"/>
                <a:gd name="T1" fmla="*/ 134 h 266"/>
                <a:gd name="T2" fmla="*/ 261 w 265"/>
                <a:gd name="T3" fmla="*/ 160 h 266"/>
                <a:gd name="T4" fmla="*/ 255 w 265"/>
                <a:gd name="T5" fmla="*/ 186 h 266"/>
                <a:gd name="T6" fmla="*/ 241 w 265"/>
                <a:gd name="T7" fmla="*/ 208 h 266"/>
                <a:gd name="T8" fmla="*/ 225 w 265"/>
                <a:gd name="T9" fmla="*/ 228 h 266"/>
                <a:gd name="T10" fmla="*/ 205 w 265"/>
                <a:gd name="T11" fmla="*/ 244 h 266"/>
                <a:gd name="T12" fmla="*/ 183 w 265"/>
                <a:gd name="T13" fmla="*/ 256 h 266"/>
                <a:gd name="T14" fmla="*/ 159 w 265"/>
                <a:gd name="T15" fmla="*/ 264 h 266"/>
                <a:gd name="T16" fmla="*/ 131 w 265"/>
                <a:gd name="T17" fmla="*/ 266 h 266"/>
                <a:gd name="T18" fmla="*/ 117 w 265"/>
                <a:gd name="T19" fmla="*/ 266 h 266"/>
                <a:gd name="T20" fmla="*/ 91 w 265"/>
                <a:gd name="T21" fmla="*/ 260 h 266"/>
                <a:gd name="T22" fmla="*/ 68 w 265"/>
                <a:gd name="T23" fmla="*/ 250 h 266"/>
                <a:gd name="T24" fmla="*/ 48 w 265"/>
                <a:gd name="T25" fmla="*/ 236 h 266"/>
                <a:gd name="T26" fmla="*/ 30 w 265"/>
                <a:gd name="T27" fmla="*/ 218 h 266"/>
                <a:gd name="T28" fmla="*/ 16 w 265"/>
                <a:gd name="T29" fmla="*/ 198 h 266"/>
                <a:gd name="T30" fmla="*/ 6 w 265"/>
                <a:gd name="T31" fmla="*/ 174 h 266"/>
                <a:gd name="T32" fmla="*/ 0 w 265"/>
                <a:gd name="T33" fmla="*/ 148 h 266"/>
                <a:gd name="T34" fmla="*/ 0 w 265"/>
                <a:gd name="T35" fmla="*/ 134 h 266"/>
                <a:gd name="T36" fmla="*/ 2 w 265"/>
                <a:gd name="T37" fmla="*/ 106 h 266"/>
                <a:gd name="T38" fmla="*/ 10 w 265"/>
                <a:gd name="T39" fmla="*/ 82 h 266"/>
                <a:gd name="T40" fmla="*/ 22 w 265"/>
                <a:gd name="T41" fmla="*/ 60 h 266"/>
                <a:gd name="T42" fmla="*/ 38 w 265"/>
                <a:gd name="T43" fmla="*/ 40 h 266"/>
                <a:gd name="T44" fmla="*/ 58 w 265"/>
                <a:gd name="T45" fmla="*/ 24 h 266"/>
                <a:gd name="T46" fmla="*/ 79 w 265"/>
                <a:gd name="T47" fmla="*/ 12 h 266"/>
                <a:gd name="T48" fmla="*/ 105 w 265"/>
                <a:gd name="T49" fmla="*/ 4 h 266"/>
                <a:gd name="T50" fmla="*/ 131 w 265"/>
                <a:gd name="T51" fmla="*/ 0 h 266"/>
                <a:gd name="T52" fmla="*/ 145 w 265"/>
                <a:gd name="T53" fmla="*/ 2 h 266"/>
                <a:gd name="T54" fmla="*/ 171 w 265"/>
                <a:gd name="T55" fmla="*/ 6 h 266"/>
                <a:gd name="T56" fmla="*/ 195 w 265"/>
                <a:gd name="T57" fmla="*/ 16 h 266"/>
                <a:gd name="T58" fmla="*/ 217 w 265"/>
                <a:gd name="T59" fmla="*/ 30 h 266"/>
                <a:gd name="T60" fmla="*/ 235 w 265"/>
                <a:gd name="T61" fmla="*/ 50 h 266"/>
                <a:gd name="T62" fmla="*/ 249 w 265"/>
                <a:gd name="T63" fmla="*/ 70 h 266"/>
                <a:gd name="T64" fmla="*/ 259 w 265"/>
                <a:gd name="T65" fmla="*/ 94 h 266"/>
                <a:gd name="T66" fmla="*/ 265 w 265"/>
                <a:gd name="T67" fmla="*/ 120 h 266"/>
                <a:gd name="T68" fmla="*/ 265 w 265"/>
                <a:gd name="T69" fmla="*/ 134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5" h="266">
                  <a:moveTo>
                    <a:pt x="265" y="134"/>
                  </a:moveTo>
                  <a:lnTo>
                    <a:pt x="265" y="134"/>
                  </a:lnTo>
                  <a:lnTo>
                    <a:pt x="265" y="148"/>
                  </a:lnTo>
                  <a:lnTo>
                    <a:pt x="261" y="160"/>
                  </a:lnTo>
                  <a:lnTo>
                    <a:pt x="259" y="174"/>
                  </a:lnTo>
                  <a:lnTo>
                    <a:pt x="255" y="186"/>
                  </a:lnTo>
                  <a:lnTo>
                    <a:pt x="249" y="198"/>
                  </a:lnTo>
                  <a:lnTo>
                    <a:pt x="241" y="208"/>
                  </a:lnTo>
                  <a:lnTo>
                    <a:pt x="235" y="218"/>
                  </a:lnTo>
                  <a:lnTo>
                    <a:pt x="225" y="228"/>
                  </a:lnTo>
                  <a:lnTo>
                    <a:pt x="217" y="236"/>
                  </a:lnTo>
                  <a:lnTo>
                    <a:pt x="205" y="244"/>
                  </a:lnTo>
                  <a:lnTo>
                    <a:pt x="195" y="250"/>
                  </a:lnTo>
                  <a:lnTo>
                    <a:pt x="183" y="256"/>
                  </a:lnTo>
                  <a:lnTo>
                    <a:pt x="171" y="260"/>
                  </a:lnTo>
                  <a:lnTo>
                    <a:pt x="159" y="264"/>
                  </a:lnTo>
                  <a:lnTo>
                    <a:pt x="145" y="266"/>
                  </a:lnTo>
                  <a:lnTo>
                    <a:pt x="131" y="266"/>
                  </a:lnTo>
                  <a:lnTo>
                    <a:pt x="131" y="266"/>
                  </a:lnTo>
                  <a:lnTo>
                    <a:pt x="117" y="266"/>
                  </a:lnTo>
                  <a:lnTo>
                    <a:pt x="105" y="264"/>
                  </a:lnTo>
                  <a:lnTo>
                    <a:pt x="91" y="260"/>
                  </a:lnTo>
                  <a:lnTo>
                    <a:pt x="79" y="256"/>
                  </a:lnTo>
                  <a:lnTo>
                    <a:pt x="68" y="250"/>
                  </a:lnTo>
                  <a:lnTo>
                    <a:pt x="58" y="244"/>
                  </a:lnTo>
                  <a:lnTo>
                    <a:pt x="48" y="236"/>
                  </a:lnTo>
                  <a:lnTo>
                    <a:pt x="38" y="228"/>
                  </a:lnTo>
                  <a:lnTo>
                    <a:pt x="30" y="218"/>
                  </a:lnTo>
                  <a:lnTo>
                    <a:pt x="22" y="208"/>
                  </a:lnTo>
                  <a:lnTo>
                    <a:pt x="16" y="198"/>
                  </a:lnTo>
                  <a:lnTo>
                    <a:pt x="10" y="186"/>
                  </a:lnTo>
                  <a:lnTo>
                    <a:pt x="6" y="174"/>
                  </a:lnTo>
                  <a:lnTo>
                    <a:pt x="2" y="160"/>
                  </a:lnTo>
                  <a:lnTo>
                    <a:pt x="0" y="148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20"/>
                  </a:lnTo>
                  <a:lnTo>
                    <a:pt x="2" y="106"/>
                  </a:lnTo>
                  <a:lnTo>
                    <a:pt x="6" y="94"/>
                  </a:lnTo>
                  <a:lnTo>
                    <a:pt x="10" y="82"/>
                  </a:lnTo>
                  <a:lnTo>
                    <a:pt x="16" y="70"/>
                  </a:lnTo>
                  <a:lnTo>
                    <a:pt x="22" y="60"/>
                  </a:lnTo>
                  <a:lnTo>
                    <a:pt x="30" y="50"/>
                  </a:lnTo>
                  <a:lnTo>
                    <a:pt x="38" y="40"/>
                  </a:lnTo>
                  <a:lnTo>
                    <a:pt x="48" y="30"/>
                  </a:lnTo>
                  <a:lnTo>
                    <a:pt x="58" y="24"/>
                  </a:lnTo>
                  <a:lnTo>
                    <a:pt x="68" y="16"/>
                  </a:lnTo>
                  <a:lnTo>
                    <a:pt x="79" y="12"/>
                  </a:lnTo>
                  <a:lnTo>
                    <a:pt x="91" y="6"/>
                  </a:lnTo>
                  <a:lnTo>
                    <a:pt x="105" y="4"/>
                  </a:lnTo>
                  <a:lnTo>
                    <a:pt x="117" y="2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45" y="2"/>
                  </a:lnTo>
                  <a:lnTo>
                    <a:pt x="159" y="4"/>
                  </a:lnTo>
                  <a:lnTo>
                    <a:pt x="171" y="6"/>
                  </a:lnTo>
                  <a:lnTo>
                    <a:pt x="183" y="12"/>
                  </a:lnTo>
                  <a:lnTo>
                    <a:pt x="195" y="16"/>
                  </a:lnTo>
                  <a:lnTo>
                    <a:pt x="205" y="24"/>
                  </a:lnTo>
                  <a:lnTo>
                    <a:pt x="217" y="30"/>
                  </a:lnTo>
                  <a:lnTo>
                    <a:pt x="225" y="40"/>
                  </a:lnTo>
                  <a:lnTo>
                    <a:pt x="235" y="50"/>
                  </a:lnTo>
                  <a:lnTo>
                    <a:pt x="241" y="60"/>
                  </a:lnTo>
                  <a:lnTo>
                    <a:pt x="249" y="70"/>
                  </a:lnTo>
                  <a:lnTo>
                    <a:pt x="255" y="82"/>
                  </a:lnTo>
                  <a:lnTo>
                    <a:pt x="259" y="94"/>
                  </a:lnTo>
                  <a:lnTo>
                    <a:pt x="261" y="106"/>
                  </a:lnTo>
                  <a:lnTo>
                    <a:pt x="265" y="120"/>
                  </a:lnTo>
                  <a:lnTo>
                    <a:pt x="265" y="134"/>
                  </a:lnTo>
                  <a:lnTo>
                    <a:pt x="265" y="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AFD7C40D-98EF-4F82-9067-CFB1465C6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988" y="11618913"/>
              <a:ext cx="420688" cy="422275"/>
            </a:xfrm>
            <a:custGeom>
              <a:avLst/>
              <a:gdLst>
                <a:gd name="T0" fmla="*/ 265 w 265"/>
                <a:gd name="T1" fmla="*/ 134 h 266"/>
                <a:gd name="T2" fmla="*/ 263 w 265"/>
                <a:gd name="T3" fmla="*/ 160 h 266"/>
                <a:gd name="T4" fmla="*/ 255 w 265"/>
                <a:gd name="T5" fmla="*/ 186 h 266"/>
                <a:gd name="T6" fmla="*/ 243 w 265"/>
                <a:gd name="T7" fmla="*/ 208 h 266"/>
                <a:gd name="T8" fmla="*/ 227 w 265"/>
                <a:gd name="T9" fmla="*/ 228 h 266"/>
                <a:gd name="T10" fmla="*/ 207 w 265"/>
                <a:gd name="T11" fmla="*/ 244 h 266"/>
                <a:gd name="T12" fmla="*/ 185 w 265"/>
                <a:gd name="T13" fmla="*/ 256 h 266"/>
                <a:gd name="T14" fmla="*/ 159 w 265"/>
                <a:gd name="T15" fmla="*/ 264 h 266"/>
                <a:gd name="T16" fmla="*/ 133 w 265"/>
                <a:gd name="T17" fmla="*/ 266 h 266"/>
                <a:gd name="T18" fmla="*/ 119 w 265"/>
                <a:gd name="T19" fmla="*/ 266 h 266"/>
                <a:gd name="T20" fmla="*/ 93 w 265"/>
                <a:gd name="T21" fmla="*/ 260 h 266"/>
                <a:gd name="T22" fmla="*/ 69 w 265"/>
                <a:gd name="T23" fmla="*/ 250 h 266"/>
                <a:gd name="T24" fmla="*/ 47 w 265"/>
                <a:gd name="T25" fmla="*/ 236 h 266"/>
                <a:gd name="T26" fmla="*/ 29 w 265"/>
                <a:gd name="T27" fmla="*/ 218 h 266"/>
                <a:gd name="T28" fmla="*/ 16 w 265"/>
                <a:gd name="T29" fmla="*/ 198 h 266"/>
                <a:gd name="T30" fmla="*/ 6 w 265"/>
                <a:gd name="T31" fmla="*/ 174 h 266"/>
                <a:gd name="T32" fmla="*/ 0 w 265"/>
                <a:gd name="T33" fmla="*/ 148 h 266"/>
                <a:gd name="T34" fmla="*/ 0 w 265"/>
                <a:gd name="T35" fmla="*/ 134 h 266"/>
                <a:gd name="T36" fmla="*/ 2 w 265"/>
                <a:gd name="T37" fmla="*/ 106 h 266"/>
                <a:gd name="T38" fmla="*/ 10 w 265"/>
                <a:gd name="T39" fmla="*/ 82 h 266"/>
                <a:gd name="T40" fmla="*/ 21 w 265"/>
                <a:gd name="T41" fmla="*/ 60 h 266"/>
                <a:gd name="T42" fmla="*/ 39 w 265"/>
                <a:gd name="T43" fmla="*/ 40 h 266"/>
                <a:gd name="T44" fmla="*/ 57 w 265"/>
                <a:gd name="T45" fmla="*/ 24 h 266"/>
                <a:gd name="T46" fmla="*/ 81 w 265"/>
                <a:gd name="T47" fmla="*/ 12 h 266"/>
                <a:gd name="T48" fmla="*/ 105 w 265"/>
                <a:gd name="T49" fmla="*/ 4 h 266"/>
                <a:gd name="T50" fmla="*/ 133 w 265"/>
                <a:gd name="T51" fmla="*/ 0 h 266"/>
                <a:gd name="T52" fmla="*/ 145 w 265"/>
                <a:gd name="T53" fmla="*/ 2 h 266"/>
                <a:gd name="T54" fmla="*/ 171 w 265"/>
                <a:gd name="T55" fmla="*/ 6 h 266"/>
                <a:gd name="T56" fmla="*/ 195 w 265"/>
                <a:gd name="T57" fmla="*/ 16 h 266"/>
                <a:gd name="T58" fmla="*/ 217 w 265"/>
                <a:gd name="T59" fmla="*/ 30 h 266"/>
                <a:gd name="T60" fmla="*/ 235 w 265"/>
                <a:gd name="T61" fmla="*/ 50 h 266"/>
                <a:gd name="T62" fmla="*/ 249 w 265"/>
                <a:gd name="T63" fmla="*/ 70 h 266"/>
                <a:gd name="T64" fmla="*/ 259 w 265"/>
                <a:gd name="T65" fmla="*/ 94 h 266"/>
                <a:gd name="T66" fmla="*/ 265 w 265"/>
                <a:gd name="T67" fmla="*/ 120 h 266"/>
                <a:gd name="T68" fmla="*/ 265 w 265"/>
                <a:gd name="T69" fmla="*/ 134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5" h="266">
                  <a:moveTo>
                    <a:pt x="265" y="134"/>
                  </a:moveTo>
                  <a:lnTo>
                    <a:pt x="265" y="134"/>
                  </a:lnTo>
                  <a:lnTo>
                    <a:pt x="265" y="148"/>
                  </a:lnTo>
                  <a:lnTo>
                    <a:pt x="263" y="160"/>
                  </a:lnTo>
                  <a:lnTo>
                    <a:pt x="259" y="174"/>
                  </a:lnTo>
                  <a:lnTo>
                    <a:pt x="255" y="186"/>
                  </a:lnTo>
                  <a:lnTo>
                    <a:pt x="249" y="198"/>
                  </a:lnTo>
                  <a:lnTo>
                    <a:pt x="243" y="208"/>
                  </a:lnTo>
                  <a:lnTo>
                    <a:pt x="235" y="218"/>
                  </a:lnTo>
                  <a:lnTo>
                    <a:pt x="227" y="228"/>
                  </a:lnTo>
                  <a:lnTo>
                    <a:pt x="217" y="236"/>
                  </a:lnTo>
                  <a:lnTo>
                    <a:pt x="207" y="244"/>
                  </a:lnTo>
                  <a:lnTo>
                    <a:pt x="195" y="250"/>
                  </a:lnTo>
                  <a:lnTo>
                    <a:pt x="185" y="256"/>
                  </a:lnTo>
                  <a:lnTo>
                    <a:pt x="171" y="260"/>
                  </a:lnTo>
                  <a:lnTo>
                    <a:pt x="159" y="264"/>
                  </a:lnTo>
                  <a:lnTo>
                    <a:pt x="145" y="266"/>
                  </a:lnTo>
                  <a:lnTo>
                    <a:pt x="133" y="266"/>
                  </a:lnTo>
                  <a:lnTo>
                    <a:pt x="133" y="266"/>
                  </a:lnTo>
                  <a:lnTo>
                    <a:pt x="119" y="266"/>
                  </a:lnTo>
                  <a:lnTo>
                    <a:pt x="105" y="264"/>
                  </a:lnTo>
                  <a:lnTo>
                    <a:pt x="93" y="260"/>
                  </a:lnTo>
                  <a:lnTo>
                    <a:pt x="81" y="256"/>
                  </a:lnTo>
                  <a:lnTo>
                    <a:pt x="69" y="250"/>
                  </a:lnTo>
                  <a:lnTo>
                    <a:pt x="57" y="244"/>
                  </a:lnTo>
                  <a:lnTo>
                    <a:pt x="47" y="236"/>
                  </a:lnTo>
                  <a:lnTo>
                    <a:pt x="39" y="228"/>
                  </a:lnTo>
                  <a:lnTo>
                    <a:pt x="29" y="218"/>
                  </a:lnTo>
                  <a:lnTo>
                    <a:pt x="21" y="208"/>
                  </a:lnTo>
                  <a:lnTo>
                    <a:pt x="16" y="198"/>
                  </a:lnTo>
                  <a:lnTo>
                    <a:pt x="10" y="186"/>
                  </a:lnTo>
                  <a:lnTo>
                    <a:pt x="6" y="174"/>
                  </a:lnTo>
                  <a:lnTo>
                    <a:pt x="2" y="160"/>
                  </a:lnTo>
                  <a:lnTo>
                    <a:pt x="0" y="148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20"/>
                  </a:lnTo>
                  <a:lnTo>
                    <a:pt x="2" y="106"/>
                  </a:lnTo>
                  <a:lnTo>
                    <a:pt x="6" y="94"/>
                  </a:lnTo>
                  <a:lnTo>
                    <a:pt x="10" y="82"/>
                  </a:lnTo>
                  <a:lnTo>
                    <a:pt x="16" y="70"/>
                  </a:lnTo>
                  <a:lnTo>
                    <a:pt x="21" y="60"/>
                  </a:lnTo>
                  <a:lnTo>
                    <a:pt x="29" y="50"/>
                  </a:lnTo>
                  <a:lnTo>
                    <a:pt x="39" y="40"/>
                  </a:lnTo>
                  <a:lnTo>
                    <a:pt x="47" y="30"/>
                  </a:lnTo>
                  <a:lnTo>
                    <a:pt x="57" y="24"/>
                  </a:lnTo>
                  <a:lnTo>
                    <a:pt x="69" y="16"/>
                  </a:lnTo>
                  <a:lnTo>
                    <a:pt x="81" y="12"/>
                  </a:lnTo>
                  <a:lnTo>
                    <a:pt x="93" y="6"/>
                  </a:lnTo>
                  <a:lnTo>
                    <a:pt x="105" y="4"/>
                  </a:lnTo>
                  <a:lnTo>
                    <a:pt x="119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5" y="2"/>
                  </a:lnTo>
                  <a:lnTo>
                    <a:pt x="159" y="4"/>
                  </a:lnTo>
                  <a:lnTo>
                    <a:pt x="171" y="6"/>
                  </a:lnTo>
                  <a:lnTo>
                    <a:pt x="185" y="12"/>
                  </a:lnTo>
                  <a:lnTo>
                    <a:pt x="195" y="16"/>
                  </a:lnTo>
                  <a:lnTo>
                    <a:pt x="207" y="24"/>
                  </a:lnTo>
                  <a:lnTo>
                    <a:pt x="217" y="30"/>
                  </a:lnTo>
                  <a:lnTo>
                    <a:pt x="227" y="40"/>
                  </a:lnTo>
                  <a:lnTo>
                    <a:pt x="235" y="50"/>
                  </a:lnTo>
                  <a:lnTo>
                    <a:pt x="243" y="60"/>
                  </a:lnTo>
                  <a:lnTo>
                    <a:pt x="249" y="70"/>
                  </a:lnTo>
                  <a:lnTo>
                    <a:pt x="255" y="82"/>
                  </a:lnTo>
                  <a:lnTo>
                    <a:pt x="259" y="94"/>
                  </a:lnTo>
                  <a:lnTo>
                    <a:pt x="263" y="106"/>
                  </a:lnTo>
                  <a:lnTo>
                    <a:pt x="265" y="120"/>
                  </a:lnTo>
                  <a:lnTo>
                    <a:pt x="265" y="134"/>
                  </a:lnTo>
                  <a:lnTo>
                    <a:pt x="265" y="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48">
              <a:extLst>
                <a:ext uri="{FF2B5EF4-FFF2-40B4-BE49-F238E27FC236}">
                  <a16:creationId xmlns:a16="http://schemas.microsoft.com/office/drawing/2014/main" id="{7669B1EF-1EDC-4E05-8D01-62637D48E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9263" y="11618913"/>
              <a:ext cx="425450" cy="422275"/>
            </a:xfrm>
            <a:custGeom>
              <a:avLst/>
              <a:gdLst>
                <a:gd name="T0" fmla="*/ 268 w 268"/>
                <a:gd name="T1" fmla="*/ 134 h 266"/>
                <a:gd name="T2" fmla="*/ 264 w 268"/>
                <a:gd name="T3" fmla="*/ 160 h 266"/>
                <a:gd name="T4" fmla="*/ 256 w 268"/>
                <a:gd name="T5" fmla="*/ 186 h 266"/>
                <a:gd name="T6" fmla="*/ 244 w 268"/>
                <a:gd name="T7" fmla="*/ 208 h 266"/>
                <a:gd name="T8" fmla="*/ 228 w 268"/>
                <a:gd name="T9" fmla="*/ 228 h 266"/>
                <a:gd name="T10" fmla="*/ 208 w 268"/>
                <a:gd name="T11" fmla="*/ 244 h 266"/>
                <a:gd name="T12" fmla="*/ 186 w 268"/>
                <a:gd name="T13" fmla="*/ 256 h 266"/>
                <a:gd name="T14" fmla="*/ 160 w 268"/>
                <a:gd name="T15" fmla="*/ 264 h 266"/>
                <a:gd name="T16" fmla="*/ 134 w 268"/>
                <a:gd name="T17" fmla="*/ 266 h 266"/>
                <a:gd name="T18" fmla="*/ 120 w 268"/>
                <a:gd name="T19" fmla="*/ 266 h 266"/>
                <a:gd name="T20" fmla="*/ 94 w 268"/>
                <a:gd name="T21" fmla="*/ 260 h 266"/>
                <a:gd name="T22" fmla="*/ 70 w 268"/>
                <a:gd name="T23" fmla="*/ 250 h 266"/>
                <a:gd name="T24" fmla="*/ 50 w 268"/>
                <a:gd name="T25" fmla="*/ 236 h 266"/>
                <a:gd name="T26" fmla="*/ 32 w 268"/>
                <a:gd name="T27" fmla="*/ 218 h 266"/>
                <a:gd name="T28" fmla="*/ 16 w 268"/>
                <a:gd name="T29" fmla="*/ 198 h 266"/>
                <a:gd name="T30" fmla="*/ 6 w 268"/>
                <a:gd name="T31" fmla="*/ 174 h 266"/>
                <a:gd name="T32" fmla="*/ 2 w 268"/>
                <a:gd name="T33" fmla="*/ 148 h 266"/>
                <a:gd name="T34" fmla="*/ 0 w 268"/>
                <a:gd name="T35" fmla="*/ 134 h 266"/>
                <a:gd name="T36" fmla="*/ 4 w 268"/>
                <a:gd name="T37" fmla="*/ 106 h 266"/>
                <a:gd name="T38" fmla="*/ 12 w 268"/>
                <a:gd name="T39" fmla="*/ 82 h 266"/>
                <a:gd name="T40" fmla="*/ 24 w 268"/>
                <a:gd name="T41" fmla="*/ 60 h 266"/>
                <a:gd name="T42" fmla="*/ 40 w 268"/>
                <a:gd name="T43" fmla="*/ 40 h 266"/>
                <a:gd name="T44" fmla="*/ 60 w 268"/>
                <a:gd name="T45" fmla="*/ 24 h 266"/>
                <a:gd name="T46" fmla="*/ 82 w 268"/>
                <a:gd name="T47" fmla="*/ 12 h 266"/>
                <a:gd name="T48" fmla="*/ 108 w 268"/>
                <a:gd name="T49" fmla="*/ 4 h 266"/>
                <a:gd name="T50" fmla="*/ 134 w 268"/>
                <a:gd name="T51" fmla="*/ 0 h 266"/>
                <a:gd name="T52" fmla="*/ 148 w 268"/>
                <a:gd name="T53" fmla="*/ 2 h 266"/>
                <a:gd name="T54" fmla="*/ 174 w 268"/>
                <a:gd name="T55" fmla="*/ 6 h 266"/>
                <a:gd name="T56" fmla="*/ 198 w 268"/>
                <a:gd name="T57" fmla="*/ 16 h 266"/>
                <a:gd name="T58" fmla="*/ 218 w 268"/>
                <a:gd name="T59" fmla="*/ 30 h 266"/>
                <a:gd name="T60" fmla="*/ 236 w 268"/>
                <a:gd name="T61" fmla="*/ 50 h 266"/>
                <a:gd name="T62" fmla="*/ 252 w 268"/>
                <a:gd name="T63" fmla="*/ 70 h 266"/>
                <a:gd name="T64" fmla="*/ 262 w 268"/>
                <a:gd name="T65" fmla="*/ 94 h 266"/>
                <a:gd name="T66" fmla="*/ 266 w 268"/>
                <a:gd name="T67" fmla="*/ 120 h 266"/>
                <a:gd name="T68" fmla="*/ 268 w 268"/>
                <a:gd name="T69" fmla="*/ 134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8" h="266">
                  <a:moveTo>
                    <a:pt x="268" y="134"/>
                  </a:moveTo>
                  <a:lnTo>
                    <a:pt x="268" y="134"/>
                  </a:lnTo>
                  <a:lnTo>
                    <a:pt x="266" y="148"/>
                  </a:lnTo>
                  <a:lnTo>
                    <a:pt x="264" y="160"/>
                  </a:lnTo>
                  <a:lnTo>
                    <a:pt x="262" y="174"/>
                  </a:lnTo>
                  <a:lnTo>
                    <a:pt x="256" y="186"/>
                  </a:lnTo>
                  <a:lnTo>
                    <a:pt x="252" y="198"/>
                  </a:lnTo>
                  <a:lnTo>
                    <a:pt x="244" y="208"/>
                  </a:lnTo>
                  <a:lnTo>
                    <a:pt x="236" y="218"/>
                  </a:lnTo>
                  <a:lnTo>
                    <a:pt x="228" y="228"/>
                  </a:lnTo>
                  <a:lnTo>
                    <a:pt x="218" y="236"/>
                  </a:lnTo>
                  <a:lnTo>
                    <a:pt x="208" y="244"/>
                  </a:lnTo>
                  <a:lnTo>
                    <a:pt x="198" y="250"/>
                  </a:lnTo>
                  <a:lnTo>
                    <a:pt x="186" y="256"/>
                  </a:lnTo>
                  <a:lnTo>
                    <a:pt x="174" y="260"/>
                  </a:lnTo>
                  <a:lnTo>
                    <a:pt x="160" y="264"/>
                  </a:lnTo>
                  <a:lnTo>
                    <a:pt x="148" y="266"/>
                  </a:lnTo>
                  <a:lnTo>
                    <a:pt x="134" y="266"/>
                  </a:lnTo>
                  <a:lnTo>
                    <a:pt x="134" y="266"/>
                  </a:lnTo>
                  <a:lnTo>
                    <a:pt x="120" y="266"/>
                  </a:lnTo>
                  <a:lnTo>
                    <a:pt x="108" y="264"/>
                  </a:lnTo>
                  <a:lnTo>
                    <a:pt x="94" y="260"/>
                  </a:lnTo>
                  <a:lnTo>
                    <a:pt x="82" y="256"/>
                  </a:lnTo>
                  <a:lnTo>
                    <a:pt x="70" y="250"/>
                  </a:lnTo>
                  <a:lnTo>
                    <a:pt x="60" y="244"/>
                  </a:lnTo>
                  <a:lnTo>
                    <a:pt x="50" y="236"/>
                  </a:lnTo>
                  <a:lnTo>
                    <a:pt x="40" y="228"/>
                  </a:lnTo>
                  <a:lnTo>
                    <a:pt x="32" y="218"/>
                  </a:lnTo>
                  <a:lnTo>
                    <a:pt x="24" y="208"/>
                  </a:lnTo>
                  <a:lnTo>
                    <a:pt x="16" y="198"/>
                  </a:lnTo>
                  <a:lnTo>
                    <a:pt x="12" y="186"/>
                  </a:lnTo>
                  <a:lnTo>
                    <a:pt x="6" y="174"/>
                  </a:lnTo>
                  <a:lnTo>
                    <a:pt x="4" y="160"/>
                  </a:lnTo>
                  <a:lnTo>
                    <a:pt x="2" y="148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2" y="120"/>
                  </a:lnTo>
                  <a:lnTo>
                    <a:pt x="4" y="106"/>
                  </a:lnTo>
                  <a:lnTo>
                    <a:pt x="6" y="94"/>
                  </a:lnTo>
                  <a:lnTo>
                    <a:pt x="12" y="82"/>
                  </a:lnTo>
                  <a:lnTo>
                    <a:pt x="16" y="70"/>
                  </a:lnTo>
                  <a:lnTo>
                    <a:pt x="24" y="60"/>
                  </a:lnTo>
                  <a:lnTo>
                    <a:pt x="32" y="50"/>
                  </a:lnTo>
                  <a:lnTo>
                    <a:pt x="40" y="40"/>
                  </a:lnTo>
                  <a:lnTo>
                    <a:pt x="50" y="30"/>
                  </a:lnTo>
                  <a:lnTo>
                    <a:pt x="60" y="24"/>
                  </a:lnTo>
                  <a:lnTo>
                    <a:pt x="70" y="16"/>
                  </a:lnTo>
                  <a:lnTo>
                    <a:pt x="82" y="12"/>
                  </a:lnTo>
                  <a:lnTo>
                    <a:pt x="94" y="6"/>
                  </a:lnTo>
                  <a:lnTo>
                    <a:pt x="108" y="4"/>
                  </a:lnTo>
                  <a:lnTo>
                    <a:pt x="120" y="2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48" y="2"/>
                  </a:lnTo>
                  <a:lnTo>
                    <a:pt x="160" y="4"/>
                  </a:lnTo>
                  <a:lnTo>
                    <a:pt x="174" y="6"/>
                  </a:lnTo>
                  <a:lnTo>
                    <a:pt x="186" y="12"/>
                  </a:lnTo>
                  <a:lnTo>
                    <a:pt x="198" y="16"/>
                  </a:lnTo>
                  <a:lnTo>
                    <a:pt x="208" y="24"/>
                  </a:lnTo>
                  <a:lnTo>
                    <a:pt x="218" y="30"/>
                  </a:lnTo>
                  <a:lnTo>
                    <a:pt x="228" y="40"/>
                  </a:lnTo>
                  <a:lnTo>
                    <a:pt x="236" y="50"/>
                  </a:lnTo>
                  <a:lnTo>
                    <a:pt x="244" y="60"/>
                  </a:lnTo>
                  <a:lnTo>
                    <a:pt x="252" y="70"/>
                  </a:lnTo>
                  <a:lnTo>
                    <a:pt x="256" y="82"/>
                  </a:lnTo>
                  <a:lnTo>
                    <a:pt x="262" y="94"/>
                  </a:lnTo>
                  <a:lnTo>
                    <a:pt x="264" y="106"/>
                  </a:lnTo>
                  <a:lnTo>
                    <a:pt x="266" y="120"/>
                  </a:lnTo>
                  <a:lnTo>
                    <a:pt x="268" y="134"/>
                  </a:lnTo>
                  <a:lnTo>
                    <a:pt x="268" y="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815" y="6530630"/>
              <a:ext cx="16503675" cy="793387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85815" y="9130506"/>
              <a:ext cx="14418429" cy="2313291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780501" y="11443797"/>
              <a:ext cx="4979980" cy="681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 smtClean="0"/>
                <a:t>X(</a:t>
              </a:r>
              <a:r>
                <a:rPr lang="ko-KR" altLang="en-US" sz="5400" b="1" dirty="0" smtClean="0"/>
                <a:t>그래프에 띄울 데이터 명</a:t>
              </a:r>
              <a:r>
                <a:rPr lang="en-US" altLang="ko-KR" sz="5400" b="1" dirty="0" smtClean="0"/>
                <a:t>)</a:t>
              </a:r>
              <a:endParaRPr lang="ko-KR" altLang="en-US" sz="54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172303" y="11443797"/>
              <a:ext cx="3962400" cy="1294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 smtClean="0"/>
                <a:t>Y(</a:t>
              </a:r>
              <a:r>
                <a:rPr lang="ko-KR" altLang="en-US" sz="5400" b="1" dirty="0" smtClean="0"/>
                <a:t>그래프에 띄울 값</a:t>
              </a:r>
              <a:endParaRPr lang="en-US" altLang="ko-KR" sz="5400" b="1" dirty="0" smtClean="0"/>
            </a:p>
            <a:p>
              <a:r>
                <a:rPr lang="en-US" altLang="ko-KR" sz="5400" b="1" dirty="0" smtClean="0"/>
                <a:t>     ,</a:t>
              </a:r>
              <a:r>
                <a:rPr lang="ko-KR" altLang="en-US" sz="5400" b="1" dirty="0" smtClean="0"/>
                <a:t>부채꼴 넓이</a:t>
              </a:r>
              <a:r>
                <a:rPr lang="en-US" altLang="ko-KR" sz="5400" b="1" dirty="0" smtClean="0"/>
                <a:t>)</a:t>
              </a:r>
              <a:endParaRPr lang="ko-KR" altLang="en-US" sz="5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8791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7538FFC3-B673-4CBA-9218-5D510154B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" y="14288"/>
            <a:ext cx="32646938" cy="1838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072B6B-9436-4C7E-883A-AE25D829D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9930" y="2345275"/>
            <a:ext cx="24471443" cy="2416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3900" b="1" i="0" u="none" strike="noStrike" cap="none" normalizeH="0" baseline="0" dirty="0" err="1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필터된</a:t>
            </a:r>
            <a:r>
              <a:rPr kumimoji="0" lang="ko-KR" altLang="en-US" sz="13900" b="1" i="0" u="none" strike="noStrike" cap="none" normalizeH="0" baseline="0" dirty="0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자료 출력 </a:t>
            </a:r>
            <a:r>
              <a:rPr kumimoji="0" lang="en-US" altLang="ko-KR" sz="13900" b="1" i="0" u="none" strike="noStrike" cap="none" normalizeH="0" baseline="0" dirty="0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</a:t>
            </a:r>
            <a:r>
              <a:rPr kumimoji="0" lang="ko-KR" altLang="en-US" sz="13900" b="1" i="0" u="none" strike="noStrike" cap="none" normalizeH="0" baseline="0" dirty="0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막대그래프</a:t>
            </a:r>
            <a:endParaRPr kumimoji="0" lang="en-US" altLang="ko-KR" sz="13900" b="1" i="0" u="none" strike="noStrike" cap="none" normalizeH="0" baseline="0" dirty="0" smtClean="0">
              <a:ln>
                <a:noFill/>
              </a:ln>
              <a:solidFill>
                <a:srgbClr val="002337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C2FFC6-CFAB-41A5-A1CB-9309C01E0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8844" y="1739106"/>
            <a:ext cx="6344686" cy="104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ko-KR" altLang="en-US" sz="5000" b="1" dirty="0" err="1" smtClean="0">
                <a:solidFill>
                  <a:srgbClr val="BE7D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자료필터링및</a:t>
            </a:r>
            <a:r>
              <a:rPr lang="ko-KR" altLang="en-US" sz="5000" b="1" dirty="0" smtClean="0">
                <a:solidFill>
                  <a:srgbClr val="BE7D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5000" b="1" dirty="0" err="1" smtClean="0">
                <a:solidFill>
                  <a:srgbClr val="BE7D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차트출력</a:t>
            </a:r>
            <a:endParaRPr lang="ko-KR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4923E371-C489-489D-8AE5-A4503F410F39}"/>
              </a:ext>
            </a:extLst>
          </p:cNvPr>
          <p:cNvSpPr>
            <a:spLocks/>
          </p:cNvSpPr>
          <p:nvPr/>
        </p:nvSpPr>
        <p:spPr bwMode="auto">
          <a:xfrm>
            <a:off x="24963438" y="3887788"/>
            <a:ext cx="7740650" cy="13620750"/>
          </a:xfrm>
          <a:custGeom>
            <a:avLst/>
            <a:gdLst>
              <a:gd name="T0" fmla="*/ 4770 w 4876"/>
              <a:gd name="T1" fmla="*/ 76 h 8580"/>
              <a:gd name="T2" fmla="*/ 4437 w 4876"/>
              <a:gd name="T3" fmla="*/ 26 h 8580"/>
              <a:gd name="T4" fmla="*/ 4083 w 4876"/>
              <a:gd name="T5" fmla="*/ 2 h 8580"/>
              <a:gd name="T6" fmla="*/ 3718 w 4876"/>
              <a:gd name="T7" fmla="*/ 6 h 8580"/>
              <a:gd name="T8" fmla="*/ 3349 w 4876"/>
              <a:gd name="T9" fmla="*/ 36 h 8580"/>
              <a:gd name="T10" fmla="*/ 2983 w 4876"/>
              <a:gd name="T11" fmla="*/ 92 h 8580"/>
              <a:gd name="T12" fmla="*/ 2800 w 4876"/>
              <a:gd name="T13" fmla="*/ 130 h 8580"/>
              <a:gd name="T14" fmla="*/ 2548 w 4876"/>
              <a:gd name="T15" fmla="*/ 198 h 8580"/>
              <a:gd name="T16" fmla="*/ 2324 w 4876"/>
              <a:gd name="T17" fmla="*/ 272 h 8580"/>
              <a:gd name="T18" fmla="*/ 2125 w 4876"/>
              <a:gd name="T19" fmla="*/ 353 h 8580"/>
              <a:gd name="T20" fmla="*/ 1949 w 4876"/>
              <a:gd name="T21" fmla="*/ 443 h 8580"/>
              <a:gd name="T22" fmla="*/ 1797 w 4876"/>
              <a:gd name="T23" fmla="*/ 535 h 8580"/>
              <a:gd name="T24" fmla="*/ 1667 w 4876"/>
              <a:gd name="T25" fmla="*/ 633 h 8580"/>
              <a:gd name="T26" fmla="*/ 1556 w 4876"/>
              <a:gd name="T27" fmla="*/ 733 h 8580"/>
              <a:gd name="T28" fmla="*/ 1466 w 4876"/>
              <a:gd name="T29" fmla="*/ 835 h 8580"/>
              <a:gd name="T30" fmla="*/ 1392 w 4876"/>
              <a:gd name="T31" fmla="*/ 934 h 8580"/>
              <a:gd name="T32" fmla="*/ 1336 w 4876"/>
              <a:gd name="T33" fmla="*/ 1034 h 8580"/>
              <a:gd name="T34" fmla="*/ 1256 w 4876"/>
              <a:gd name="T35" fmla="*/ 1206 h 8580"/>
              <a:gd name="T36" fmla="*/ 1049 w 4876"/>
              <a:gd name="T37" fmla="*/ 1713 h 8580"/>
              <a:gd name="T38" fmla="*/ 745 w 4876"/>
              <a:gd name="T39" fmla="*/ 2510 h 8580"/>
              <a:gd name="T40" fmla="*/ 667 w 4876"/>
              <a:gd name="T41" fmla="*/ 2741 h 8580"/>
              <a:gd name="T42" fmla="*/ 773 w 4876"/>
              <a:gd name="T43" fmla="*/ 3175 h 8580"/>
              <a:gd name="T44" fmla="*/ 12 w 4876"/>
              <a:gd name="T45" fmla="*/ 4473 h 8580"/>
              <a:gd name="T46" fmla="*/ 0 w 4876"/>
              <a:gd name="T47" fmla="*/ 4517 h 8580"/>
              <a:gd name="T48" fmla="*/ 2 w 4876"/>
              <a:gd name="T49" fmla="*/ 4547 h 8580"/>
              <a:gd name="T50" fmla="*/ 16 w 4876"/>
              <a:gd name="T51" fmla="*/ 4576 h 8580"/>
              <a:gd name="T52" fmla="*/ 70 w 4876"/>
              <a:gd name="T53" fmla="*/ 4622 h 8580"/>
              <a:gd name="T54" fmla="*/ 430 w 4876"/>
              <a:gd name="T55" fmla="*/ 5321 h 8580"/>
              <a:gd name="T56" fmla="*/ 643 w 4876"/>
              <a:gd name="T57" fmla="*/ 5519 h 8580"/>
              <a:gd name="T58" fmla="*/ 535 w 4876"/>
              <a:gd name="T59" fmla="*/ 5605 h 8580"/>
              <a:gd name="T60" fmla="*/ 493 w 4876"/>
              <a:gd name="T61" fmla="*/ 5657 h 8580"/>
              <a:gd name="T62" fmla="*/ 483 w 4876"/>
              <a:gd name="T63" fmla="*/ 5693 h 8580"/>
              <a:gd name="T64" fmla="*/ 491 w 4876"/>
              <a:gd name="T65" fmla="*/ 5717 h 8580"/>
              <a:gd name="T66" fmla="*/ 567 w 4876"/>
              <a:gd name="T67" fmla="*/ 5854 h 8580"/>
              <a:gd name="T68" fmla="*/ 715 w 4876"/>
              <a:gd name="T69" fmla="*/ 6092 h 8580"/>
              <a:gd name="T70" fmla="*/ 659 w 4876"/>
              <a:gd name="T71" fmla="*/ 6429 h 8580"/>
              <a:gd name="T72" fmla="*/ 731 w 4876"/>
              <a:gd name="T73" fmla="*/ 6817 h 8580"/>
              <a:gd name="T74" fmla="*/ 769 w 4876"/>
              <a:gd name="T75" fmla="*/ 6953 h 8580"/>
              <a:gd name="T76" fmla="*/ 781 w 4876"/>
              <a:gd name="T77" fmla="*/ 6971 h 8580"/>
              <a:gd name="T78" fmla="*/ 815 w 4876"/>
              <a:gd name="T79" fmla="*/ 6995 h 8580"/>
              <a:gd name="T80" fmla="*/ 903 w 4876"/>
              <a:gd name="T81" fmla="*/ 7020 h 8580"/>
              <a:gd name="T82" fmla="*/ 1052 w 4876"/>
              <a:gd name="T83" fmla="*/ 7034 h 8580"/>
              <a:gd name="T84" fmla="*/ 1306 w 4876"/>
              <a:gd name="T85" fmla="*/ 7028 h 8580"/>
              <a:gd name="T86" fmla="*/ 1594 w 4876"/>
              <a:gd name="T87" fmla="*/ 7010 h 8580"/>
              <a:gd name="T88" fmla="*/ 2019 w 4876"/>
              <a:gd name="T89" fmla="*/ 6989 h 8580"/>
              <a:gd name="T90" fmla="*/ 2246 w 4876"/>
              <a:gd name="T91" fmla="*/ 6995 h 8580"/>
              <a:gd name="T92" fmla="*/ 2356 w 4876"/>
              <a:gd name="T93" fmla="*/ 7008 h 8580"/>
              <a:gd name="T94" fmla="*/ 2430 w 4876"/>
              <a:gd name="T95" fmla="*/ 7028 h 8580"/>
              <a:gd name="T96" fmla="*/ 2682 w 4876"/>
              <a:gd name="T97" fmla="*/ 7122 h 8580"/>
              <a:gd name="T98" fmla="*/ 2969 w 4876"/>
              <a:gd name="T99" fmla="*/ 7266 h 8580"/>
              <a:gd name="T100" fmla="*/ 3277 w 4876"/>
              <a:gd name="T101" fmla="*/ 7446 h 8580"/>
              <a:gd name="T102" fmla="*/ 3590 w 4876"/>
              <a:gd name="T103" fmla="*/ 7645 h 8580"/>
              <a:gd name="T104" fmla="*/ 4095 w 4876"/>
              <a:gd name="T105" fmla="*/ 7993 h 8580"/>
              <a:gd name="T106" fmla="*/ 4588 w 4876"/>
              <a:gd name="T107" fmla="*/ 8358 h 8580"/>
              <a:gd name="T108" fmla="*/ 4876 w 4876"/>
              <a:gd name="T109" fmla="*/ 98 h 8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76" h="8580">
                <a:moveTo>
                  <a:pt x="4876" y="98"/>
                </a:moveTo>
                <a:lnTo>
                  <a:pt x="4876" y="98"/>
                </a:lnTo>
                <a:lnTo>
                  <a:pt x="4770" y="76"/>
                </a:lnTo>
                <a:lnTo>
                  <a:pt x="4662" y="56"/>
                </a:lnTo>
                <a:lnTo>
                  <a:pt x="4551" y="40"/>
                </a:lnTo>
                <a:lnTo>
                  <a:pt x="4437" y="26"/>
                </a:lnTo>
                <a:lnTo>
                  <a:pt x="4321" y="14"/>
                </a:lnTo>
                <a:lnTo>
                  <a:pt x="4203" y="8"/>
                </a:lnTo>
                <a:lnTo>
                  <a:pt x="4083" y="2"/>
                </a:lnTo>
                <a:lnTo>
                  <a:pt x="3962" y="0"/>
                </a:lnTo>
                <a:lnTo>
                  <a:pt x="3840" y="2"/>
                </a:lnTo>
                <a:lnTo>
                  <a:pt x="3718" y="6"/>
                </a:lnTo>
                <a:lnTo>
                  <a:pt x="3594" y="12"/>
                </a:lnTo>
                <a:lnTo>
                  <a:pt x="3472" y="22"/>
                </a:lnTo>
                <a:lnTo>
                  <a:pt x="3349" y="36"/>
                </a:lnTo>
                <a:lnTo>
                  <a:pt x="3227" y="52"/>
                </a:lnTo>
                <a:lnTo>
                  <a:pt x="3105" y="70"/>
                </a:lnTo>
                <a:lnTo>
                  <a:pt x="2983" y="92"/>
                </a:lnTo>
                <a:lnTo>
                  <a:pt x="2983" y="92"/>
                </a:lnTo>
                <a:lnTo>
                  <a:pt x="2889" y="110"/>
                </a:lnTo>
                <a:lnTo>
                  <a:pt x="2800" y="130"/>
                </a:lnTo>
                <a:lnTo>
                  <a:pt x="2714" y="152"/>
                </a:lnTo>
                <a:lnTo>
                  <a:pt x="2630" y="174"/>
                </a:lnTo>
                <a:lnTo>
                  <a:pt x="2548" y="198"/>
                </a:lnTo>
                <a:lnTo>
                  <a:pt x="2470" y="222"/>
                </a:lnTo>
                <a:lnTo>
                  <a:pt x="2396" y="246"/>
                </a:lnTo>
                <a:lnTo>
                  <a:pt x="2324" y="272"/>
                </a:lnTo>
                <a:lnTo>
                  <a:pt x="2254" y="298"/>
                </a:lnTo>
                <a:lnTo>
                  <a:pt x="2189" y="325"/>
                </a:lnTo>
                <a:lnTo>
                  <a:pt x="2125" y="353"/>
                </a:lnTo>
                <a:lnTo>
                  <a:pt x="2065" y="383"/>
                </a:lnTo>
                <a:lnTo>
                  <a:pt x="2005" y="411"/>
                </a:lnTo>
                <a:lnTo>
                  <a:pt x="1949" y="443"/>
                </a:lnTo>
                <a:lnTo>
                  <a:pt x="1897" y="473"/>
                </a:lnTo>
                <a:lnTo>
                  <a:pt x="1845" y="505"/>
                </a:lnTo>
                <a:lnTo>
                  <a:pt x="1797" y="535"/>
                </a:lnTo>
                <a:lnTo>
                  <a:pt x="1751" y="567"/>
                </a:lnTo>
                <a:lnTo>
                  <a:pt x="1707" y="601"/>
                </a:lnTo>
                <a:lnTo>
                  <a:pt x="1667" y="633"/>
                </a:lnTo>
                <a:lnTo>
                  <a:pt x="1628" y="667"/>
                </a:lnTo>
                <a:lnTo>
                  <a:pt x="1592" y="699"/>
                </a:lnTo>
                <a:lnTo>
                  <a:pt x="1556" y="733"/>
                </a:lnTo>
                <a:lnTo>
                  <a:pt x="1524" y="767"/>
                </a:lnTo>
                <a:lnTo>
                  <a:pt x="1494" y="801"/>
                </a:lnTo>
                <a:lnTo>
                  <a:pt x="1466" y="835"/>
                </a:lnTo>
                <a:lnTo>
                  <a:pt x="1440" y="867"/>
                </a:lnTo>
                <a:lnTo>
                  <a:pt x="1414" y="901"/>
                </a:lnTo>
                <a:lnTo>
                  <a:pt x="1392" y="934"/>
                </a:lnTo>
                <a:lnTo>
                  <a:pt x="1372" y="968"/>
                </a:lnTo>
                <a:lnTo>
                  <a:pt x="1352" y="1002"/>
                </a:lnTo>
                <a:lnTo>
                  <a:pt x="1336" y="1034"/>
                </a:lnTo>
                <a:lnTo>
                  <a:pt x="1336" y="1034"/>
                </a:lnTo>
                <a:lnTo>
                  <a:pt x="1300" y="1110"/>
                </a:lnTo>
                <a:lnTo>
                  <a:pt x="1256" y="1206"/>
                </a:lnTo>
                <a:lnTo>
                  <a:pt x="1210" y="1318"/>
                </a:lnTo>
                <a:lnTo>
                  <a:pt x="1158" y="1442"/>
                </a:lnTo>
                <a:lnTo>
                  <a:pt x="1049" y="1713"/>
                </a:lnTo>
                <a:lnTo>
                  <a:pt x="935" y="1999"/>
                </a:lnTo>
                <a:lnTo>
                  <a:pt x="831" y="2272"/>
                </a:lnTo>
                <a:lnTo>
                  <a:pt x="745" y="2510"/>
                </a:lnTo>
                <a:lnTo>
                  <a:pt x="711" y="2606"/>
                </a:lnTo>
                <a:lnTo>
                  <a:pt x="683" y="2686"/>
                </a:lnTo>
                <a:lnTo>
                  <a:pt x="667" y="2741"/>
                </a:lnTo>
                <a:lnTo>
                  <a:pt x="661" y="2761"/>
                </a:lnTo>
                <a:lnTo>
                  <a:pt x="659" y="2773"/>
                </a:lnTo>
                <a:lnTo>
                  <a:pt x="773" y="3175"/>
                </a:lnTo>
                <a:lnTo>
                  <a:pt x="16" y="4467"/>
                </a:lnTo>
                <a:lnTo>
                  <a:pt x="16" y="4467"/>
                </a:lnTo>
                <a:lnTo>
                  <a:pt x="12" y="4473"/>
                </a:lnTo>
                <a:lnTo>
                  <a:pt x="6" y="4491"/>
                </a:lnTo>
                <a:lnTo>
                  <a:pt x="2" y="4503"/>
                </a:lnTo>
                <a:lnTo>
                  <a:pt x="0" y="4517"/>
                </a:lnTo>
                <a:lnTo>
                  <a:pt x="0" y="4531"/>
                </a:lnTo>
                <a:lnTo>
                  <a:pt x="2" y="4547"/>
                </a:lnTo>
                <a:lnTo>
                  <a:pt x="2" y="4547"/>
                </a:lnTo>
                <a:lnTo>
                  <a:pt x="4" y="4555"/>
                </a:lnTo>
                <a:lnTo>
                  <a:pt x="6" y="4563"/>
                </a:lnTo>
                <a:lnTo>
                  <a:pt x="16" y="4576"/>
                </a:lnTo>
                <a:lnTo>
                  <a:pt x="30" y="4590"/>
                </a:lnTo>
                <a:lnTo>
                  <a:pt x="44" y="4604"/>
                </a:lnTo>
                <a:lnTo>
                  <a:pt x="70" y="4622"/>
                </a:lnTo>
                <a:lnTo>
                  <a:pt x="82" y="4630"/>
                </a:lnTo>
                <a:lnTo>
                  <a:pt x="559" y="4842"/>
                </a:lnTo>
                <a:lnTo>
                  <a:pt x="430" y="5321"/>
                </a:lnTo>
                <a:lnTo>
                  <a:pt x="677" y="5497"/>
                </a:lnTo>
                <a:lnTo>
                  <a:pt x="677" y="5497"/>
                </a:lnTo>
                <a:lnTo>
                  <a:pt x="643" y="5519"/>
                </a:lnTo>
                <a:lnTo>
                  <a:pt x="609" y="5543"/>
                </a:lnTo>
                <a:lnTo>
                  <a:pt x="571" y="5573"/>
                </a:lnTo>
                <a:lnTo>
                  <a:pt x="535" y="5605"/>
                </a:lnTo>
                <a:lnTo>
                  <a:pt x="517" y="5623"/>
                </a:lnTo>
                <a:lnTo>
                  <a:pt x="503" y="5639"/>
                </a:lnTo>
                <a:lnTo>
                  <a:pt x="493" y="5657"/>
                </a:lnTo>
                <a:lnTo>
                  <a:pt x="485" y="5673"/>
                </a:lnTo>
                <a:lnTo>
                  <a:pt x="481" y="5687"/>
                </a:lnTo>
                <a:lnTo>
                  <a:pt x="483" y="5693"/>
                </a:lnTo>
                <a:lnTo>
                  <a:pt x="483" y="5701"/>
                </a:lnTo>
                <a:lnTo>
                  <a:pt x="483" y="5701"/>
                </a:lnTo>
                <a:lnTo>
                  <a:pt x="491" y="5717"/>
                </a:lnTo>
                <a:lnTo>
                  <a:pt x="501" y="5737"/>
                </a:lnTo>
                <a:lnTo>
                  <a:pt x="531" y="5790"/>
                </a:lnTo>
                <a:lnTo>
                  <a:pt x="567" y="5854"/>
                </a:lnTo>
                <a:lnTo>
                  <a:pt x="609" y="5922"/>
                </a:lnTo>
                <a:lnTo>
                  <a:pt x="683" y="6040"/>
                </a:lnTo>
                <a:lnTo>
                  <a:pt x="715" y="6092"/>
                </a:lnTo>
                <a:lnTo>
                  <a:pt x="645" y="6348"/>
                </a:lnTo>
                <a:lnTo>
                  <a:pt x="645" y="6348"/>
                </a:lnTo>
                <a:lnTo>
                  <a:pt x="659" y="6429"/>
                </a:lnTo>
                <a:lnTo>
                  <a:pt x="691" y="6613"/>
                </a:lnTo>
                <a:lnTo>
                  <a:pt x="711" y="6717"/>
                </a:lnTo>
                <a:lnTo>
                  <a:pt x="731" y="6817"/>
                </a:lnTo>
                <a:lnTo>
                  <a:pt x="751" y="6899"/>
                </a:lnTo>
                <a:lnTo>
                  <a:pt x="761" y="6929"/>
                </a:lnTo>
                <a:lnTo>
                  <a:pt x="769" y="6953"/>
                </a:lnTo>
                <a:lnTo>
                  <a:pt x="769" y="6953"/>
                </a:lnTo>
                <a:lnTo>
                  <a:pt x="775" y="6963"/>
                </a:lnTo>
                <a:lnTo>
                  <a:pt x="781" y="6971"/>
                </a:lnTo>
                <a:lnTo>
                  <a:pt x="791" y="6981"/>
                </a:lnTo>
                <a:lnTo>
                  <a:pt x="803" y="6989"/>
                </a:lnTo>
                <a:lnTo>
                  <a:pt x="815" y="6995"/>
                </a:lnTo>
                <a:lnTo>
                  <a:pt x="829" y="7001"/>
                </a:lnTo>
                <a:lnTo>
                  <a:pt x="863" y="7012"/>
                </a:lnTo>
                <a:lnTo>
                  <a:pt x="903" y="7020"/>
                </a:lnTo>
                <a:lnTo>
                  <a:pt x="949" y="7026"/>
                </a:lnTo>
                <a:lnTo>
                  <a:pt x="999" y="7030"/>
                </a:lnTo>
                <a:lnTo>
                  <a:pt x="1052" y="7034"/>
                </a:lnTo>
                <a:lnTo>
                  <a:pt x="1110" y="7034"/>
                </a:lnTo>
                <a:lnTo>
                  <a:pt x="1172" y="7034"/>
                </a:lnTo>
                <a:lnTo>
                  <a:pt x="1306" y="7028"/>
                </a:lnTo>
                <a:lnTo>
                  <a:pt x="1446" y="7020"/>
                </a:lnTo>
                <a:lnTo>
                  <a:pt x="1594" y="7010"/>
                </a:lnTo>
                <a:lnTo>
                  <a:pt x="1594" y="7010"/>
                </a:lnTo>
                <a:lnTo>
                  <a:pt x="1811" y="6999"/>
                </a:lnTo>
                <a:lnTo>
                  <a:pt x="1917" y="6993"/>
                </a:lnTo>
                <a:lnTo>
                  <a:pt x="2019" y="6989"/>
                </a:lnTo>
                <a:lnTo>
                  <a:pt x="2115" y="6989"/>
                </a:lnTo>
                <a:lnTo>
                  <a:pt x="2205" y="6991"/>
                </a:lnTo>
                <a:lnTo>
                  <a:pt x="2246" y="6995"/>
                </a:lnTo>
                <a:lnTo>
                  <a:pt x="2286" y="6999"/>
                </a:lnTo>
                <a:lnTo>
                  <a:pt x="2322" y="7003"/>
                </a:lnTo>
                <a:lnTo>
                  <a:pt x="2356" y="7008"/>
                </a:lnTo>
                <a:lnTo>
                  <a:pt x="2356" y="7008"/>
                </a:lnTo>
                <a:lnTo>
                  <a:pt x="2392" y="7018"/>
                </a:lnTo>
                <a:lnTo>
                  <a:pt x="2430" y="7028"/>
                </a:lnTo>
                <a:lnTo>
                  <a:pt x="2510" y="7054"/>
                </a:lnTo>
                <a:lnTo>
                  <a:pt x="2594" y="7086"/>
                </a:lnTo>
                <a:lnTo>
                  <a:pt x="2682" y="7122"/>
                </a:lnTo>
                <a:lnTo>
                  <a:pt x="2774" y="7166"/>
                </a:lnTo>
                <a:lnTo>
                  <a:pt x="2869" y="7214"/>
                </a:lnTo>
                <a:lnTo>
                  <a:pt x="2969" y="7266"/>
                </a:lnTo>
                <a:lnTo>
                  <a:pt x="3069" y="7322"/>
                </a:lnTo>
                <a:lnTo>
                  <a:pt x="3173" y="7382"/>
                </a:lnTo>
                <a:lnTo>
                  <a:pt x="3277" y="7446"/>
                </a:lnTo>
                <a:lnTo>
                  <a:pt x="3381" y="7510"/>
                </a:lnTo>
                <a:lnTo>
                  <a:pt x="3486" y="7578"/>
                </a:lnTo>
                <a:lnTo>
                  <a:pt x="3590" y="7645"/>
                </a:lnTo>
                <a:lnTo>
                  <a:pt x="3696" y="7715"/>
                </a:lnTo>
                <a:lnTo>
                  <a:pt x="3900" y="7855"/>
                </a:lnTo>
                <a:lnTo>
                  <a:pt x="4095" y="7993"/>
                </a:lnTo>
                <a:lnTo>
                  <a:pt x="4279" y="8127"/>
                </a:lnTo>
                <a:lnTo>
                  <a:pt x="4445" y="8248"/>
                </a:lnTo>
                <a:lnTo>
                  <a:pt x="4588" y="8358"/>
                </a:lnTo>
                <a:lnTo>
                  <a:pt x="4800" y="8520"/>
                </a:lnTo>
                <a:lnTo>
                  <a:pt x="4876" y="8580"/>
                </a:lnTo>
                <a:lnTo>
                  <a:pt x="4876" y="9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4D68F8B8-FA4F-4350-A678-206DAF5349F6}"/>
              </a:ext>
            </a:extLst>
          </p:cNvPr>
          <p:cNvSpPr>
            <a:spLocks/>
          </p:cNvSpPr>
          <p:nvPr/>
        </p:nvSpPr>
        <p:spPr bwMode="auto">
          <a:xfrm>
            <a:off x="0" y="3375025"/>
            <a:ext cx="8034338" cy="14133512"/>
          </a:xfrm>
          <a:custGeom>
            <a:avLst/>
            <a:gdLst>
              <a:gd name="T0" fmla="*/ 110 w 5061"/>
              <a:gd name="T1" fmla="*/ 77 h 8903"/>
              <a:gd name="T2" fmla="*/ 457 w 5061"/>
              <a:gd name="T3" fmla="*/ 25 h 8903"/>
              <a:gd name="T4" fmla="*/ 825 w 5061"/>
              <a:gd name="T5" fmla="*/ 2 h 8903"/>
              <a:gd name="T6" fmla="*/ 1204 w 5061"/>
              <a:gd name="T7" fmla="*/ 6 h 8903"/>
              <a:gd name="T8" fmla="*/ 1587 w 5061"/>
              <a:gd name="T9" fmla="*/ 35 h 8903"/>
              <a:gd name="T10" fmla="*/ 1967 w 5061"/>
              <a:gd name="T11" fmla="*/ 95 h 8903"/>
              <a:gd name="T12" fmla="*/ 2156 w 5061"/>
              <a:gd name="T13" fmla="*/ 135 h 8903"/>
              <a:gd name="T14" fmla="*/ 2416 w 5061"/>
              <a:gd name="T15" fmla="*/ 203 h 8903"/>
              <a:gd name="T16" fmla="*/ 2649 w 5061"/>
              <a:gd name="T17" fmla="*/ 281 h 8903"/>
              <a:gd name="T18" fmla="*/ 2857 w 5061"/>
              <a:gd name="T19" fmla="*/ 367 h 8903"/>
              <a:gd name="T20" fmla="*/ 3039 w 5061"/>
              <a:gd name="T21" fmla="*/ 459 h 8903"/>
              <a:gd name="T22" fmla="*/ 3197 w 5061"/>
              <a:gd name="T23" fmla="*/ 555 h 8903"/>
              <a:gd name="T24" fmla="*/ 3332 w 5061"/>
              <a:gd name="T25" fmla="*/ 656 h 8903"/>
              <a:gd name="T26" fmla="*/ 3446 w 5061"/>
              <a:gd name="T27" fmla="*/ 760 h 8903"/>
              <a:gd name="T28" fmla="*/ 3542 w 5061"/>
              <a:gd name="T29" fmla="*/ 864 h 8903"/>
              <a:gd name="T30" fmla="*/ 3618 w 5061"/>
              <a:gd name="T31" fmla="*/ 970 h 8903"/>
              <a:gd name="T32" fmla="*/ 3676 w 5061"/>
              <a:gd name="T33" fmla="*/ 1074 h 8903"/>
              <a:gd name="T34" fmla="*/ 3758 w 5061"/>
              <a:gd name="T35" fmla="*/ 1251 h 8903"/>
              <a:gd name="T36" fmla="*/ 3975 w 5061"/>
              <a:gd name="T37" fmla="*/ 1777 h 8903"/>
              <a:gd name="T38" fmla="*/ 4289 w 5061"/>
              <a:gd name="T39" fmla="*/ 2603 h 8903"/>
              <a:gd name="T40" fmla="*/ 4371 w 5061"/>
              <a:gd name="T41" fmla="*/ 2845 h 8903"/>
              <a:gd name="T42" fmla="*/ 4259 w 5061"/>
              <a:gd name="T43" fmla="*/ 3294 h 8903"/>
              <a:gd name="T44" fmla="*/ 5049 w 5061"/>
              <a:gd name="T45" fmla="*/ 4642 h 8903"/>
              <a:gd name="T46" fmla="*/ 5061 w 5061"/>
              <a:gd name="T47" fmla="*/ 4686 h 8903"/>
              <a:gd name="T48" fmla="*/ 5059 w 5061"/>
              <a:gd name="T49" fmla="*/ 4718 h 8903"/>
              <a:gd name="T50" fmla="*/ 5043 w 5061"/>
              <a:gd name="T51" fmla="*/ 4750 h 8903"/>
              <a:gd name="T52" fmla="*/ 4988 w 5061"/>
              <a:gd name="T53" fmla="*/ 4796 h 8903"/>
              <a:gd name="T54" fmla="*/ 4614 w 5061"/>
              <a:gd name="T55" fmla="*/ 5520 h 8903"/>
              <a:gd name="T56" fmla="*/ 4393 w 5061"/>
              <a:gd name="T57" fmla="*/ 5726 h 8903"/>
              <a:gd name="T58" fmla="*/ 4506 w 5061"/>
              <a:gd name="T59" fmla="*/ 5816 h 8903"/>
              <a:gd name="T60" fmla="*/ 4550 w 5061"/>
              <a:gd name="T61" fmla="*/ 5868 h 8903"/>
              <a:gd name="T62" fmla="*/ 4560 w 5061"/>
              <a:gd name="T63" fmla="*/ 5908 h 8903"/>
              <a:gd name="T64" fmla="*/ 4552 w 5061"/>
              <a:gd name="T65" fmla="*/ 5930 h 8903"/>
              <a:gd name="T66" fmla="*/ 4472 w 5061"/>
              <a:gd name="T67" fmla="*/ 6074 h 8903"/>
              <a:gd name="T68" fmla="*/ 4321 w 5061"/>
              <a:gd name="T69" fmla="*/ 6321 h 8903"/>
              <a:gd name="T70" fmla="*/ 4379 w 5061"/>
              <a:gd name="T71" fmla="*/ 6671 h 8903"/>
              <a:gd name="T72" fmla="*/ 4303 w 5061"/>
              <a:gd name="T73" fmla="*/ 7072 h 8903"/>
              <a:gd name="T74" fmla="*/ 4263 w 5061"/>
              <a:gd name="T75" fmla="*/ 7214 h 8903"/>
              <a:gd name="T76" fmla="*/ 4251 w 5061"/>
              <a:gd name="T77" fmla="*/ 7234 h 8903"/>
              <a:gd name="T78" fmla="*/ 4215 w 5061"/>
              <a:gd name="T79" fmla="*/ 7258 h 8903"/>
              <a:gd name="T80" fmla="*/ 4125 w 5061"/>
              <a:gd name="T81" fmla="*/ 7286 h 8903"/>
              <a:gd name="T82" fmla="*/ 3969 w 5061"/>
              <a:gd name="T83" fmla="*/ 7298 h 8903"/>
              <a:gd name="T84" fmla="*/ 3708 w 5061"/>
              <a:gd name="T85" fmla="*/ 7294 h 8903"/>
              <a:gd name="T86" fmla="*/ 3408 w 5061"/>
              <a:gd name="T87" fmla="*/ 7276 h 8903"/>
              <a:gd name="T88" fmla="*/ 2967 w 5061"/>
              <a:gd name="T89" fmla="*/ 7252 h 8903"/>
              <a:gd name="T90" fmla="*/ 2729 w 5061"/>
              <a:gd name="T91" fmla="*/ 7258 h 8903"/>
              <a:gd name="T92" fmla="*/ 2616 w 5061"/>
              <a:gd name="T93" fmla="*/ 7274 h 8903"/>
              <a:gd name="T94" fmla="*/ 2540 w 5061"/>
              <a:gd name="T95" fmla="*/ 7292 h 8903"/>
              <a:gd name="T96" fmla="*/ 2370 w 5061"/>
              <a:gd name="T97" fmla="*/ 7351 h 8903"/>
              <a:gd name="T98" fmla="*/ 2082 w 5061"/>
              <a:gd name="T99" fmla="*/ 7485 h 8903"/>
              <a:gd name="T100" fmla="*/ 1769 w 5061"/>
              <a:gd name="T101" fmla="*/ 7661 h 8903"/>
              <a:gd name="T102" fmla="*/ 1444 w 5061"/>
              <a:gd name="T103" fmla="*/ 7863 h 8903"/>
              <a:gd name="T104" fmla="*/ 1014 w 5061"/>
              <a:gd name="T105" fmla="*/ 8150 h 8903"/>
              <a:gd name="T106" fmla="*/ 449 w 5061"/>
              <a:gd name="T107" fmla="*/ 8559 h 8903"/>
              <a:gd name="T108" fmla="*/ 0 w 5061"/>
              <a:gd name="T109" fmla="*/ 8903 h 8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061" h="8903">
                <a:moveTo>
                  <a:pt x="0" y="101"/>
                </a:moveTo>
                <a:lnTo>
                  <a:pt x="0" y="101"/>
                </a:lnTo>
                <a:lnTo>
                  <a:pt x="110" y="77"/>
                </a:lnTo>
                <a:lnTo>
                  <a:pt x="224" y="57"/>
                </a:lnTo>
                <a:lnTo>
                  <a:pt x="339" y="39"/>
                </a:lnTo>
                <a:lnTo>
                  <a:pt x="457" y="25"/>
                </a:lnTo>
                <a:lnTo>
                  <a:pt x="577" y="16"/>
                </a:lnTo>
                <a:lnTo>
                  <a:pt x="701" y="8"/>
                </a:lnTo>
                <a:lnTo>
                  <a:pt x="825" y="2"/>
                </a:lnTo>
                <a:lnTo>
                  <a:pt x="950" y="0"/>
                </a:lnTo>
                <a:lnTo>
                  <a:pt x="1076" y="2"/>
                </a:lnTo>
                <a:lnTo>
                  <a:pt x="1204" y="6"/>
                </a:lnTo>
                <a:lnTo>
                  <a:pt x="1332" y="12"/>
                </a:lnTo>
                <a:lnTo>
                  <a:pt x="1460" y="23"/>
                </a:lnTo>
                <a:lnTo>
                  <a:pt x="1587" y="35"/>
                </a:lnTo>
                <a:lnTo>
                  <a:pt x="1713" y="53"/>
                </a:lnTo>
                <a:lnTo>
                  <a:pt x="1841" y="71"/>
                </a:lnTo>
                <a:lnTo>
                  <a:pt x="1967" y="95"/>
                </a:lnTo>
                <a:lnTo>
                  <a:pt x="1967" y="95"/>
                </a:lnTo>
                <a:lnTo>
                  <a:pt x="2062" y="113"/>
                </a:lnTo>
                <a:lnTo>
                  <a:pt x="2156" y="135"/>
                </a:lnTo>
                <a:lnTo>
                  <a:pt x="2246" y="157"/>
                </a:lnTo>
                <a:lnTo>
                  <a:pt x="2332" y="179"/>
                </a:lnTo>
                <a:lnTo>
                  <a:pt x="2416" y="203"/>
                </a:lnTo>
                <a:lnTo>
                  <a:pt x="2498" y="229"/>
                </a:lnTo>
                <a:lnTo>
                  <a:pt x="2576" y="255"/>
                </a:lnTo>
                <a:lnTo>
                  <a:pt x="2649" y="281"/>
                </a:lnTo>
                <a:lnTo>
                  <a:pt x="2721" y="309"/>
                </a:lnTo>
                <a:lnTo>
                  <a:pt x="2791" y="337"/>
                </a:lnTo>
                <a:lnTo>
                  <a:pt x="2857" y="367"/>
                </a:lnTo>
                <a:lnTo>
                  <a:pt x="2919" y="397"/>
                </a:lnTo>
                <a:lnTo>
                  <a:pt x="2981" y="427"/>
                </a:lnTo>
                <a:lnTo>
                  <a:pt x="3039" y="459"/>
                </a:lnTo>
                <a:lnTo>
                  <a:pt x="3093" y="491"/>
                </a:lnTo>
                <a:lnTo>
                  <a:pt x="3147" y="523"/>
                </a:lnTo>
                <a:lnTo>
                  <a:pt x="3197" y="555"/>
                </a:lnTo>
                <a:lnTo>
                  <a:pt x="3244" y="589"/>
                </a:lnTo>
                <a:lnTo>
                  <a:pt x="3288" y="623"/>
                </a:lnTo>
                <a:lnTo>
                  <a:pt x="3332" y="656"/>
                </a:lnTo>
                <a:lnTo>
                  <a:pt x="3372" y="690"/>
                </a:lnTo>
                <a:lnTo>
                  <a:pt x="3410" y="724"/>
                </a:lnTo>
                <a:lnTo>
                  <a:pt x="3446" y="760"/>
                </a:lnTo>
                <a:lnTo>
                  <a:pt x="3480" y="794"/>
                </a:lnTo>
                <a:lnTo>
                  <a:pt x="3512" y="830"/>
                </a:lnTo>
                <a:lnTo>
                  <a:pt x="3542" y="864"/>
                </a:lnTo>
                <a:lnTo>
                  <a:pt x="3568" y="900"/>
                </a:lnTo>
                <a:lnTo>
                  <a:pt x="3594" y="934"/>
                </a:lnTo>
                <a:lnTo>
                  <a:pt x="3618" y="970"/>
                </a:lnTo>
                <a:lnTo>
                  <a:pt x="3638" y="1004"/>
                </a:lnTo>
                <a:lnTo>
                  <a:pt x="3658" y="1038"/>
                </a:lnTo>
                <a:lnTo>
                  <a:pt x="3676" y="1074"/>
                </a:lnTo>
                <a:lnTo>
                  <a:pt x="3676" y="1074"/>
                </a:lnTo>
                <a:lnTo>
                  <a:pt x="3714" y="1152"/>
                </a:lnTo>
                <a:lnTo>
                  <a:pt x="3758" y="1251"/>
                </a:lnTo>
                <a:lnTo>
                  <a:pt x="3808" y="1365"/>
                </a:lnTo>
                <a:lnTo>
                  <a:pt x="3859" y="1495"/>
                </a:lnTo>
                <a:lnTo>
                  <a:pt x="3975" y="1777"/>
                </a:lnTo>
                <a:lnTo>
                  <a:pt x="4091" y="2074"/>
                </a:lnTo>
                <a:lnTo>
                  <a:pt x="4199" y="2358"/>
                </a:lnTo>
                <a:lnTo>
                  <a:pt x="4289" y="2603"/>
                </a:lnTo>
                <a:lnTo>
                  <a:pt x="4325" y="2705"/>
                </a:lnTo>
                <a:lnTo>
                  <a:pt x="4353" y="2785"/>
                </a:lnTo>
                <a:lnTo>
                  <a:pt x="4371" y="2845"/>
                </a:lnTo>
                <a:lnTo>
                  <a:pt x="4375" y="2865"/>
                </a:lnTo>
                <a:lnTo>
                  <a:pt x="4377" y="2877"/>
                </a:lnTo>
                <a:lnTo>
                  <a:pt x="4259" y="3294"/>
                </a:lnTo>
                <a:lnTo>
                  <a:pt x="5045" y="4634"/>
                </a:lnTo>
                <a:lnTo>
                  <a:pt x="5045" y="4634"/>
                </a:lnTo>
                <a:lnTo>
                  <a:pt x="5049" y="4642"/>
                </a:lnTo>
                <a:lnTo>
                  <a:pt x="5055" y="4660"/>
                </a:lnTo>
                <a:lnTo>
                  <a:pt x="5057" y="4672"/>
                </a:lnTo>
                <a:lnTo>
                  <a:pt x="5061" y="4686"/>
                </a:lnTo>
                <a:lnTo>
                  <a:pt x="5061" y="4702"/>
                </a:lnTo>
                <a:lnTo>
                  <a:pt x="5059" y="4718"/>
                </a:lnTo>
                <a:lnTo>
                  <a:pt x="5059" y="4718"/>
                </a:lnTo>
                <a:lnTo>
                  <a:pt x="5057" y="4726"/>
                </a:lnTo>
                <a:lnTo>
                  <a:pt x="5053" y="4734"/>
                </a:lnTo>
                <a:lnTo>
                  <a:pt x="5043" y="4750"/>
                </a:lnTo>
                <a:lnTo>
                  <a:pt x="5029" y="4764"/>
                </a:lnTo>
                <a:lnTo>
                  <a:pt x="5015" y="4778"/>
                </a:lnTo>
                <a:lnTo>
                  <a:pt x="4988" y="4796"/>
                </a:lnTo>
                <a:lnTo>
                  <a:pt x="4976" y="4804"/>
                </a:lnTo>
                <a:lnTo>
                  <a:pt x="4480" y="5025"/>
                </a:lnTo>
                <a:lnTo>
                  <a:pt x="4614" y="5520"/>
                </a:lnTo>
                <a:lnTo>
                  <a:pt x="4359" y="5702"/>
                </a:lnTo>
                <a:lnTo>
                  <a:pt x="4359" y="5702"/>
                </a:lnTo>
                <a:lnTo>
                  <a:pt x="4393" y="5726"/>
                </a:lnTo>
                <a:lnTo>
                  <a:pt x="4428" y="5752"/>
                </a:lnTo>
                <a:lnTo>
                  <a:pt x="4468" y="5782"/>
                </a:lnTo>
                <a:lnTo>
                  <a:pt x="4506" y="5816"/>
                </a:lnTo>
                <a:lnTo>
                  <a:pt x="4524" y="5834"/>
                </a:lnTo>
                <a:lnTo>
                  <a:pt x="4538" y="5852"/>
                </a:lnTo>
                <a:lnTo>
                  <a:pt x="4550" y="5868"/>
                </a:lnTo>
                <a:lnTo>
                  <a:pt x="4558" y="5886"/>
                </a:lnTo>
                <a:lnTo>
                  <a:pt x="4560" y="5900"/>
                </a:lnTo>
                <a:lnTo>
                  <a:pt x="4560" y="5908"/>
                </a:lnTo>
                <a:lnTo>
                  <a:pt x="4558" y="5914"/>
                </a:lnTo>
                <a:lnTo>
                  <a:pt x="4558" y="5914"/>
                </a:lnTo>
                <a:lnTo>
                  <a:pt x="4552" y="5930"/>
                </a:lnTo>
                <a:lnTo>
                  <a:pt x="4542" y="5952"/>
                </a:lnTo>
                <a:lnTo>
                  <a:pt x="4510" y="6008"/>
                </a:lnTo>
                <a:lnTo>
                  <a:pt x="4472" y="6074"/>
                </a:lnTo>
                <a:lnTo>
                  <a:pt x="4430" y="6143"/>
                </a:lnTo>
                <a:lnTo>
                  <a:pt x="4355" y="6267"/>
                </a:lnTo>
                <a:lnTo>
                  <a:pt x="4321" y="6321"/>
                </a:lnTo>
                <a:lnTo>
                  <a:pt x="4393" y="6587"/>
                </a:lnTo>
                <a:lnTo>
                  <a:pt x="4393" y="6587"/>
                </a:lnTo>
                <a:lnTo>
                  <a:pt x="4379" y="6671"/>
                </a:lnTo>
                <a:lnTo>
                  <a:pt x="4345" y="6862"/>
                </a:lnTo>
                <a:lnTo>
                  <a:pt x="4325" y="6970"/>
                </a:lnTo>
                <a:lnTo>
                  <a:pt x="4303" y="7072"/>
                </a:lnTo>
                <a:lnTo>
                  <a:pt x="4283" y="7158"/>
                </a:lnTo>
                <a:lnTo>
                  <a:pt x="4273" y="7190"/>
                </a:lnTo>
                <a:lnTo>
                  <a:pt x="4263" y="7214"/>
                </a:lnTo>
                <a:lnTo>
                  <a:pt x="4263" y="7214"/>
                </a:lnTo>
                <a:lnTo>
                  <a:pt x="4259" y="7224"/>
                </a:lnTo>
                <a:lnTo>
                  <a:pt x="4251" y="7234"/>
                </a:lnTo>
                <a:lnTo>
                  <a:pt x="4241" y="7242"/>
                </a:lnTo>
                <a:lnTo>
                  <a:pt x="4229" y="7250"/>
                </a:lnTo>
                <a:lnTo>
                  <a:pt x="4215" y="7258"/>
                </a:lnTo>
                <a:lnTo>
                  <a:pt x="4201" y="7266"/>
                </a:lnTo>
                <a:lnTo>
                  <a:pt x="4165" y="7276"/>
                </a:lnTo>
                <a:lnTo>
                  <a:pt x="4125" y="7286"/>
                </a:lnTo>
                <a:lnTo>
                  <a:pt x="4079" y="7292"/>
                </a:lnTo>
                <a:lnTo>
                  <a:pt x="4027" y="7296"/>
                </a:lnTo>
                <a:lnTo>
                  <a:pt x="3969" y="7298"/>
                </a:lnTo>
                <a:lnTo>
                  <a:pt x="3909" y="7300"/>
                </a:lnTo>
                <a:lnTo>
                  <a:pt x="3845" y="7298"/>
                </a:lnTo>
                <a:lnTo>
                  <a:pt x="3708" y="7294"/>
                </a:lnTo>
                <a:lnTo>
                  <a:pt x="3560" y="7286"/>
                </a:lnTo>
                <a:lnTo>
                  <a:pt x="3408" y="7276"/>
                </a:lnTo>
                <a:lnTo>
                  <a:pt x="3408" y="7276"/>
                </a:lnTo>
                <a:lnTo>
                  <a:pt x="3183" y="7262"/>
                </a:lnTo>
                <a:lnTo>
                  <a:pt x="3073" y="7256"/>
                </a:lnTo>
                <a:lnTo>
                  <a:pt x="2967" y="7252"/>
                </a:lnTo>
                <a:lnTo>
                  <a:pt x="2867" y="7252"/>
                </a:lnTo>
                <a:lnTo>
                  <a:pt x="2773" y="7254"/>
                </a:lnTo>
                <a:lnTo>
                  <a:pt x="2729" y="7258"/>
                </a:lnTo>
                <a:lnTo>
                  <a:pt x="2689" y="7262"/>
                </a:lnTo>
                <a:lnTo>
                  <a:pt x="2651" y="7266"/>
                </a:lnTo>
                <a:lnTo>
                  <a:pt x="2616" y="7274"/>
                </a:lnTo>
                <a:lnTo>
                  <a:pt x="2616" y="7274"/>
                </a:lnTo>
                <a:lnTo>
                  <a:pt x="2578" y="7282"/>
                </a:lnTo>
                <a:lnTo>
                  <a:pt x="2540" y="7292"/>
                </a:lnTo>
                <a:lnTo>
                  <a:pt x="2500" y="7306"/>
                </a:lnTo>
                <a:lnTo>
                  <a:pt x="2458" y="7320"/>
                </a:lnTo>
                <a:lnTo>
                  <a:pt x="2370" y="7351"/>
                </a:lnTo>
                <a:lnTo>
                  <a:pt x="2278" y="7391"/>
                </a:lnTo>
                <a:lnTo>
                  <a:pt x="2182" y="7435"/>
                </a:lnTo>
                <a:lnTo>
                  <a:pt x="2082" y="7485"/>
                </a:lnTo>
                <a:lnTo>
                  <a:pt x="1981" y="7539"/>
                </a:lnTo>
                <a:lnTo>
                  <a:pt x="1877" y="7599"/>
                </a:lnTo>
                <a:lnTo>
                  <a:pt x="1769" y="7661"/>
                </a:lnTo>
                <a:lnTo>
                  <a:pt x="1661" y="7725"/>
                </a:lnTo>
                <a:lnTo>
                  <a:pt x="1553" y="7793"/>
                </a:lnTo>
                <a:lnTo>
                  <a:pt x="1444" y="7863"/>
                </a:lnTo>
                <a:lnTo>
                  <a:pt x="1336" y="7935"/>
                </a:lnTo>
                <a:lnTo>
                  <a:pt x="1226" y="8006"/>
                </a:lnTo>
                <a:lnTo>
                  <a:pt x="1014" y="8150"/>
                </a:lnTo>
                <a:lnTo>
                  <a:pt x="811" y="8294"/>
                </a:lnTo>
                <a:lnTo>
                  <a:pt x="621" y="8432"/>
                </a:lnTo>
                <a:lnTo>
                  <a:pt x="449" y="8559"/>
                </a:lnTo>
                <a:lnTo>
                  <a:pt x="299" y="8673"/>
                </a:lnTo>
                <a:lnTo>
                  <a:pt x="82" y="8841"/>
                </a:lnTo>
                <a:lnTo>
                  <a:pt x="0" y="8903"/>
                </a:lnTo>
                <a:lnTo>
                  <a:pt x="0" y="10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Freeform 46">
            <a:extLst>
              <a:ext uri="{FF2B5EF4-FFF2-40B4-BE49-F238E27FC236}">
                <a16:creationId xmlns:a16="http://schemas.microsoft.com/office/drawing/2014/main" id="{F321A7FC-8A17-48B2-87C2-F21499F1780D}"/>
              </a:ext>
            </a:extLst>
          </p:cNvPr>
          <p:cNvSpPr>
            <a:spLocks/>
          </p:cNvSpPr>
          <p:nvPr/>
        </p:nvSpPr>
        <p:spPr bwMode="auto">
          <a:xfrm>
            <a:off x="5953125" y="11618913"/>
            <a:ext cx="420688" cy="422275"/>
          </a:xfrm>
          <a:custGeom>
            <a:avLst/>
            <a:gdLst>
              <a:gd name="T0" fmla="*/ 265 w 265"/>
              <a:gd name="T1" fmla="*/ 134 h 266"/>
              <a:gd name="T2" fmla="*/ 261 w 265"/>
              <a:gd name="T3" fmla="*/ 160 h 266"/>
              <a:gd name="T4" fmla="*/ 255 w 265"/>
              <a:gd name="T5" fmla="*/ 186 h 266"/>
              <a:gd name="T6" fmla="*/ 241 w 265"/>
              <a:gd name="T7" fmla="*/ 208 h 266"/>
              <a:gd name="T8" fmla="*/ 225 w 265"/>
              <a:gd name="T9" fmla="*/ 228 h 266"/>
              <a:gd name="T10" fmla="*/ 205 w 265"/>
              <a:gd name="T11" fmla="*/ 244 h 266"/>
              <a:gd name="T12" fmla="*/ 183 w 265"/>
              <a:gd name="T13" fmla="*/ 256 h 266"/>
              <a:gd name="T14" fmla="*/ 159 w 265"/>
              <a:gd name="T15" fmla="*/ 264 h 266"/>
              <a:gd name="T16" fmla="*/ 131 w 265"/>
              <a:gd name="T17" fmla="*/ 266 h 266"/>
              <a:gd name="T18" fmla="*/ 117 w 265"/>
              <a:gd name="T19" fmla="*/ 266 h 266"/>
              <a:gd name="T20" fmla="*/ 91 w 265"/>
              <a:gd name="T21" fmla="*/ 260 h 266"/>
              <a:gd name="T22" fmla="*/ 68 w 265"/>
              <a:gd name="T23" fmla="*/ 250 h 266"/>
              <a:gd name="T24" fmla="*/ 48 w 265"/>
              <a:gd name="T25" fmla="*/ 236 h 266"/>
              <a:gd name="T26" fmla="*/ 30 w 265"/>
              <a:gd name="T27" fmla="*/ 218 h 266"/>
              <a:gd name="T28" fmla="*/ 16 w 265"/>
              <a:gd name="T29" fmla="*/ 198 h 266"/>
              <a:gd name="T30" fmla="*/ 6 w 265"/>
              <a:gd name="T31" fmla="*/ 174 h 266"/>
              <a:gd name="T32" fmla="*/ 0 w 265"/>
              <a:gd name="T33" fmla="*/ 148 h 266"/>
              <a:gd name="T34" fmla="*/ 0 w 265"/>
              <a:gd name="T35" fmla="*/ 134 h 266"/>
              <a:gd name="T36" fmla="*/ 2 w 265"/>
              <a:gd name="T37" fmla="*/ 106 h 266"/>
              <a:gd name="T38" fmla="*/ 10 w 265"/>
              <a:gd name="T39" fmla="*/ 82 h 266"/>
              <a:gd name="T40" fmla="*/ 22 w 265"/>
              <a:gd name="T41" fmla="*/ 60 h 266"/>
              <a:gd name="T42" fmla="*/ 38 w 265"/>
              <a:gd name="T43" fmla="*/ 40 h 266"/>
              <a:gd name="T44" fmla="*/ 58 w 265"/>
              <a:gd name="T45" fmla="*/ 24 h 266"/>
              <a:gd name="T46" fmla="*/ 79 w 265"/>
              <a:gd name="T47" fmla="*/ 12 h 266"/>
              <a:gd name="T48" fmla="*/ 105 w 265"/>
              <a:gd name="T49" fmla="*/ 4 h 266"/>
              <a:gd name="T50" fmla="*/ 131 w 265"/>
              <a:gd name="T51" fmla="*/ 0 h 266"/>
              <a:gd name="T52" fmla="*/ 145 w 265"/>
              <a:gd name="T53" fmla="*/ 2 h 266"/>
              <a:gd name="T54" fmla="*/ 171 w 265"/>
              <a:gd name="T55" fmla="*/ 6 h 266"/>
              <a:gd name="T56" fmla="*/ 195 w 265"/>
              <a:gd name="T57" fmla="*/ 16 h 266"/>
              <a:gd name="T58" fmla="*/ 217 w 265"/>
              <a:gd name="T59" fmla="*/ 30 h 266"/>
              <a:gd name="T60" fmla="*/ 235 w 265"/>
              <a:gd name="T61" fmla="*/ 50 h 266"/>
              <a:gd name="T62" fmla="*/ 249 w 265"/>
              <a:gd name="T63" fmla="*/ 70 h 266"/>
              <a:gd name="T64" fmla="*/ 259 w 265"/>
              <a:gd name="T65" fmla="*/ 94 h 266"/>
              <a:gd name="T66" fmla="*/ 265 w 265"/>
              <a:gd name="T67" fmla="*/ 120 h 266"/>
              <a:gd name="T68" fmla="*/ 265 w 265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5" h="266">
                <a:moveTo>
                  <a:pt x="265" y="134"/>
                </a:moveTo>
                <a:lnTo>
                  <a:pt x="265" y="134"/>
                </a:lnTo>
                <a:lnTo>
                  <a:pt x="265" y="148"/>
                </a:lnTo>
                <a:lnTo>
                  <a:pt x="261" y="160"/>
                </a:lnTo>
                <a:lnTo>
                  <a:pt x="259" y="174"/>
                </a:lnTo>
                <a:lnTo>
                  <a:pt x="255" y="186"/>
                </a:lnTo>
                <a:lnTo>
                  <a:pt x="249" y="198"/>
                </a:lnTo>
                <a:lnTo>
                  <a:pt x="241" y="208"/>
                </a:lnTo>
                <a:lnTo>
                  <a:pt x="235" y="218"/>
                </a:lnTo>
                <a:lnTo>
                  <a:pt x="225" y="228"/>
                </a:lnTo>
                <a:lnTo>
                  <a:pt x="217" y="236"/>
                </a:lnTo>
                <a:lnTo>
                  <a:pt x="205" y="244"/>
                </a:lnTo>
                <a:lnTo>
                  <a:pt x="195" y="250"/>
                </a:lnTo>
                <a:lnTo>
                  <a:pt x="183" y="256"/>
                </a:lnTo>
                <a:lnTo>
                  <a:pt x="171" y="260"/>
                </a:lnTo>
                <a:lnTo>
                  <a:pt x="159" y="264"/>
                </a:lnTo>
                <a:lnTo>
                  <a:pt x="145" y="266"/>
                </a:lnTo>
                <a:lnTo>
                  <a:pt x="131" y="266"/>
                </a:lnTo>
                <a:lnTo>
                  <a:pt x="131" y="266"/>
                </a:lnTo>
                <a:lnTo>
                  <a:pt x="117" y="266"/>
                </a:lnTo>
                <a:lnTo>
                  <a:pt x="105" y="264"/>
                </a:lnTo>
                <a:lnTo>
                  <a:pt x="91" y="260"/>
                </a:lnTo>
                <a:lnTo>
                  <a:pt x="79" y="256"/>
                </a:lnTo>
                <a:lnTo>
                  <a:pt x="68" y="250"/>
                </a:lnTo>
                <a:lnTo>
                  <a:pt x="58" y="244"/>
                </a:lnTo>
                <a:lnTo>
                  <a:pt x="48" y="236"/>
                </a:lnTo>
                <a:lnTo>
                  <a:pt x="38" y="228"/>
                </a:lnTo>
                <a:lnTo>
                  <a:pt x="30" y="218"/>
                </a:lnTo>
                <a:lnTo>
                  <a:pt x="22" y="208"/>
                </a:lnTo>
                <a:lnTo>
                  <a:pt x="16" y="198"/>
                </a:lnTo>
                <a:lnTo>
                  <a:pt x="10" y="186"/>
                </a:lnTo>
                <a:lnTo>
                  <a:pt x="6" y="174"/>
                </a:lnTo>
                <a:lnTo>
                  <a:pt x="2" y="160"/>
                </a:lnTo>
                <a:lnTo>
                  <a:pt x="0" y="148"/>
                </a:lnTo>
                <a:lnTo>
                  <a:pt x="0" y="134"/>
                </a:lnTo>
                <a:lnTo>
                  <a:pt x="0" y="134"/>
                </a:lnTo>
                <a:lnTo>
                  <a:pt x="0" y="120"/>
                </a:lnTo>
                <a:lnTo>
                  <a:pt x="2" y="106"/>
                </a:lnTo>
                <a:lnTo>
                  <a:pt x="6" y="94"/>
                </a:lnTo>
                <a:lnTo>
                  <a:pt x="10" y="82"/>
                </a:lnTo>
                <a:lnTo>
                  <a:pt x="16" y="70"/>
                </a:lnTo>
                <a:lnTo>
                  <a:pt x="22" y="60"/>
                </a:lnTo>
                <a:lnTo>
                  <a:pt x="30" y="50"/>
                </a:lnTo>
                <a:lnTo>
                  <a:pt x="38" y="40"/>
                </a:lnTo>
                <a:lnTo>
                  <a:pt x="48" y="30"/>
                </a:lnTo>
                <a:lnTo>
                  <a:pt x="58" y="24"/>
                </a:lnTo>
                <a:lnTo>
                  <a:pt x="68" y="16"/>
                </a:lnTo>
                <a:lnTo>
                  <a:pt x="79" y="12"/>
                </a:lnTo>
                <a:lnTo>
                  <a:pt x="91" y="6"/>
                </a:lnTo>
                <a:lnTo>
                  <a:pt x="105" y="4"/>
                </a:lnTo>
                <a:lnTo>
                  <a:pt x="117" y="2"/>
                </a:lnTo>
                <a:lnTo>
                  <a:pt x="131" y="0"/>
                </a:lnTo>
                <a:lnTo>
                  <a:pt x="131" y="0"/>
                </a:lnTo>
                <a:lnTo>
                  <a:pt x="145" y="2"/>
                </a:lnTo>
                <a:lnTo>
                  <a:pt x="159" y="4"/>
                </a:lnTo>
                <a:lnTo>
                  <a:pt x="171" y="6"/>
                </a:lnTo>
                <a:lnTo>
                  <a:pt x="183" y="12"/>
                </a:lnTo>
                <a:lnTo>
                  <a:pt x="195" y="16"/>
                </a:lnTo>
                <a:lnTo>
                  <a:pt x="205" y="24"/>
                </a:lnTo>
                <a:lnTo>
                  <a:pt x="217" y="30"/>
                </a:lnTo>
                <a:lnTo>
                  <a:pt x="225" y="40"/>
                </a:lnTo>
                <a:lnTo>
                  <a:pt x="235" y="50"/>
                </a:lnTo>
                <a:lnTo>
                  <a:pt x="241" y="60"/>
                </a:lnTo>
                <a:lnTo>
                  <a:pt x="249" y="70"/>
                </a:lnTo>
                <a:lnTo>
                  <a:pt x="255" y="82"/>
                </a:lnTo>
                <a:lnTo>
                  <a:pt x="259" y="94"/>
                </a:lnTo>
                <a:lnTo>
                  <a:pt x="261" y="106"/>
                </a:lnTo>
                <a:lnTo>
                  <a:pt x="265" y="120"/>
                </a:lnTo>
                <a:lnTo>
                  <a:pt x="265" y="134"/>
                </a:lnTo>
                <a:lnTo>
                  <a:pt x="265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Freeform 47">
            <a:extLst>
              <a:ext uri="{FF2B5EF4-FFF2-40B4-BE49-F238E27FC236}">
                <a16:creationId xmlns:a16="http://schemas.microsoft.com/office/drawing/2014/main" id="{AFD7C40D-98EF-4F82-9067-CFB1465C6071}"/>
              </a:ext>
            </a:extLst>
          </p:cNvPr>
          <p:cNvSpPr>
            <a:spLocks/>
          </p:cNvSpPr>
          <p:nvPr/>
        </p:nvSpPr>
        <p:spPr bwMode="auto">
          <a:xfrm>
            <a:off x="5106988" y="11618913"/>
            <a:ext cx="420688" cy="422275"/>
          </a:xfrm>
          <a:custGeom>
            <a:avLst/>
            <a:gdLst>
              <a:gd name="T0" fmla="*/ 265 w 265"/>
              <a:gd name="T1" fmla="*/ 134 h 266"/>
              <a:gd name="T2" fmla="*/ 263 w 265"/>
              <a:gd name="T3" fmla="*/ 160 h 266"/>
              <a:gd name="T4" fmla="*/ 255 w 265"/>
              <a:gd name="T5" fmla="*/ 186 h 266"/>
              <a:gd name="T6" fmla="*/ 243 w 265"/>
              <a:gd name="T7" fmla="*/ 208 h 266"/>
              <a:gd name="T8" fmla="*/ 227 w 265"/>
              <a:gd name="T9" fmla="*/ 228 h 266"/>
              <a:gd name="T10" fmla="*/ 207 w 265"/>
              <a:gd name="T11" fmla="*/ 244 h 266"/>
              <a:gd name="T12" fmla="*/ 185 w 265"/>
              <a:gd name="T13" fmla="*/ 256 h 266"/>
              <a:gd name="T14" fmla="*/ 159 w 265"/>
              <a:gd name="T15" fmla="*/ 264 h 266"/>
              <a:gd name="T16" fmla="*/ 133 w 265"/>
              <a:gd name="T17" fmla="*/ 266 h 266"/>
              <a:gd name="T18" fmla="*/ 119 w 265"/>
              <a:gd name="T19" fmla="*/ 266 h 266"/>
              <a:gd name="T20" fmla="*/ 93 w 265"/>
              <a:gd name="T21" fmla="*/ 260 h 266"/>
              <a:gd name="T22" fmla="*/ 69 w 265"/>
              <a:gd name="T23" fmla="*/ 250 h 266"/>
              <a:gd name="T24" fmla="*/ 47 w 265"/>
              <a:gd name="T25" fmla="*/ 236 h 266"/>
              <a:gd name="T26" fmla="*/ 29 w 265"/>
              <a:gd name="T27" fmla="*/ 218 h 266"/>
              <a:gd name="T28" fmla="*/ 16 w 265"/>
              <a:gd name="T29" fmla="*/ 198 h 266"/>
              <a:gd name="T30" fmla="*/ 6 w 265"/>
              <a:gd name="T31" fmla="*/ 174 h 266"/>
              <a:gd name="T32" fmla="*/ 0 w 265"/>
              <a:gd name="T33" fmla="*/ 148 h 266"/>
              <a:gd name="T34" fmla="*/ 0 w 265"/>
              <a:gd name="T35" fmla="*/ 134 h 266"/>
              <a:gd name="T36" fmla="*/ 2 w 265"/>
              <a:gd name="T37" fmla="*/ 106 h 266"/>
              <a:gd name="T38" fmla="*/ 10 w 265"/>
              <a:gd name="T39" fmla="*/ 82 h 266"/>
              <a:gd name="T40" fmla="*/ 21 w 265"/>
              <a:gd name="T41" fmla="*/ 60 h 266"/>
              <a:gd name="T42" fmla="*/ 39 w 265"/>
              <a:gd name="T43" fmla="*/ 40 h 266"/>
              <a:gd name="T44" fmla="*/ 57 w 265"/>
              <a:gd name="T45" fmla="*/ 24 h 266"/>
              <a:gd name="T46" fmla="*/ 81 w 265"/>
              <a:gd name="T47" fmla="*/ 12 h 266"/>
              <a:gd name="T48" fmla="*/ 105 w 265"/>
              <a:gd name="T49" fmla="*/ 4 h 266"/>
              <a:gd name="T50" fmla="*/ 133 w 265"/>
              <a:gd name="T51" fmla="*/ 0 h 266"/>
              <a:gd name="T52" fmla="*/ 145 w 265"/>
              <a:gd name="T53" fmla="*/ 2 h 266"/>
              <a:gd name="T54" fmla="*/ 171 w 265"/>
              <a:gd name="T55" fmla="*/ 6 h 266"/>
              <a:gd name="T56" fmla="*/ 195 w 265"/>
              <a:gd name="T57" fmla="*/ 16 h 266"/>
              <a:gd name="T58" fmla="*/ 217 w 265"/>
              <a:gd name="T59" fmla="*/ 30 h 266"/>
              <a:gd name="T60" fmla="*/ 235 w 265"/>
              <a:gd name="T61" fmla="*/ 50 h 266"/>
              <a:gd name="T62" fmla="*/ 249 w 265"/>
              <a:gd name="T63" fmla="*/ 70 h 266"/>
              <a:gd name="T64" fmla="*/ 259 w 265"/>
              <a:gd name="T65" fmla="*/ 94 h 266"/>
              <a:gd name="T66" fmla="*/ 265 w 265"/>
              <a:gd name="T67" fmla="*/ 120 h 266"/>
              <a:gd name="T68" fmla="*/ 265 w 265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5" h="266">
                <a:moveTo>
                  <a:pt x="265" y="134"/>
                </a:moveTo>
                <a:lnTo>
                  <a:pt x="265" y="134"/>
                </a:lnTo>
                <a:lnTo>
                  <a:pt x="265" y="148"/>
                </a:lnTo>
                <a:lnTo>
                  <a:pt x="263" y="160"/>
                </a:lnTo>
                <a:lnTo>
                  <a:pt x="259" y="174"/>
                </a:lnTo>
                <a:lnTo>
                  <a:pt x="255" y="186"/>
                </a:lnTo>
                <a:lnTo>
                  <a:pt x="249" y="198"/>
                </a:lnTo>
                <a:lnTo>
                  <a:pt x="243" y="208"/>
                </a:lnTo>
                <a:lnTo>
                  <a:pt x="235" y="218"/>
                </a:lnTo>
                <a:lnTo>
                  <a:pt x="227" y="228"/>
                </a:lnTo>
                <a:lnTo>
                  <a:pt x="217" y="236"/>
                </a:lnTo>
                <a:lnTo>
                  <a:pt x="207" y="244"/>
                </a:lnTo>
                <a:lnTo>
                  <a:pt x="195" y="250"/>
                </a:lnTo>
                <a:lnTo>
                  <a:pt x="185" y="256"/>
                </a:lnTo>
                <a:lnTo>
                  <a:pt x="171" y="260"/>
                </a:lnTo>
                <a:lnTo>
                  <a:pt x="159" y="264"/>
                </a:lnTo>
                <a:lnTo>
                  <a:pt x="145" y="266"/>
                </a:lnTo>
                <a:lnTo>
                  <a:pt x="133" y="266"/>
                </a:lnTo>
                <a:lnTo>
                  <a:pt x="133" y="266"/>
                </a:lnTo>
                <a:lnTo>
                  <a:pt x="119" y="266"/>
                </a:lnTo>
                <a:lnTo>
                  <a:pt x="105" y="264"/>
                </a:lnTo>
                <a:lnTo>
                  <a:pt x="93" y="260"/>
                </a:lnTo>
                <a:lnTo>
                  <a:pt x="81" y="256"/>
                </a:lnTo>
                <a:lnTo>
                  <a:pt x="69" y="250"/>
                </a:lnTo>
                <a:lnTo>
                  <a:pt x="57" y="244"/>
                </a:lnTo>
                <a:lnTo>
                  <a:pt x="47" y="236"/>
                </a:lnTo>
                <a:lnTo>
                  <a:pt x="39" y="228"/>
                </a:lnTo>
                <a:lnTo>
                  <a:pt x="29" y="218"/>
                </a:lnTo>
                <a:lnTo>
                  <a:pt x="21" y="208"/>
                </a:lnTo>
                <a:lnTo>
                  <a:pt x="16" y="198"/>
                </a:lnTo>
                <a:lnTo>
                  <a:pt x="10" y="186"/>
                </a:lnTo>
                <a:lnTo>
                  <a:pt x="6" y="174"/>
                </a:lnTo>
                <a:lnTo>
                  <a:pt x="2" y="160"/>
                </a:lnTo>
                <a:lnTo>
                  <a:pt x="0" y="148"/>
                </a:lnTo>
                <a:lnTo>
                  <a:pt x="0" y="134"/>
                </a:lnTo>
                <a:lnTo>
                  <a:pt x="0" y="134"/>
                </a:lnTo>
                <a:lnTo>
                  <a:pt x="0" y="120"/>
                </a:lnTo>
                <a:lnTo>
                  <a:pt x="2" y="106"/>
                </a:lnTo>
                <a:lnTo>
                  <a:pt x="6" y="94"/>
                </a:lnTo>
                <a:lnTo>
                  <a:pt x="10" y="82"/>
                </a:lnTo>
                <a:lnTo>
                  <a:pt x="16" y="70"/>
                </a:lnTo>
                <a:lnTo>
                  <a:pt x="21" y="60"/>
                </a:lnTo>
                <a:lnTo>
                  <a:pt x="29" y="50"/>
                </a:lnTo>
                <a:lnTo>
                  <a:pt x="39" y="40"/>
                </a:lnTo>
                <a:lnTo>
                  <a:pt x="47" y="30"/>
                </a:lnTo>
                <a:lnTo>
                  <a:pt x="57" y="24"/>
                </a:lnTo>
                <a:lnTo>
                  <a:pt x="69" y="16"/>
                </a:lnTo>
                <a:lnTo>
                  <a:pt x="81" y="12"/>
                </a:lnTo>
                <a:lnTo>
                  <a:pt x="93" y="6"/>
                </a:lnTo>
                <a:lnTo>
                  <a:pt x="105" y="4"/>
                </a:lnTo>
                <a:lnTo>
                  <a:pt x="119" y="2"/>
                </a:lnTo>
                <a:lnTo>
                  <a:pt x="133" y="0"/>
                </a:lnTo>
                <a:lnTo>
                  <a:pt x="133" y="0"/>
                </a:lnTo>
                <a:lnTo>
                  <a:pt x="145" y="2"/>
                </a:lnTo>
                <a:lnTo>
                  <a:pt x="159" y="4"/>
                </a:lnTo>
                <a:lnTo>
                  <a:pt x="171" y="6"/>
                </a:lnTo>
                <a:lnTo>
                  <a:pt x="185" y="12"/>
                </a:lnTo>
                <a:lnTo>
                  <a:pt x="195" y="16"/>
                </a:lnTo>
                <a:lnTo>
                  <a:pt x="207" y="24"/>
                </a:lnTo>
                <a:lnTo>
                  <a:pt x="217" y="30"/>
                </a:lnTo>
                <a:lnTo>
                  <a:pt x="227" y="40"/>
                </a:lnTo>
                <a:lnTo>
                  <a:pt x="235" y="50"/>
                </a:lnTo>
                <a:lnTo>
                  <a:pt x="243" y="60"/>
                </a:lnTo>
                <a:lnTo>
                  <a:pt x="249" y="70"/>
                </a:lnTo>
                <a:lnTo>
                  <a:pt x="255" y="82"/>
                </a:lnTo>
                <a:lnTo>
                  <a:pt x="259" y="94"/>
                </a:lnTo>
                <a:lnTo>
                  <a:pt x="263" y="106"/>
                </a:lnTo>
                <a:lnTo>
                  <a:pt x="265" y="120"/>
                </a:lnTo>
                <a:lnTo>
                  <a:pt x="265" y="134"/>
                </a:lnTo>
                <a:lnTo>
                  <a:pt x="265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48">
            <a:extLst>
              <a:ext uri="{FF2B5EF4-FFF2-40B4-BE49-F238E27FC236}">
                <a16:creationId xmlns:a16="http://schemas.microsoft.com/office/drawing/2014/main" id="{7669B1EF-1EDC-4E05-8D01-62637D48EC0A}"/>
              </a:ext>
            </a:extLst>
          </p:cNvPr>
          <p:cNvSpPr>
            <a:spLocks/>
          </p:cNvSpPr>
          <p:nvPr/>
        </p:nvSpPr>
        <p:spPr bwMode="auto">
          <a:xfrm>
            <a:off x="4259263" y="11618913"/>
            <a:ext cx="425450" cy="422275"/>
          </a:xfrm>
          <a:custGeom>
            <a:avLst/>
            <a:gdLst>
              <a:gd name="T0" fmla="*/ 268 w 268"/>
              <a:gd name="T1" fmla="*/ 134 h 266"/>
              <a:gd name="T2" fmla="*/ 264 w 268"/>
              <a:gd name="T3" fmla="*/ 160 h 266"/>
              <a:gd name="T4" fmla="*/ 256 w 268"/>
              <a:gd name="T5" fmla="*/ 186 h 266"/>
              <a:gd name="T6" fmla="*/ 244 w 268"/>
              <a:gd name="T7" fmla="*/ 208 h 266"/>
              <a:gd name="T8" fmla="*/ 228 w 268"/>
              <a:gd name="T9" fmla="*/ 228 h 266"/>
              <a:gd name="T10" fmla="*/ 208 w 268"/>
              <a:gd name="T11" fmla="*/ 244 h 266"/>
              <a:gd name="T12" fmla="*/ 186 w 268"/>
              <a:gd name="T13" fmla="*/ 256 h 266"/>
              <a:gd name="T14" fmla="*/ 160 w 268"/>
              <a:gd name="T15" fmla="*/ 264 h 266"/>
              <a:gd name="T16" fmla="*/ 134 w 268"/>
              <a:gd name="T17" fmla="*/ 266 h 266"/>
              <a:gd name="T18" fmla="*/ 120 w 268"/>
              <a:gd name="T19" fmla="*/ 266 h 266"/>
              <a:gd name="T20" fmla="*/ 94 w 268"/>
              <a:gd name="T21" fmla="*/ 260 h 266"/>
              <a:gd name="T22" fmla="*/ 70 w 268"/>
              <a:gd name="T23" fmla="*/ 250 h 266"/>
              <a:gd name="T24" fmla="*/ 50 w 268"/>
              <a:gd name="T25" fmla="*/ 236 h 266"/>
              <a:gd name="T26" fmla="*/ 32 w 268"/>
              <a:gd name="T27" fmla="*/ 218 h 266"/>
              <a:gd name="T28" fmla="*/ 16 w 268"/>
              <a:gd name="T29" fmla="*/ 198 h 266"/>
              <a:gd name="T30" fmla="*/ 6 w 268"/>
              <a:gd name="T31" fmla="*/ 174 h 266"/>
              <a:gd name="T32" fmla="*/ 2 w 268"/>
              <a:gd name="T33" fmla="*/ 148 h 266"/>
              <a:gd name="T34" fmla="*/ 0 w 268"/>
              <a:gd name="T35" fmla="*/ 134 h 266"/>
              <a:gd name="T36" fmla="*/ 4 w 268"/>
              <a:gd name="T37" fmla="*/ 106 h 266"/>
              <a:gd name="T38" fmla="*/ 12 w 268"/>
              <a:gd name="T39" fmla="*/ 82 h 266"/>
              <a:gd name="T40" fmla="*/ 24 w 268"/>
              <a:gd name="T41" fmla="*/ 60 h 266"/>
              <a:gd name="T42" fmla="*/ 40 w 268"/>
              <a:gd name="T43" fmla="*/ 40 h 266"/>
              <a:gd name="T44" fmla="*/ 60 w 268"/>
              <a:gd name="T45" fmla="*/ 24 h 266"/>
              <a:gd name="T46" fmla="*/ 82 w 268"/>
              <a:gd name="T47" fmla="*/ 12 h 266"/>
              <a:gd name="T48" fmla="*/ 108 w 268"/>
              <a:gd name="T49" fmla="*/ 4 h 266"/>
              <a:gd name="T50" fmla="*/ 134 w 268"/>
              <a:gd name="T51" fmla="*/ 0 h 266"/>
              <a:gd name="T52" fmla="*/ 148 w 268"/>
              <a:gd name="T53" fmla="*/ 2 h 266"/>
              <a:gd name="T54" fmla="*/ 174 w 268"/>
              <a:gd name="T55" fmla="*/ 6 h 266"/>
              <a:gd name="T56" fmla="*/ 198 w 268"/>
              <a:gd name="T57" fmla="*/ 16 h 266"/>
              <a:gd name="T58" fmla="*/ 218 w 268"/>
              <a:gd name="T59" fmla="*/ 30 h 266"/>
              <a:gd name="T60" fmla="*/ 236 w 268"/>
              <a:gd name="T61" fmla="*/ 50 h 266"/>
              <a:gd name="T62" fmla="*/ 252 w 268"/>
              <a:gd name="T63" fmla="*/ 70 h 266"/>
              <a:gd name="T64" fmla="*/ 262 w 268"/>
              <a:gd name="T65" fmla="*/ 94 h 266"/>
              <a:gd name="T66" fmla="*/ 266 w 268"/>
              <a:gd name="T67" fmla="*/ 120 h 266"/>
              <a:gd name="T68" fmla="*/ 268 w 268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8" h="266">
                <a:moveTo>
                  <a:pt x="268" y="134"/>
                </a:moveTo>
                <a:lnTo>
                  <a:pt x="268" y="134"/>
                </a:lnTo>
                <a:lnTo>
                  <a:pt x="266" y="148"/>
                </a:lnTo>
                <a:lnTo>
                  <a:pt x="264" y="160"/>
                </a:lnTo>
                <a:lnTo>
                  <a:pt x="262" y="174"/>
                </a:lnTo>
                <a:lnTo>
                  <a:pt x="256" y="186"/>
                </a:lnTo>
                <a:lnTo>
                  <a:pt x="252" y="198"/>
                </a:lnTo>
                <a:lnTo>
                  <a:pt x="244" y="208"/>
                </a:lnTo>
                <a:lnTo>
                  <a:pt x="236" y="218"/>
                </a:lnTo>
                <a:lnTo>
                  <a:pt x="228" y="228"/>
                </a:lnTo>
                <a:lnTo>
                  <a:pt x="218" y="236"/>
                </a:lnTo>
                <a:lnTo>
                  <a:pt x="208" y="244"/>
                </a:lnTo>
                <a:lnTo>
                  <a:pt x="198" y="250"/>
                </a:lnTo>
                <a:lnTo>
                  <a:pt x="186" y="256"/>
                </a:lnTo>
                <a:lnTo>
                  <a:pt x="174" y="260"/>
                </a:lnTo>
                <a:lnTo>
                  <a:pt x="160" y="264"/>
                </a:lnTo>
                <a:lnTo>
                  <a:pt x="148" y="266"/>
                </a:lnTo>
                <a:lnTo>
                  <a:pt x="134" y="266"/>
                </a:lnTo>
                <a:lnTo>
                  <a:pt x="134" y="266"/>
                </a:lnTo>
                <a:lnTo>
                  <a:pt x="120" y="266"/>
                </a:lnTo>
                <a:lnTo>
                  <a:pt x="108" y="264"/>
                </a:lnTo>
                <a:lnTo>
                  <a:pt x="94" y="260"/>
                </a:lnTo>
                <a:lnTo>
                  <a:pt x="82" y="256"/>
                </a:lnTo>
                <a:lnTo>
                  <a:pt x="70" y="250"/>
                </a:lnTo>
                <a:lnTo>
                  <a:pt x="60" y="244"/>
                </a:lnTo>
                <a:lnTo>
                  <a:pt x="50" y="236"/>
                </a:lnTo>
                <a:lnTo>
                  <a:pt x="40" y="228"/>
                </a:lnTo>
                <a:lnTo>
                  <a:pt x="32" y="218"/>
                </a:lnTo>
                <a:lnTo>
                  <a:pt x="24" y="208"/>
                </a:lnTo>
                <a:lnTo>
                  <a:pt x="16" y="198"/>
                </a:lnTo>
                <a:lnTo>
                  <a:pt x="12" y="186"/>
                </a:lnTo>
                <a:lnTo>
                  <a:pt x="6" y="174"/>
                </a:lnTo>
                <a:lnTo>
                  <a:pt x="4" y="160"/>
                </a:lnTo>
                <a:lnTo>
                  <a:pt x="2" y="148"/>
                </a:lnTo>
                <a:lnTo>
                  <a:pt x="0" y="134"/>
                </a:lnTo>
                <a:lnTo>
                  <a:pt x="0" y="134"/>
                </a:lnTo>
                <a:lnTo>
                  <a:pt x="2" y="120"/>
                </a:lnTo>
                <a:lnTo>
                  <a:pt x="4" y="106"/>
                </a:lnTo>
                <a:lnTo>
                  <a:pt x="6" y="94"/>
                </a:lnTo>
                <a:lnTo>
                  <a:pt x="12" y="82"/>
                </a:lnTo>
                <a:lnTo>
                  <a:pt x="16" y="70"/>
                </a:lnTo>
                <a:lnTo>
                  <a:pt x="24" y="60"/>
                </a:lnTo>
                <a:lnTo>
                  <a:pt x="32" y="50"/>
                </a:lnTo>
                <a:lnTo>
                  <a:pt x="40" y="40"/>
                </a:lnTo>
                <a:lnTo>
                  <a:pt x="50" y="30"/>
                </a:lnTo>
                <a:lnTo>
                  <a:pt x="60" y="24"/>
                </a:lnTo>
                <a:lnTo>
                  <a:pt x="70" y="16"/>
                </a:lnTo>
                <a:lnTo>
                  <a:pt x="82" y="12"/>
                </a:lnTo>
                <a:lnTo>
                  <a:pt x="94" y="6"/>
                </a:lnTo>
                <a:lnTo>
                  <a:pt x="108" y="4"/>
                </a:lnTo>
                <a:lnTo>
                  <a:pt x="120" y="2"/>
                </a:lnTo>
                <a:lnTo>
                  <a:pt x="134" y="0"/>
                </a:lnTo>
                <a:lnTo>
                  <a:pt x="134" y="0"/>
                </a:lnTo>
                <a:lnTo>
                  <a:pt x="148" y="2"/>
                </a:lnTo>
                <a:lnTo>
                  <a:pt x="160" y="4"/>
                </a:lnTo>
                <a:lnTo>
                  <a:pt x="174" y="6"/>
                </a:lnTo>
                <a:lnTo>
                  <a:pt x="186" y="12"/>
                </a:lnTo>
                <a:lnTo>
                  <a:pt x="198" y="16"/>
                </a:lnTo>
                <a:lnTo>
                  <a:pt x="208" y="24"/>
                </a:lnTo>
                <a:lnTo>
                  <a:pt x="218" y="30"/>
                </a:lnTo>
                <a:lnTo>
                  <a:pt x="228" y="40"/>
                </a:lnTo>
                <a:lnTo>
                  <a:pt x="236" y="50"/>
                </a:lnTo>
                <a:lnTo>
                  <a:pt x="244" y="60"/>
                </a:lnTo>
                <a:lnTo>
                  <a:pt x="252" y="70"/>
                </a:lnTo>
                <a:lnTo>
                  <a:pt x="256" y="82"/>
                </a:lnTo>
                <a:lnTo>
                  <a:pt x="262" y="94"/>
                </a:lnTo>
                <a:lnTo>
                  <a:pt x="264" y="106"/>
                </a:lnTo>
                <a:lnTo>
                  <a:pt x="266" y="120"/>
                </a:lnTo>
                <a:lnTo>
                  <a:pt x="268" y="134"/>
                </a:lnTo>
                <a:lnTo>
                  <a:pt x="268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Freeform 51">
            <a:extLst>
              <a:ext uri="{FF2B5EF4-FFF2-40B4-BE49-F238E27FC236}">
                <a16:creationId xmlns:a16="http://schemas.microsoft.com/office/drawing/2014/main" id="{85085C31-B3C4-43EC-97A6-676DB6135624}"/>
              </a:ext>
            </a:extLst>
          </p:cNvPr>
          <p:cNvSpPr>
            <a:spLocks/>
          </p:cNvSpPr>
          <p:nvPr/>
        </p:nvSpPr>
        <p:spPr bwMode="auto">
          <a:xfrm>
            <a:off x="9785350" y="14328775"/>
            <a:ext cx="2624138" cy="2624137"/>
          </a:xfrm>
          <a:custGeom>
            <a:avLst/>
            <a:gdLst>
              <a:gd name="T0" fmla="*/ 1653 w 1653"/>
              <a:gd name="T1" fmla="*/ 0 h 1653"/>
              <a:gd name="T2" fmla="*/ 0 w 1653"/>
              <a:gd name="T3" fmla="*/ 1653 h 1653"/>
              <a:gd name="T4" fmla="*/ 0 w 1653"/>
              <a:gd name="T5" fmla="*/ 0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3" h="1653">
                <a:moveTo>
                  <a:pt x="1653" y="0"/>
                </a:moveTo>
                <a:lnTo>
                  <a:pt x="0" y="16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DB49EDDB-3ECB-412F-B813-DA64A500A296}"/>
              </a:ext>
            </a:extLst>
          </p:cNvPr>
          <p:cNvSpPr>
            <a:spLocks/>
          </p:cNvSpPr>
          <p:nvPr/>
        </p:nvSpPr>
        <p:spPr bwMode="auto">
          <a:xfrm>
            <a:off x="20351750" y="4122738"/>
            <a:ext cx="2624138" cy="2624137"/>
          </a:xfrm>
          <a:custGeom>
            <a:avLst/>
            <a:gdLst>
              <a:gd name="T0" fmla="*/ 0 w 1653"/>
              <a:gd name="T1" fmla="*/ 1653 h 1653"/>
              <a:gd name="T2" fmla="*/ 1653 w 1653"/>
              <a:gd name="T3" fmla="*/ 0 h 1653"/>
              <a:gd name="T4" fmla="*/ 1653 w 1653"/>
              <a:gd name="T5" fmla="*/ 1653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3" h="1653">
                <a:moveTo>
                  <a:pt x="0" y="1653"/>
                </a:moveTo>
                <a:lnTo>
                  <a:pt x="1653" y="0"/>
                </a:lnTo>
                <a:lnTo>
                  <a:pt x="1653" y="165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54">
            <a:extLst>
              <a:ext uri="{FF2B5EF4-FFF2-40B4-BE49-F238E27FC236}">
                <a16:creationId xmlns:a16="http://schemas.microsoft.com/office/drawing/2014/main" id="{64D0CAF9-9437-4DCF-BAA7-6690A0F29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725" y="2185988"/>
            <a:ext cx="6346825" cy="22225"/>
          </a:xfrm>
          <a:prstGeom prst="rect">
            <a:avLst/>
          </a:prstGeom>
          <a:solidFill>
            <a:srgbClr val="9E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" name="Rectangle 55">
            <a:extLst>
              <a:ext uri="{FF2B5EF4-FFF2-40B4-BE49-F238E27FC236}">
                <a16:creationId xmlns:a16="http://schemas.microsoft.com/office/drawing/2014/main" id="{00EFB735-89C8-4FB4-BA51-D8ED5346B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16688" y="2185988"/>
            <a:ext cx="6346825" cy="22225"/>
          </a:xfrm>
          <a:prstGeom prst="rect">
            <a:avLst/>
          </a:prstGeom>
          <a:solidFill>
            <a:srgbClr val="9E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C72AD00A-C539-4158-959D-147834B0A7F6}"/>
              </a:ext>
            </a:extLst>
          </p:cNvPr>
          <p:cNvSpPr>
            <a:spLocks noEditPoints="1"/>
          </p:cNvSpPr>
          <p:nvPr/>
        </p:nvSpPr>
        <p:spPr bwMode="auto">
          <a:xfrm>
            <a:off x="27903024" y="1693649"/>
            <a:ext cx="3248025" cy="822325"/>
          </a:xfrm>
          <a:custGeom>
            <a:avLst/>
            <a:gdLst>
              <a:gd name="T0" fmla="*/ 1776 w 2046"/>
              <a:gd name="T1" fmla="*/ 500 h 518"/>
              <a:gd name="T2" fmla="*/ 1850 w 2046"/>
              <a:gd name="T3" fmla="*/ 490 h 518"/>
              <a:gd name="T4" fmla="*/ 1916 w 2046"/>
              <a:gd name="T5" fmla="*/ 460 h 518"/>
              <a:gd name="T6" fmla="*/ 1954 w 2046"/>
              <a:gd name="T7" fmla="*/ 430 h 518"/>
              <a:gd name="T8" fmla="*/ 1996 w 2046"/>
              <a:gd name="T9" fmla="*/ 374 h 518"/>
              <a:gd name="T10" fmla="*/ 2022 w 2046"/>
              <a:gd name="T11" fmla="*/ 308 h 518"/>
              <a:gd name="T12" fmla="*/ 2028 w 2046"/>
              <a:gd name="T13" fmla="*/ 260 h 518"/>
              <a:gd name="T14" fmla="*/ 2016 w 2046"/>
              <a:gd name="T15" fmla="*/ 188 h 518"/>
              <a:gd name="T16" fmla="*/ 1984 w 2046"/>
              <a:gd name="T17" fmla="*/ 126 h 518"/>
              <a:gd name="T18" fmla="*/ 1954 w 2046"/>
              <a:gd name="T19" fmla="*/ 90 h 518"/>
              <a:gd name="T20" fmla="*/ 1896 w 2046"/>
              <a:gd name="T21" fmla="*/ 48 h 518"/>
              <a:gd name="T22" fmla="*/ 1826 w 2046"/>
              <a:gd name="T23" fmla="*/ 24 h 518"/>
              <a:gd name="T24" fmla="*/ 270 w 2046"/>
              <a:gd name="T25" fmla="*/ 20 h 518"/>
              <a:gd name="T26" fmla="*/ 218 w 2046"/>
              <a:gd name="T27" fmla="*/ 24 h 518"/>
              <a:gd name="T28" fmla="*/ 150 w 2046"/>
              <a:gd name="T29" fmla="*/ 48 h 518"/>
              <a:gd name="T30" fmla="*/ 92 w 2046"/>
              <a:gd name="T31" fmla="*/ 90 h 518"/>
              <a:gd name="T32" fmla="*/ 60 w 2046"/>
              <a:gd name="T33" fmla="*/ 126 h 518"/>
              <a:gd name="T34" fmla="*/ 30 w 2046"/>
              <a:gd name="T35" fmla="*/ 188 h 518"/>
              <a:gd name="T36" fmla="*/ 18 w 2046"/>
              <a:gd name="T37" fmla="*/ 260 h 518"/>
              <a:gd name="T38" fmla="*/ 24 w 2046"/>
              <a:gd name="T39" fmla="*/ 308 h 518"/>
              <a:gd name="T40" fmla="*/ 48 w 2046"/>
              <a:gd name="T41" fmla="*/ 374 h 518"/>
              <a:gd name="T42" fmla="*/ 92 w 2046"/>
              <a:gd name="T43" fmla="*/ 430 h 518"/>
              <a:gd name="T44" fmla="*/ 128 w 2046"/>
              <a:gd name="T45" fmla="*/ 460 h 518"/>
              <a:gd name="T46" fmla="*/ 194 w 2046"/>
              <a:gd name="T47" fmla="*/ 490 h 518"/>
              <a:gd name="T48" fmla="*/ 270 w 2046"/>
              <a:gd name="T49" fmla="*/ 500 h 518"/>
              <a:gd name="T50" fmla="*/ 270 w 2046"/>
              <a:gd name="T51" fmla="*/ 518 h 518"/>
              <a:gd name="T52" fmla="*/ 190 w 2046"/>
              <a:gd name="T53" fmla="*/ 508 h 518"/>
              <a:gd name="T54" fmla="*/ 118 w 2046"/>
              <a:gd name="T55" fmla="*/ 474 h 518"/>
              <a:gd name="T56" fmla="*/ 78 w 2046"/>
              <a:gd name="T57" fmla="*/ 444 h 518"/>
              <a:gd name="T58" fmla="*/ 32 w 2046"/>
              <a:gd name="T59" fmla="*/ 384 h 518"/>
              <a:gd name="T60" fmla="*/ 4 w 2046"/>
              <a:gd name="T61" fmla="*/ 312 h 518"/>
              <a:gd name="T62" fmla="*/ 0 w 2046"/>
              <a:gd name="T63" fmla="*/ 260 h 518"/>
              <a:gd name="T64" fmla="*/ 12 w 2046"/>
              <a:gd name="T65" fmla="*/ 182 h 518"/>
              <a:gd name="T66" fmla="*/ 46 w 2046"/>
              <a:gd name="T67" fmla="*/ 116 h 518"/>
              <a:gd name="T68" fmla="*/ 78 w 2046"/>
              <a:gd name="T69" fmla="*/ 76 h 518"/>
              <a:gd name="T70" fmla="*/ 140 w 2046"/>
              <a:gd name="T71" fmla="*/ 32 h 518"/>
              <a:gd name="T72" fmla="*/ 216 w 2046"/>
              <a:gd name="T73" fmla="*/ 6 h 518"/>
              <a:gd name="T74" fmla="*/ 1776 w 2046"/>
              <a:gd name="T75" fmla="*/ 0 h 518"/>
              <a:gd name="T76" fmla="*/ 1830 w 2046"/>
              <a:gd name="T77" fmla="*/ 6 h 518"/>
              <a:gd name="T78" fmla="*/ 1904 w 2046"/>
              <a:gd name="T79" fmla="*/ 32 h 518"/>
              <a:gd name="T80" fmla="*/ 1966 w 2046"/>
              <a:gd name="T81" fmla="*/ 76 h 518"/>
              <a:gd name="T82" fmla="*/ 2000 w 2046"/>
              <a:gd name="T83" fmla="*/ 116 h 518"/>
              <a:gd name="T84" fmla="*/ 2034 w 2046"/>
              <a:gd name="T85" fmla="*/ 182 h 518"/>
              <a:gd name="T86" fmla="*/ 2046 w 2046"/>
              <a:gd name="T87" fmla="*/ 260 h 518"/>
              <a:gd name="T88" fmla="*/ 2040 w 2046"/>
              <a:gd name="T89" fmla="*/ 312 h 518"/>
              <a:gd name="T90" fmla="*/ 2012 w 2046"/>
              <a:gd name="T91" fmla="*/ 384 h 518"/>
              <a:gd name="T92" fmla="*/ 1966 w 2046"/>
              <a:gd name="T93" fmla="*/ 444 h 518"/>
              <a:gd name="T94" fmla="*/ 1926 w 2046"/>
              <a:gd name="T95" fmla="*/ 474 h 518"/>
              <a:gd name="T96" fmla="*/ 1856 w 2046"/>
              <a:gd name="T97" fmla="*/ 508 h 518"/>
              <a:gd name="T98" fmla="*/ 1776 w 2046"/>
              <a:gd name="T99" fmla="*/ 518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46" h="518">
                <a:moveTo>
                  <a:pt x="270" y="500"/>
                </a:moveTo>
                <a:lnTo>
                  <a:pt x="1776" y="500"/>
                </a:lnTo>
                <a:lnTo>
                  <a:pt x="1776" y="500"/>
                </a:lnTo>
                <a:lnTo>
                  <a:pt x="1802" y="500"/>
                </a:lnTo>
                <a:lnTo>
                  <a:pt x="1826" y="496"/>
                </a:lnTo>
                <a:lnTo>
                  <a:pt x="1850" y="490"/>
                </a:lnTo>
                <a:lnTo>
                  <a:pt x="1874" y="482"/>
                </a:lnTo>
                <a:lnTo>
                  <a:pt x="1896" y="472"/>
                </a:lnTo>
                <a:lnTo>
                  <a:pt x="1916" y="460"/>
                </a:lnTo>
                <a:lnTo>
                  <a:pt x="1936" y="446"/>
                </a:lnTo>
                <a:lnTo>
                  <a:pt x="1954" y="430"/>
                </a:lnTo>
                <a:lnTo>
                  <a:pt x="1954" y="430"/>
                </a:lnTo>
                <a:lnTo>
                  <a:pt x="1970" y="412"/>
                </a:lnTo>
                <a:lnTo>
                  <a:pt x="1984" y="394"/>
                </a:lnTo>
                <a:lnTo>
                  <a:pt x="1996" y="374"/>
                </a:lnTo>
                <a:lnTo>
                  <a:pt x="2008" y="354"/>
                </a:lnTo>
                <a:lnTo>
                  <a:pt x="2016" y="332"/>
                </a:lnTo>
                <a:lnTo>
                  <a:pt x="2022" y="308"/>
                </a:lnTo>
                <a:lnTo>
                  <a:pt x="2026" y="284"/>
                </a:lnTo>
                <a:lnTo>
                  <a:pt x="2028" y="260"/>
                </a:lnTo>
                <a:lnTo>
                  <a:pt x="2028" y="260"/>
                </a:lnTo>
                <a:lnTo>
                  <a:pt x="2026" y="236"/>
                </a:lnTo>
                <a:lnTo>
                  <a:pt x="2022" y="212"/>
                </a:lnTo>
                <a:lnTo>
                  <a:pt x="2016" y="188"/>
                </a:lnTo>
                <a:lnTo>
                  <a:pt x="2008" y="166"/>
                </a:lnTo>
                <a:lnTo>
                  <a:pt x="1996" y="146"/>
                </a:lnTo>
                <a:lnTo>
                  <a:pt x="1984" y="126"/>
                </a:lnTo>
                <a:lnTo>
                  <a:pt x="1970" y="108"/>
                </a:lnTo>
                <a:lnTo>
                  <a:pt x="1954" y="90"/>
                </a:lnTo>
                <a:lnTo>
                  <a:pt x="1954" y="90"/>
                </a:lnTo>
                <a:lnTo>
                  <a:pt x="1936" y="74"/>
                </a:lnTo>
                <a:lnTo>
                  <a:pt x="1916" y="60"/>
                </a:lnTo>
                <a:lnTo>
                  <a:pt x="1896" y="48"/>
                </a:lnTo>
                <a:lnTo>
                  <a:pt x="1874" y="38"/>
                </a:lnTo>
                <a:lnTo>
                  <a:pt x="1850" y="30"/>
                </a:lnTo>
                <a:lnTo>
                  <a:pt x="1826" y="24"/>
                </a:lnTo>
                <a:lnTo>
                  <a:pt x="1802" y="20"/>
                </a:lnTo>
                <a:lnTo>
                  <a:pt x="1776" y="20"/>
                </a:lnTo>
                <a:lnTo>
                  <a:pt x="270" y="20"/>
                </a:lnTo>
                <a:lnTo>
                  <a:pt x="270" y="20"/>
                </a:lnTo>
                <a:lnTo>
                  <a:pt x="244" y="20"/>
                </a:lnTo>
                <a:lnTo>
                  <a:pt x="218" y="24"/>
                </a:lnTo>
                <a:lnTo>
                  <a:pt x="194" y="30"/>
                </a:lnTo>
                <a:lnTo>
                  <a:pt x="172" y="38"/>
                </a:lnTo>
                <a:lnTo>
                  <a:pt x="150" y="48"/>
                </a:lnTo>
                <a:lnTo>
                  <a:pt x="128" y="60"/>
                </a:lnTo>
                <a:lnTo>
                  <a:pt x="110" y="74"/>
                </a:lnTo>
                <a:lnTo>
                  <a:pt x="92" y="90"/>
                </a:lnTo>
                <a:lnTo>
                  <a:pt x="92" y="90"/>
                </a:lnTo>
                <a:lnTo>
                  <a:pt x="76" y="108"/>
                </a:lnTo>
                <a:lnTo>
                  <a:pt x="60" y="126"/>
                </a:lnTo>
                <a:lnTo>
                  <a:pt x="48" y="146"/>
                </a:lnTo>
                <a:lnTo>
                  <a:pt x="38" y="166"/>
                </a:lnTo>
                <a:lnTo>
                  <a:pt x="30" y="188"/>
                </a:lnTo>
                <a:lnTo>
                  <a:pt x="24" y="212"/>
                </a:lnTo>
                <a:lnTo>
                  <a:pt x="20" y="236"/>
                </a:lnTo>
                <a:lnTo>
                  <a:pt x="18" y="260"/>
                </a:lnTo>
                <a:lnTo>
                  <a:pt x="18" y="260"/>
                </a:lnTo>
                <a:lnTo>
                  <a:pt x="20" y="284"/>
                </a:lnTo>
                <a:lnTo>
                  <a:pt x="24" y="308"/>
                </a:lnTo>
                <a:lnTo>
                  <a:pt x="30" y="332"/>
                </a:lnTo>
                <a:lnTo>
                  <a:pt x="38" y="354"/>
                </a:lnTo>
                <a:lnTo>
                  <a:pt x="48" y="374"/>
                </a:lnTo>
                <a:lnTo>
                  <a:pt x="60" y="394"/>
                </a:lnTo>
                <a:lnTo>
                  <a:pt x="76" y="412"/>
                </a:lnTo>
                <a:lnTo>
                  <a:pt x="92" y="430"/>
                </a:lnTo>
                <a:lnTo>
                  <a:pt x="92" y="430"/>
                </a:lnTo>
                <a:lnTo>
                  <a:pt x="110" y="446"/>
                </a:lnTo>
                <a:lnTo>
                  <a:pt x="128" y="460"/>
                </a:lnTo>
                <a:lnTo>
                  <a:pt x="150" y="472"/>
                </a:lnTo>
                <a:lnTo>
                  <a:pt x="172" y="482"/>
                </a:lnTo>
                <a:lnTo>
                  <a:pt x="194" y="490"/>
                </a:lnTo>
                <a:lnTo>
                  <a:pt x="218" y="496"/>
                </a:lnTo>
                <a:lnTo>
                  <a:pt x="244" y="500"/>
                </a:lnTo>
                <a:lnTo>
                  <a:pt x="270" y="500"/>
                </a:lnTo>
                <a:close/>
                <a:moveTo>
                  <a:pt x="1776" y="518"/>
                </a:moveTo>
                <a:lnTo>
                  <a:pt x="270" y="518"/>
                </a:lnTo>
                <a:lnTo>
                  <a:pt x="270" y="518"/>
                </a:lnTo>
                <a:lnTo>
                  <a:pt x="242" y="518"/>
                </a:lnTo>
                <a:lnTo>
                  <a:pt x="216" y="514"/>
                </a:lnTo>
                <a:lnTo>
                  <a:pt x="190" y="508"/>
                </a:lnTo>
                <a:lnTo>
                  <a:pt x="164" y="498"/>
                </a:lnTo>
                <a:lnTo>
                  <a:pt x="140" y="488"/>
                </a:lnTo>
                <a:lnTo>
                  <a:pt x="118" y="474"/>
                </a:lnTo>
                <a:lnTo>
                  <a:pt x="98" y="460"/>
                </a:lnTo>
                <a:lnTo>
                  <a:pt x="78" y="444"/>
                </a:lnTo>
                <a:lnTo>
                  <a:pt x="78" y="444"/>
                </a:lnTo>
                <a:lnTo>
                  <a:pt x="62" y="424"/>
                </a:lnTo>
                <a:lnTo>
                  <a:pt x="46" y="404"/>
                </a:lnTo>
                <a:lnTo>
                  <a:pt x="32" y="384"/>
                </a:lnTo>
                <a:lnTo>
                  <a:pt x="20" y="360"/>
                </a:lnTo>
                <a:lnTo>
                  <a:pt x="12" y="338"/>
                </a:lnTo>
                <a:lnTo>
                  <a:pt x="4" y="312"/>
                </a:lnTo>
                <a:lnTo>
                  <a:pt x="0" y="286"/>
                </a:lnTo>
                <a:lnTo>
                  <a:pt x="0" y="260"/>
                </a:lnTo>
                <a:lnTo>
                  <a:pt x="0" y="260"/>
                </a:lnTo>
                <a:lnTo>
                  <a:pt x="0" y="234"/>
                </a:lnTo>
                <a:lnTo>
                  <a:pt x="4" y="208"/>
                </a:lnTo>
                <a:lnTo>
                  <a:pt x="12" y="182"/>
                </a:lnTo>
                <a:lnTo>
                  <a:pt x="20" y="160"/>
                </a:lnTo>
                <a:lnTo>
                  <a:pt x="32" y="136"/>
                </a:lnTo>
                <a:lnTo>
                  <a:pt x="46" y="116"/>
                </a:lnTo>
                <a:lnTo>
                  <a:pt x="62" y="96"/>
                </a:lnTo>
                <a:lnTo>
                  <a:pt x="78" y="76"/>
                </a:lnTo>
                <a:lnTo>
                  <a:pt x="78" y="76"/>
                </a:lnTo>
                <a:lnTo>
                  <a:pt x="98" y="60"/>
                </a:lnTo>
                <a:lnTo>
                  <a:pt x="118" y="46"/>
                </a:lnTo>
                <a:lnTo>
                  <a:pt x="140" y="32"/>
                </a:lnTo>
                <a:lnTo>
                  <a:pt x="164" y="22"/>
                </a:lnTo>
                <a:lnTo>
                  <a:pt x="190" y="12"/>
                </a:lnTo>
                <a:lnTo>
                  <a:pt x="216" y="6"/>
                </a:lnTo>
                <a:lnTo>
                  <a:pt x="242" y="2"/>
                </a:lnTo>
                <a:lnTo>
                  <a:pt x="270" y="0"/>
                </a:lnTo>
                <a:lnTo>
                  <a:pt x="1776" y="0"/>
                </a:lnTo>
                <a:lnTo>
                  <a:pt x="1776" y="0"/>
                </a:lnTo>
                <a:lnTo>
                  <a:pt x="1802" y="2"/>
                </a:lnTo>
                <a:lnTo>
                  <a:pt x="1830" y="6"/>
                </a:lnTo>
                <a:lnTo>
                  <a:pt x="1856" y="12"/>
                </a:lnTo>
                <a:lnTo>
                  <a:pt x="1880" y="22"/>
                </a:lnTo>
                <a:lnTo>
                  <a:pt x="1904" y="32"/>
                </a:lnTo>
                <a:lnTo>
                  <a:pt x="1926" y="46"/>
                </a:lnTo>
                <a:lnTo>
                  <a:pt x="1948" y="60"/>
                </a:lnTo>
                <a:lnTo>
                  <a:pt x="1966" y="76"/>
                </a:lnTo>
                <a:lnTo>
                  <a:pt x="1966" y="76"/>
                </a:lnTo>
                <a:lnTo>
                  <a:pt x="1984" y="96"/>
                </a:lnTo>
                <a:lnTo>
                  <a:pt x="2000" y="116"/>
                </a:lnTo>
                <a:lnTo>
                  <a:pt x="2012" y="136"/>
                </a:lnTo>
                <a:lnTo>
                  <a:pt x="2024" y="160"/>
                </a:lnTo>
                <a:lnTo>
                  <a:pt x="2034" y="182"/>
                </a:lnTo>
                <a:lnTo>
                  <a:pt x="2040" y="208"/>
                </a:lnTo>
                <a:lnTo>
                  <a:pt x="2044" y="234"/>
                </a:lnTo>
                <a:lnTo>
                  <a:pt x="2046" y="260"/>
                </a:lnTo>
                <a:lnTo>
                  <a:pt x="2046" y="260"/>
                </a:lnTo>
                <a:lnTo>
                  <a:pt x="2044" y="286"/>
                </a:lnTo>
                <a:lnTo>
                  <a:pt x="2040" y="312"/>
                </a:lnTo>
                <a:lnTo>
                  <a:pt x="2034" y="338"/>
                </a:lnTo>
                <a:lnTo>
                  <a:pt x="2024" y="360"/>
                </a:lnTo>
                <a:lnTo>
                  <a:pt x="2012" y="384"/>
                </a:lnTo>
                <a:lnTo>
                  <a:pt x="2000" y="404"/>
                </a:lnTo>
                <a:lnTo>
                  <a:pt x="1984" y="424"/>
                </a:lnTo>
                <a:lnTo>
                  <a:pt x="1966" y="444"/>
                </a:lnTo>
                <a:lnTo>
                  <a:pt x="1966" y="444"/>
                </a:lnTo>
                <a:lnTo>
                  <a:pt x="1948" y="460"/>
                </a:lnTo>
                <a:lnTo>
                  <a:pt x="1926" y="474"/>
                </a:lnTo>
                <a:lnTo>
                  <a:pt x="1904" y="488"/>
                </a:lnTo>
                <a:lnTo>
                  <a:pt x="1880" y="498"/>
                </a:lnTo>
                <a:lnTo>
                  <a:pt x="1856" y="508"/>
                </a:lnTo>
                <a:lnTo>
                  <a:pt x="1830" y="514"/>
                </a:lnTo>
                <a:lnTo>
                  <a:pt x="1802" y="518"/>
                </a:lnTo>
                <a:lnTo>
                  <a:pt x="1776" y="518"/>
                </a:lnTo>
                <a:lnTo>
                  <a:pt x="1776" y="518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D9D74C78-BEE5-473C-A3D8-72C0AE92A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4026" y="1816252"/>
            <a:ext cx="2786019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C#</a:t>
            </a:r>
            <a:r>
              <a:rPr kumimoji="0" lang="ko-KR" altLang="en-US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444" y="4687674"/>
            <a:ext cx="24800720" cy="133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5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7538FFC3-B673-4CBA-9218-5D510154B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" y="14288"/>
            <a:ext cx="32646938" cy="1838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072B6B-9436-4C7E-883A-AE25D829D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352" y="1135957"/>
            <a:ext cx="20135320" cy="2416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3900" b="1" i="0" u="none" strike="noStrike" cap="none" normalizeH="0" baseline="0" dirty="0" err="1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필터된</a:t>
            </a:r>
            <a:r>
              <a:rPr kumimoji="0" lang="ko-KR" altLang="en-US" sz="13900" b="1" i="0" u="none" strike="noStrike" cap="none" normalizeH="0" baseline="0" dirty="0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자료 출력 </a:t>
            </a:r>
            <a:r>
              <a:rPr kumimoji="0" lang="en-US" altLang="ko-KR" sz="13900" b="1" i="0" u="none" strike="noStrike" cap="none" normalizeH="0" baseline="0" dirty="0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kumimoji="0" lang="ko-KR" altLang="en-US" sz="13900" b="1" i="0" u="none" strike="noStrike" cap="none" normalizeH="0" baseline="0" dirty="0" err="1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산점도</a:t>
            </a:r>
            <a:endParaRPr kumimoji="0" lang="en-US" altLang="ko-KR" sz="13900" b="1" i="0" u="none" strike="noStrike" cap="none" normalizeH="0" baseline="0" dirty="0" smtClean="0">
              <a:ln>
                <a:noFill/>
              </a:ln>
              <a:solidFill>
                <a:srgbClr val="002337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C2FFC6-CFAB-41A5-A1CB-9309C01E0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6444" y="457752"/>
            <a:ext cx="6344686" cy="104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ko-KR" altLang="en-US" sz="5000" b="1" dirty="0" err="1" smtClean="0">
                <a:solidFill>
                  <a:srgbClr val="BE7D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자료필터링및</a:t>
            </a:r>
            <a:r>
              <a:rPr lang="ko-KR" altLang="en-US" sz="5000" b="1" dirty="0" smtClean="0">
                <a:solidFill>
                  <a:srgbClr val="BE7D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5000" b="1" dirty="0" err="1" smtClean="0">
                <a:solidFill>
                  <a:srgbClr val="BE7D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차트출력</a:t>
            </a:r>
            <a:endParaRPr lang="ko-KR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4923E371-C489-489D-8AE5-A4503F410F39}"/>
              </a:ext>
            </a:extLst>
          </p:cNvPr>
          <p:cNvSpPr>
            <a:spLocks/>
          </p:cNvSpPr>
          <p:nvPr/>
        </p:nvSpPr>
        <p:spPr bwMode="auto">
          <a:xfrm>
            <a:off x="24963438" y="3887788"/>
            <a:ext cx="7740650" cy="13620750"/>
          </a:xfrm>
          <a:custGeom>
            <a:avLst/>
            <a:gdLst>
              <a:gd name="T0" fmla="*/ 4770 w 4876"/>
              <a:gd name="T1" fmla="*/ 76 h 8580"/>
              <a:gd name="T2" fmla="*/ 4437 w 4876"/>
              <a:gd name="T3" fmla="*/ 26 h 8580"/>
              <a:gd name="T4" fmla="*/ 4083 w 4876"/>
              <a:gd name="T5" fmla="*/ 2 h 8580"/>
              <a:gd name="T6" fmla="*/ 3718 w 4876"/>
              <a:gd name="T7" fmla="*/ 6 h 8580"/>
              <a:gd name="T8" fmla="*/ 3349 w 4876"/>
              <a:gd name="T9" fmla="*/ 36 h 8580"/>
              <a:gd name="T10" fmla="*/ 2983 w 4876"/>
              <a:gd name="T11" fmla="*/ 92 h 8580"/>
              <a:gd name="T12" fmla="*/ 2800 w 4876"/>
              <a:gd name="T13" fmla="*/ 130 h 8580"/>
              <a:gd name="T14" fmla="*/ 2548 w 4876"/>
              <a:gd name="T15" fmla="*/ 198 h 8580"/>
              <a:gd name="T16" fmla="*/ 2324 w 4876"/>
              <a:gd name="T17" fmla="*/ 272 h 8580"/>
              <a:gd name="T18" fmla="*/ 2125 w 4876"/>
              <a:gd name="T19" fmla="*/ 353 h 8580"/>
              <a:gd name="T20" fmla="*/ 1949 w 4876"/>
              <a:gd name="T21" fmla="*/ 443 h 8580"/>
              <a:gd name="T22" fmla="*/ 1797 w 4876"/>
              <a:gd name="T23" fmla="*/ 535 h 8580"/>
              <a:gd name="T24" fmla="*/ 1667 w 4876"/>
              <a:gd name="T25" fmla="*/ 633 h 8580"/>
              <a:gd name="T26" fmla="*/ 1556 w 4876"/>
              <a:gd name="T27" fmla="*/ 733 h 8580"/>
              <a:gd name="T28" fmla="*/ 1466 w 4876"/>
              <a:gd name="T29" fmla="*/ 835 h 8580"/>
              <a:gd name="T30" fmla="*/ 1392 w 4876"/>
              <a:gd name="T31" fmla="*/ 934 h 8580"/>
              <a:gd name="T32" fmla="*/ 1336 w 4876"/>
              <a:gd name="T33" fmla="*/ 1034 h 8580"/>
              <a:gd name="T34" fmla="*/ 1256 w 4876"/>
              <a:gd name="T35" fmla="*/ 1206 h 8580"/>
              <a:gd name="T36" fmla="*/ 1049 w 4876"/>
              <a:gd name="T37" fmla="*/ 1713 h 8580"/>
              <a:gd name="T38" fmla="*/ 745 w 4876"/>
              <a:gd name="T39" fmla="*/ 2510 h 8580"/>
              <a:gd name="T40" fmla="*/ 667 w 4876"/>
              <a:gd name="T41" fmla="*/ 2741 h 8580"/>
              <a:gd name="T42" fmla="*/ 773 w 4876"/>
              <a:gd name="T43" fmla="*/ 3175 h 8580"/>
              <a:gd name="T44" fmla="*/ 12 w 4876"/>
              <a:gd name="T45" fmla="*/ 4473 h 8580"/>
              <a:gd name="T46" fmla="*/ 0 w 4876"/>
              <a:gd name="T47" fmla="*/ 4517 h 8580"/>
              <a:gd name="T48" fmla="*/ 2 w 4876"/>
              <a:gd name="T49" fmla="*/ 4547 h 8580"/>
              <a:gd name="T50" fmla="*/ 16 w 4876"/>
              <a:gd name="T51" fmla="*/ 4576 h 8580"/>
              <a:gd name="T52" fmla="*/ 70 w 4876"/>
              <a:gd name="T53" fmla="*/ 4622 h 8580"/>
              <a:gd name="T54" fmla="*/ 430 w 4876"/>
              <a:gd name="T55" fmla="*/ 5321 h 8580"/>
              <a:gd name="T56" fmla="*/ 643 w 4876"/>
              <a:gd name="T57" fmla="*/ 5519 h 8580"/>
              <a:gd name="T58" fmla="*/ 535 w 4876"/>
              <a:gd name="T59" fmla="*/ 5605 h 8580"/>
              <a:gd name="T60" fmla="*/ 493 w 4876"/>
              <a:gd name="T61" fmla="*/ 5657 h 8580"/>
              <a:gd name="T62" fmla="*/ 483 w 4876"/>
              <a:gd name="T63" fmla="*/ 5693 h 8580"/>
              <a:gd name="T64" fmla="*/ 491 w 4876"/>
              <a:gd name="T65" fmla="*/ 5717 h 8580"/>
              <a:gd name="T66" fmla="*/ 567 w 4876"/>
              <a:gd name="T67" fmla="*/ 5854 h 8580"/>
              <a:gd name="T68" fmla="*/ 715 w 4876"/>
              <a:gd name="T69" fmla="*/ 6092 h 8580"/>
              <a:gd name="T70" fmla="*/ 659 w 4876"/>
              <a:gd name="T71" fmla="*/ 6429 h 8580"/>
              <a:gd name="T72" fmla="*/ 731 w 4876"/>
              <a:gd name="T73" fmla="*/ 6817 h 8580"/>
              <a:gd name="T74" fmla="*/ 769 w 4876"/>
              <a:gd name="T75" fmla="*/ 6953 h 8580"/>
              <a:gd name="T76" fmla="*/ 781 w 4876"/>
              <a:gd name="T77" fmla="*/ 6971 h 8580"/>
              <a:gd name="T78" fmla="*/ 815 w 4876"/>
              <a:gd name="T79" fmla="*/ 6995 h 8580"/>
              <a:gd name="T80" fmla="*/ 903 w 4876"/>
              <a:gd name="T81" fmla="*/ 7020 h 8580"/>
              <a:gd name="T82" fmla="*/ 1052 w 4876"/>
              <a:gd name="T83" fmla="*/ 7034 h 8580"/>
              <a:gd name="T84" fmla="*/ 1306 w 4876"/>
              <a:gd name="T85" fmla="*/ 7028 h 8580"/>
              <a:gd name="T86" fmla="*/ 1594 w 4876"/>
              <a:gd name="T87" fmla="*/ 7010 h 8580"/>
              <a:gd name="T88" fmla="*/ 2019 w 4876"/>
              <a:gd name="T89" fmla="*/ 6989 h 8580"/>
              <a:gd name="T90" fmla="*/ 2246 w 4876"/>
              <a:gd name="T91" fmla="*/ 6995 h 8580"/>
              <a:gd name="T92" fmla="*/ 2356 w 4876"/>
              <a:gd name="T93" fmla="*/ 7008 h 8580"/>
              <a:gd name="T94" fmla="*/ 2430 w 4876"/>
              <a:gd name="T95" fmla="*/ 7028 h 8580"/>
              <a:gd name="T96" fmla="*/ 2682 w 4876"/>
              <a:gd name="T97" fmla="*/ 7122 h 8580"/>
              <a:gd name="T98" fmla="*/ 2969 w 4876"/>
              <a:gd name="T99" fmla="*/ 7266 h 8580"/>
              <a:gd name="T100" fmla="*/ 3277 w 4876"/>
              <a:gd name="T101" fmla="*/ 7446 h 8580"/>
              <a:gd name="T102" fmla="*/ 3590 w 4876"/>
              <a:gd name="T103" fmla="*/ 7645 h 8580"/>
              <a:gd name="T104" fmla="*/ 4095 w 4876"/>
              <a:gd name="T105" fmla="*/ 7993 h 8580"/>
              <a:gd name="T106" fmla="*/ 4588 w 4876"/>
              <a:gd name="T107" fmla="*/ 8358 h 8580"/>
              <a:gd name="T108" fmla="*/ 4876 w 4876"/>
              <a:gd name="T109" fmla="*/ 98 h 8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76" h="8580">
                <a:moveTo>
                  <a:pt x="4876" y="98"/>
                </a:moveTo>
                <a:lnTo>
                  <a:pt x="4876" y="98"/>
                </a:lnTo>
                <a:lnTo>
                  <a:pt x="4770" y="76"/>
                </a:lnTo>
                <a:lnTo>
                  <a:pt x="4662" y="56"/>
                </a:lnTo>
                <a:lnTo>
                  <a:pt x="4551" y="40"/>
                </a:lnTo>
                <a:lnTo>
                  <a:pt x="4437" y="26"/>
                </a:lnTo>
                <a:lnTo>
                  <a:pt x="4321" y="14"/>
                </a:lnTo>
                <a:lnTo>
                  <a:pt x="4203" y="8"/>
                </a:lnTo>
                <a:lnTo>
                  <a:pt x="4083" y="2"/>
                </a:lnTo>
                <a:lnTo>
                  <a:pt x="3962" y="0"/>
                </a:lnTo>
                <a:lnTo>
                  <a:pt x="3840" y="2"/>
                </a:lnTo>
                <a:lnTo>
                  <a:pt x="3718" y="6"/>
                </a:lnTo>
                <a:lnTo>
                  <a:pt x="3594" y="12"/>
                </a:lnTo>
                <a:lnTo>
                  <a:pt x="3472" y="22"/>
                </a:lnTo>
                <a:lnTo>
                  <a:pt x="3349" y="36"/>
                </a:lnTo>
                <a:lnTo>
                  <a:pt x="3227" y="52"/>
                </a:lnTo>
                <a:lnTo>
                  <a:pt x="3105" y="70"/>
                </a:lnTo>
                <a:lnTo>
                  <a:pt x="2983" y="92"/>
                </a:lnTo>
                <a:lnTo>
                  <a:pt x="2983" y="92"/>
                </a:lnTo>
                <a:lnTo>
                  <a:pt x="2889" y="110"/>
                </a:lnTo>
                <a:lnTo>
                  <a:pt x="2800" y="130"/>
                </a:lnTo>
                <a:lnTo>
                  <a:pt x="2714" y="152"/>
                </a:lnTo>
                <a:lnTo>
                  <a:pt x="2630" y="174"/>
                </a:lnTo>
                <a:lnTo>
                  <a:pt x="2548" y="198"/>
                </a:lnTo>
                <a:lnTo>
                  <a:pt x="2470" y="222"/>
                </a:lnTo>
                <a:lnTo>
                  <a:pt x="2396" y="246"/>
                </a:lnTo>
                <a:lnTo>
                  <a:pt x="2324" y="272"/>
                </a:lnTo>
                <a:lnTo>
                  <a:pt x="2254" y="298"/>
                </a:lnTo>
                <a:lnTo>
                  <a:pt x="2189" y="325"/>
                </a:lnTo>
                <a:lnTo>
                  <a:pt x="2125" y="353"/>
                </a:lnTo>
                <a:lnTo>
                  <a:pt x="2065" y="383"/>
                </a:lnTo>
                <a:lnTo>
                  <a:pt x="2005" y="411"/>
                </a:lnTo>
                <a:lnTo>
                  <a:pt x="1949" y="443"/>
                </a:lnTo>
                <a:lnTo>
                  <a:pt x="1897" y="473"/>
                </a:lnTo>
                <a:lnTo>
                  <a:pt x="1845" y="505"/>
                </a:lnTo>
                <a:lnTo>
                  <a:pt x="1797" y="535"/>
                </a:lnTo>
                <a:lnTo>
                  <a:pt x="1751" y="567"/>
                </a:lnTo>
                <a:lnTo>
                  <a:pt x="1707" y="601"/>
                </a:lnTo>
                <a:lnTo>
                  <a:pt x="1667" y="633"/>
                </a:lnTo>
                <a:lnTo>
                  <a:pt x="1628" y="667"/>
                </a:lnTo>
                <a:lnTo>
                  <a:pt x="1592" y="699"/>
                </a:lnTo>
                <a:lnTo>
                  <a:pt x="1556" y="733"/>
                </a:lnTo>
                <a:lnTo>
                  <a:pt x="1524" y="767"/>
                </a:lnTo>
                <a:lnTo>
                  <a:pt x="1494" y="801"/>
                </a:lnTo>
                <a:lnTo>
                  <a:pt x="1466" y="835"/>
                </a:lnTo>
                <a:lnTo>
                  <a:pt x="1440" y="867"/>
                </a:lnTo>
                <a:lnTo>
                  <a:pt x="1414" y="901"/>
                </a:lnTo>
                <a:lnTo>
                  <a:pt x="1392" y="934"/>
                </a:lnTo>
                <a:lnTo>
                  <a:pt x="1372" y="968"/>
                </a:lnTo>
                <a:lnTo>
                  <a:pt x="1352" y="1002"/>
                </a:lnTo>
                <a:lnTo>
                  <a:pt x="1336" y="1034"/>
                </a:lnTo>
                <a:lnTo>
                  <a:pt x="1336" y="1034"/>
                </a:lnTo>
                <a:lnTo>
                  <a:pt x="1300" y="1110"/>
                </a:lnTo>
                <a:lnTo>
                  <a:pt x="1256" y="1206"/>
                </a:lnTo>
                <a:lnTo>
                  <a:pt x="1210" y="1318"/>
                </a:lnTo>
                <a:lnTo>
                  <a:pt x="1158" y="1442"/>
                </a:lnTo>
                <a:lnTo>
                  <a:pt x="1049" y="1713"/>
                </a:lnTo>
                <a:lnTo>
                  <a:pt x="935" y="1999"/>
                </a:lnTo>
                <a:lnTo>
                  <a:pt x="831" y="2272"/>
                </a:lnTo>
                <a:lnTo>
                  <a:pt x="745" y="2510"/>
                </a:lnTo>
                <a:lnTo>
                  <a:pt x="711" y="2606"/>
                </a:lnTo>
                <a:lnTo>
                  <a:pt x="683" y="2686"/>
                </a:lnTo>
                <a:lnTo>
                  <a:pt x="667" y="2741"/>
                </a:lnTo>
                <a:lnTo>
                  <a:pt x="661" y="2761"/>
                </a:lnTo>
                <a:lnTo>
                  <a:pt x="659" y="2773"/>
                </a:lnTo>
                <a:lnTo>
                  <a:pt x="773" y="3175"/>
                </a:lnTo>
                <a:lnTo>
                  <a:pt x="16" y="4467"/>
                </a:lnTo>
                <a:lnTo>
                  <a:pt x="16" y="4467"/>
                </a:lnTo>
                <a:lnTo>
                  <a:pt x="12" y="4473"/>
                </a:lnTo>
                <a:lnTo>
                  <a:pt x="6" y="4491"/>
                </a:lnTo>
                <a:lnTo>
                  <a:pt x="2" y="4503"/>
                </a:lnTo>
                <a:lnTo>
                  <a:pt x="0" y="4517"/>
                </a:lnTo>
                <a:lnTo>
                  <a:pt x="0" y="4531"/>
                </a:lnTo>
                <a:lnTo>
                  <a:pt x="2" y="4547"/>
                </a:lnTo>
                <a:lnTo>
                  <a:pt x="2" y="4547"/>
                </a:lnTo>
                <a:lnTo>
                  <a:pt x="4" y="4555"/>
                </a:lnTo>
                <a:lnTo>
                  <a:pt x="6" y="4563"/>
                </a:lnTo>
                <a:lnTo>
                  <a:pt x="16" y="4576"/>
                </a:lnTo>
                <a:lnTo>
                  <a:pt x="30" y="4590"/>
                </a:lnTo>
                <a:lnTo>
                  <a:pt x="44" y="4604"/>
                </a:lnTo>
                <a:lnTo>
                  <a:pt x="70" y="4622"/>
                </a:lnTo>
                <a:lnTo>
                  <a:pt x="82" y="4630"/>
                </a:lnTo>
                <a:lnTo>
                  <a:pt x="559" y="4842"/>
                </a:lnTo>
                <a:lnTo>
                  <a:pt x="430" y="5321"/>
                </a:lnTo>
                <a:lnTo>
                  <a:pt x="677" y="5497"/>
                </a:lnTo>
                <a:lnTo>
                  <a:pt x="677" y="5497"/>
                </a:lnTo>
                <a:lnTo>
                  <a:pt x="643" y="5519"/>
                </a:lnTo>
                <a:lnTo>
                  <a:pt x="609" y="5543"/>
                </a:lnTo>
                <a:lnTo>
                  <a:pt x="571" y="5573"/>
                </a:lnTo>
                <a:lnTo>
                  <a:pt x="535" y="5605"/>
                </a:lnTo>
                <a:lnTo>
                  <a:pt x="517" y="5623"/>
                </a:lnTo>
                <a:lnTo>
                  <a:pt x="503" y="5639"/>
                </a:lnTo>
                <a:lnTo>
                  <a:pt x="493" y="5657"/>
                </a:lnTo>
                <a:lnTo>
                  <a:pt x="485" y="5673"/>
                </a:lnTo>
                <a:lnTo>
                  <a:pt x="481" y="5687"/>
                </a:lnTo>
                <a:lnTo>
                  <a:pt x="483" y="5693"/>
                </a:lnTo>
                <a:lnTo>
                  <a:pt x="483" y="5701"/>
                </a:lnTo>
                <a:lnTo>
                  <a:pt x="483" y="5701"/>
                </a:lnTo>
                <a:lnTo>
                  <a:pt x="491" y="5717"/>
                </a:lnTo>
                <a:lnTo>
                  <a:pt x="501" y="5737"/>
                </a:lnTo>
                <a:lnTo>
                  <a:pt x="531" y="5790"/>
                </a:lnTo>
                <a:lnTo>
                  <a:pt x="567" y="5854"/>
                </a:lnTo>
                <a:lnTo>
                  <a:pt x="609" y="5922"/>
                </a:lnTo>
                <a:lnTo>
                  <a:pt x="683" y="6040"/>
                </a:lnTo>
                <a:lnTo>
                  <a:pt x="715" y="6092"/>
                </a:lnTo>
                <a:lnTo>
                  <a:pt x="645" y="6348"/>
                </a:lnTo>
                <a:lnTo>
                  <a:pt x="645" y="6348"/>
                </a:lnTo>
                <a:lnTo>
                  <a:pt x="659" y="6429"/>
                </a:lnTo>
                <a:lnTo>
                  <a:pt x="691" y="6613"/>
                </a:lnTo>
                <a:lnTo>
                  <a:pt x="711" y="6717"/>
                </a:lnTo>
                <a:lnTo>
                  <a:pt x="731" y="6817"/>
                </a:lnTo>
                <a:lnTo>
                  <a:pt x="751" y="6899"/>
                </a:lnTo>
                <a:lnTo>
                  <a:pt x="761" y="6929"/>
                </a:lnTo>
                <a:lnTo>
                  <a:pt x="769" y="6953"/>
                </a:lnTo>
                <a:lnTo>
                  <a:pt x="769" y="6953"/>
                </a:lnTo>
                <a:lnTo>
                  <a:pt x="775" y="6963"/>
                </a:lnTo>
                <a:lnTo>
                  <a:pt x="781" y="6971"/>
                </a:lnTo>
                <a:lnTo>
                  <a:pt x="791" y="6981"/>
                </a:lnTo>
                <a:lnTo>
                  <a:pt x="803" y="6989"/>
                </a:lnTo>
                <a:lnTo>
                  <a:pt x="815" y="6995"/>
                </a:lnTo>
                <a:lnTo>
                  <a:pt x="829" y="7001"/>
                </a:lnTo>
                <a:lnTo>
                  <a:pt x="863" y="7012"/>
                </a:lnTo>
                <a:lnTo>
                  <a:pt x="903" y="7020"/>
                </a:lnTo>
                <a:lnTo>
                  <a:pt x="949" y="7026"/>
                </a:lnTo>
                <a:lnTo>
                  <a:pt x="999" y="7030"/>
                </a:lnTo>
                <a:lnTo>
                  <a:pt x="1052" y="7034"/>
                </a:lnTo>
                <a:lnTo>
                  <a:pt x="1110" y="7034"/>
                </a:lnTo>
                <a:lnTo>
                  <a:pt x="1172" y="7034"/>
                </a:lnTo>
                <a:lnTo>
                  <a:pt x="1306" y="7028"/>
                </a:lnTo>
                <a:lnTo>
                  <a:pt x="1446" y="7020"/>
                </a:lnTo>
                <a:lnTo>
                  <a:pt x="1594" y="7010"/>
                </a:lnTo>
                <a:lnTo>
                  <a:pt x="1594" y="7010"/>
                </a:lnTo>
                <a:lnTo>
                  <a:pt x="1811" y="6999"/>
                </a:lnTo>
                <a:lnTo>
                  <a:pt x="1917" y="6993"/>
                </a:lnTo>
                <a:lnTo>
                  <a:pt x="2019" y="6989"/>
                </a:lnTo>
                <a:lnTo>
                  <a:pt x="2115" y="6989"/>
                </a:lnTo>
                <a:lnTo>
                  <a:pt x="2205" y="6991"/>
                </a:lnTo>
                <a:lnTo>
                  <a:pt x="2246" y="6995"/>
                </a:lnTo>
                <a:lnTo>
                  <a:pt x="2286" y="6999"/>
                </a:lnTo>
                <a:lnTo>
                  <a:pt x="2322" y="7003"/>
                </a:lnTo>
                <a:lnTo>
                  <a:pt x="2356" y="7008"/>
                </a:lnTo>
                <a:lnTo>
                  <a:pt x="2356" y="7008"/>
                </a:lnTo>
                <a:lnTo>
                  <a:pt x="2392" y="7018"/>
                </a:lnTo>
                <a:lnTo>
                  <a:pt x="2430" y="7028"/>
                </a:lnTo>
                <a:lnTo>
                  <a:pt x="2510" y="7054"/>
                </a:lnTo>
                <a:lnTo>
                  <a:pt x="2594" y="7086"/>
                </a:lnTo>
                <a:lnTo>
                  <a:pt x="2682" y="7122"/>
                </a:lnTo>
                <a:lnTo>
                  <a:pt x="2774" y="7166"/>
                </a:lnTo>
                <a:lnTo>
                  <a:pt x="2869" y="7214"/>
                </a:lnTo>
                <a:lnTo>
                  <a:pt x="2969" y="7266"/>
                </a:lnTo>
                <a:lnTo>
                  <a:pt x="3069" y="7322"/>
                </a:lnTo>
                <a:lnTo>
                  <a:pt x="3173" y="7382"/>
                </a:lnTo>
                <a:lnTo>
                  <a:pt x="3277" y="7446"/>
                </a:lnTo>
                <a:lnTo>
                  <a:pt x="3381" y="7510"/>
                </a:lnTo>
                <a:lnTo>
                  <a:pt x="3486" y="7578"/>
                </a:lnTo>
                <a:lnTo>
                  <a:pt x="3590" y="7645"/>
                </a:lnTo>
                <a:lnTo>
                  <a:pt x="3696" y="7715"/>
                </a:lnTo>
                <a:lnTo>
                  <a:pt x="3900" y="7855"/>
                </a:lnTo>
                <a:lnTo>
                  <a:pt x="4095" y="7993"/>
                </a:lnTo>
                <a:lnTo>
                  <a:pt x="4279" y="8127"/>
                </a:lnTo>
                <a:lnTo>
                  <a:pt x="4445" y="8248"/>
                </a:lnTo>
                <a:lnTo>
                  <a:pt x="4588" y="8358"/>
                </a:lnTo>
                <a:lnTo>
                  <a:pt x="4800" y="8520"/>
                </a:lnTo>
                <a:lnTo>
                  <a:pt x="4876" y="8580"/>
                </a:lnTo>
                <a:lnTo>
                  <a:pt x="4876" y="9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Freeform 40">
            <a:extLst>
              <a:ext uri="{FF2B5EF4-FFF2-40B4-BE49-F238E27FC236}">
                <a16:creationId xmlns:a16="http://schemas.microsoft.com/office/drawing/2014/main" id="{F48D193D-FE5F-4CFB-A7CE-AC8AAF4EF5CB}"/>
              </a:ext>
            </a:extLst>
          </p:cNvPr>
          <p:cNvSpPr>
            <a:spLocks/>
          </p:cNvSpPr>
          <p:nvPr/>
        </p:nvSpPr>
        <p:spPr bwMode="auto">
          <a:xfrm>
            <a:off x="26565225" y="11834813"/>
            <a:ext cx="404813" cy="404812"/>
          </a:xfrm>
          <a:custGeom>
            <a:avLst/>
            <a:gdLst>
              <a:gd name="T0" fmla="*/ 0 w 255"/>
              <a:gd name="T1" fmla="*/ 128 h 255"/>
              <a:gd name="T2" fmla="*/ 0 w 255"/>
              <a:gd name="T3" fmla="*/ 128 h 255"/>
              <a:gd name="T4" fmla="*/ 0 w 255"/>
              <a:gd name="T5" fmla="*/ 142 h 255"/>
              <a:gd name="T6" fmla="*/ 2 w 255"/>
              <a:gd name="T7" fmla="*/ 154 h 255"/>
              <a:gd name="T8" fmla="*/ 6 w 255"/>
              <a:gd name="T9" fmla="*/ 166 h 255"/>
              <a:gd name="T10" fmla="*/ 10 w 255"/>
              <a:gd name="T11" fmla="*/ 177 h 255"/>
              <a:gd name="T12" fmla="*/ 16 w 255"/>
              <a:gd name="T13" fmla="*/ 189 h 255"/>
              <a:gd name="T14" fmla="*/ 22 w 255"/>
              <a:gd name="T15" fmla="*/ 199 h 255"/>
              <a:gd name="T16" fmla="*/ 38 w 255"/>
              <a:gd name="T17" fmla="*/ 217 h 255"/>
              <a:gd name="T18" fmla="*/ 55 w 255"/>
              <a:gd name="T19" fmla="*/ 233 h 255"/>
              <a:gd name="T20" fmla="*/ 67 w 255"/>
              <a:gd name="T21" fmla="*/ 239 h 255"/>
              <a:gd name="T22" fmla="*/ 77 w 255"/>
              <a:gd name="T23" fmla="*/ 245 h 255"/>
              <a:gd name="T24" fmla="*/ 89 w 255"/>
              <a:gd name="T25" fmla="*/ 249 h 255"/>
              <a:gd name="T26" fmla="*/ 101 w 255"/>
              <a:gd name="T27" fmla="*/ 253 h 255"/>
              <a:gd name="T28" fmla="*/ 115 w 255"/>
              <a:gd name="T29" fmla="*/ 255 h 255"/>
              <a:gd name="T30" fmla="*/ 127 w 255"/>
              <a:gd name="T31" fmla="*/ 255 h 255"/>
              <a:gd name="T32" fmla="*/ 127 w 255"/>
              <a:gd name="T33" fmla="*/ 255 h 255"/>
              <a:gd name="T34" fmla="*/ 141 w 255"/>
              <a:gd name="T35" fmla="*/ 255 h 255"/>
              <a:gd name="T36" fmla="*/ 153 w 255"/>
              <a:gd name="T37" fmla="*/ 253 h 255"/>
              <a:gd name="T38" fmla="*/ 165 w 255"/>
              <a:gd name="T39" fmla="*/ 249 h 255"/>
              <a:gd name="T40" fmla="*/ 177 w 255"/>
              <a:gd name="T41" fmla="*/ 245 h 255"/>
              <a:gd name="T42" fmla="*/ 189 w 255"/>
              <a:gd name="T43" fmla="*/ 239 h 255"/>
              <a:gd name="T44" fmla="*/ 199 w 255"/>
              <a:gd name="T45" fmla="*/ 233 h 255"/>
              <a:gd name="T46" fmla="*/ 219 w 255"/>
              <a:gd name="T47" fmla="*/ 217 h 255"/>
              <a:gd name="T48" fmla="*/ 233 w 255"/>
              <a:gd name="T49" fmla="*/ 199 h 255"/>
              <a:gd name="T50" fmla="*/ 241 w 255"/>
              <a:gd name="T51" fmla="*/ 189 h 255"/>
              <a:gd name="T52" fmla="*/ 245 w 255"/>
              <a:gd name="T53" fmla="*/ 177 h 255"/>
              <a:gd name="T54" fmla="*/ 251 w 255"/>
              <a:gd name="T55" fmla="*/ 166 h 255"/>
              <a:gd name="T56" fmla="*/ 253 w 255"/>
              <a:gd name="T57" fmla="*/ 154 h 255"/>
              <a:gd name="T58" fmla="*/ 255 w 255"/>
              <a:gd name="T59" fmla="*/ 142 h 255"/>
              <a:gd name="T60" fmla="*/ 255 w 255"/>
              <a:gd name="T61" fmla="*/ 128 h 255"/>
              <a:gd name="T62" fmla="*/ 255 w 255"/>
              <a:gd name="T63" fmla="*/ 128 h 255"/>
              <a:gd name="T64" fmla="*/ 255 w 255"/>
              <a:gd name="T65" fmla="*/ 114 h 255"/>
              <a:gd name="T66" fmla="*/ 253 w 255"/>
              <a:gd name="T67" fmla="*/ 102 h 255"/>
              <a:gd name="T68" fmla="*/ 251 w 255"/>
              <a:gd name="T69" fmla="*/ 90 h 255"/>
              <a:gd name="T70" fmla="*/ 245 w 255"/>
              <a:gd name="T71" fmla="*/ 78 h 255"/>
              <a:gd name="T72" fmla="*/ 241 w 255"/>
              <a:gd name="T73" fmla="*/ 66 h 255"/>
              <a:gd name="T74" fmla="*/ 233 w 255"/>
              <a:gd name="T75" fmla="*/ 56 h 255"/>
              <a:gd name="T76" fmla="*/ 219 w 255"/>
              <a:gd name="T77" fmla="*/ 38 h 255"/>
              <a:gd name="T78" fmla="*/ 199 w 255"/>
              <a:gd name="T79" fmla="*/ 22 h 255"/>
              <a:gd name="T80" fmla="*/ 189 w 255"/>
              <a:gd name="T81" fmla="*/ 16 h 255"/>
              <a:gd name="T82" fmla="*/ 177 w 255"/>
              <a:gd name="T83" fmla="*/ 10 h 255"/>
              <a:gd name="T84" fmla="*/ 165 w 255"/>
              <a:gd name="T85" fmla="*/ 6 h 255"/>
              <a:gd name="T86" fmla="*/ 153 w 255"/>
              <a:gd name="T87" fmla="*/ 2 h 255"/>
              <a:gd name="T88" fmla="*/ 141 w 255"/>
              <a:gd name="T89" fmla="*/ 0 h 255"/>
              <a:gd name="T90" fmla="*/ 127 w 255"/>
              <a:gd name="T91" fmla="*/ 0 h 255"/>
              <a:gd name="T92" fmla="*/ 127 w 255"/>
              <a:gd name="T93" fmla="*/ 0 h 255"/>
              <a:gd name="T94" fmla="*/ 115 w 255"/>
              <a:gd name="T95" fmla="*/ 0 h 255"/>
              <a:gd name="T96" fmla="*/ 101 w 255"/>
              <a:gd name="T97" fmla="*/ 2 h 255"/>
              <a:gd name="T98" fmla="*/ 89 w 255"/>
              <a:gd name="T99" fmla="*/ 6 h 255"/>
              <a:gd name="T100" fmla="*/ 77 w 255"/>
              <a:gd name="T101" fmla="*/ 10 h 255"/>
              <a:gd name="T102" fmla="*/ 67 w 255"/>
              <a:gd name="T103" fmla="*/ 16 h 255"/>
              <a:gd name="T104" fmla="*/ 55 w 255"/>
              <a:gd name="T105" fmla="*/ 22 h 255"/>
              <a:gd name="T106" fmla="*/ 38 w 255"/>
              <a:gd name="T107" fmla="*/ 38 h 255"/>
              <a:gd name="T108" fmla="*/ 22 w 255"/>
              <a:gd name="T109" fmla="*/ 56 h 255"/>
              <a:gd name="T110" fmla="*/ 16 w 255"/>
              <a:gd name="T111" fmla="*/ 66 h 255"/>
              <a:gd name="T112" fmla="*/ 10 w 255"/>
              <a:gd name="T113" fmla="*/ 78 h 255"/>
              <a:gd name="T114" fmla="*/ 6 w 255"/>
              <a:gd name="T115" fmla="*/ 90 h 255"/>
              <a:gd name="T116" fmla="*/ 2 w 255"/>
              <a:gd name="T117" fmla="*/ 102 h 255"/>
              <a:gd name="T118" fmla="*/ 0 w 255"/>
              <a:gd name="T119" fmla="*/ 114 h 255"/>
              <a:gd name="T120" fmla="*/ 0 w 255"/>
              <a:gd name="T121" fmla="*/ 128 h 255"/>
              <a:gd name="T122" fmla="*/ 0 w 255"/>
              <a:gd name="T123" fmla="*/ 128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5" h="255">
                <a:moveTo>
                  <a:pt x="0" y="128"/>
                </a:moveTo>
                <a:lnTo>
                  <a:pt x="0" y="128"/>
                </a:lnTo>
                <a:lnTo>
                  <a:pt x="0" y="142"/>
                </a:lnTo>
                <a:lnTo>
                  <a:pt x="2" y="154"/>
                </a:lnTo>
                <a:lnTo>
                  <a:pt x="6" y="166"/>
                </a:lnTo>
                <a:lnTo>
                  <a:pt x="10" y="177"/>
                </a:lnTo>
                <a:lnTo>
                  <a:pt x="16" y="189"/>
                </a:lnTo>
                <a:lnTo>
                  <a:pt x="22" y="199"/>
                </a:lnTo>
                <a:lnTo>
                  <a:pt x="38" y="217"/>
                </a:lnTo>
                <a:lnTo>
                  <a:pt x="55" y="233"/>
                </a:lnTo>
                <a:lnTo>
                  <a:pt x="67" y="239"/>
                </a:lnTo>
                <a:lnTo>
                  <a:pt x="77" y="245"/>
                </a:lnTo>
                <a:lnTo>
                  <a:pt x="89" y="249"/>
                </a:lnTo>
                <a:lnTo>
                  <a:pt x="101" y="253"/>
                </a:lnTo>
                <a:lnTo>
                  <a:pt x="115" y="255"/>
                </a:lnTo>
                <a:lnTo>
                  <a:pt x="127" y="255"/>
                </a:lnTo>
                <a:lnTo>
                  <a:pt x="127" y="255"/>
                </a:lnTo>
                <a:lnTo>
                  <a:pt x="141" y="255"/>
                </a:lnTo>
                <a:lnTo>
                  <a:pt x="153" y="253"/>
                </a:lnTo>
                <a:lnTo>
                  <a:pt x="165" y="249"/>
                </a:lnTo>
                <a:lnTo>
                  <a:pt x="177" y="245"/>
                </a:lnTo>
                <a:lnTo>
                  <a:pt x="189" y="239"/>
                </a:lnTo>
                <a:lnTo>
                  <a:pt x="199" y="233"/>
                </a:lnTo>
                <a:lnTo>
                  <a:pt x="219" y="217"/>
                </a:lnTo>
                <a:lnTo>
                  <a:pt x="233" y="199"/>
                </a:lnTo>
                <a:lnTo>
                  <a:pt x="241" y="189"/>
                </a:lnTo>
                <a:lnTo>
                  <a:pt x="245" y="177"/>
                </a:lnTo>
                <a:lnTo>
                  <a:pt x="251" y="166"/>
                </a:lnTo>
                <a:lnTo>
                  <a:pt x="253" y="154"/>
                </a:lnTo>
                <a:lnTo>
                  <a:pt x="255" y="142"/>
                </a:lnTo>
                <a:lnTo>
                  <a:pt x="255" y="128"/>
                </a:lnTo>
                <a:lnTo>
                  <a:pt x="255" y="128"/>
                </a:lnTo>
                <a:lnTo>
                  <a:pt x="255" y="114"/>
                </a:lnTo>
                <a:lnTo>
                  <a:pt x="253" y="102"/>
                </a:lnTo>
                <a:lnTo>
                  <a:pt x="251" y="90"/>
                </a:lnTo>
                <a:lnTo>
                  <a:pt x="245" y="78"/>
                </a:lnTo>
                <a:lnTo>
                  <a:pt x="241" y="66"/>
                </a:lnTo>
                <a:lnTo>
                  <a:pt x="233" y="56"/>
                </a:lnTo>
                <a:lnTo>
                  <a:pt x="219" y="38"/>
                </a:lnTo>
                <a:lnTo>
                  <a:pt x="199" y="22"/>
                </a:lnTo>
                <a:lnTo>
                  <a:pt x="189" y="16"/>
                </a:lnTo>
                <a:lnTo>
                  <a:pt x="177" y="10"/>
                </a:lnTo>
                <a:lnTo>
                  <a:pt x="165" y="6"/>
                </a:lnTo>
                <a:lnTo>
                  <a:pt x="153" y="2"/>
                </a:lnTo>
                <a:lnTo>
                  <a:pt x="141" y="0"/>
                </a:lnTo>
                <a:lnTo>
                  <a:pt x="127" y="0"/>
                </a:lnTo>
                <a:lnTo>
                  <a:pt x="127" y="0"/>
                </a:lnTo>
                <a:lnTo>
                  <a:pt x="115" y="0"/>
                </a:lnTo>
                <a:lnTo>
                  <a:pt x="101" y="2"/>
                </a:lnTo>
                <a:lnTo>
                  <a:pt x="89" y="6"/>
                </a:lnTo>
                <a:lnTo>
                  <a:pt x="77" y="10"/>
                </a:lnTo>
                <a:lnTo>
                  <a:pt x="67" y="16"/>
                </a:lnTo>
                <a:lnTo>
                  <a:pt x="55" y="22"/>
                </a:lnTo>
                <a:lnTo>
                  <a:pt x="38" y="38"/>
                </a:lnTo>
                <a:lnTo>
                  <a:pt x="22" y="56"/>
                </a:lnTo>
                <a:lnTo>
                  <a:pt x="16" y="66"/>
                </a:lnTo>
                <a:lnTo>
                  <a:pt x="10" y="78"/>
                </a:lnTo>
                <a:lnTo>
                  <a:pt x="6" y="90"/>
                </a:lnTo>
                <a:lnTo>
                  <a:pt x="2" y="102"/>
                </a:lnTo>
                <a:lnTo>
                  <a:pt x="0" y="114"/>
                </a:lnTo>
                <a:lnTo>
                  <a:pt x="0" y="128"/>
                </a:lnTo>
                <a:lnTo>
                  <a:pt x="0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Freeform 41">
            <a:extLst>
              <a:ext uri="{FF2B5EF4-FFF2-40B4-BE49-F238E27FC236}">
                <a16:creationId xmlns:a16="http://schemas.microsoft.com/office/drawing/2014/main" id="{DE0CB812-1C68-4B60-82D2-C4B073D4D86E}"/>
              </a:ext>
            </a:extLst>
          </p:cNvPr>
          <p:cNvSpPr>
            <a:spLocks/>
          </p:cNvSpPr>
          <p:nvPr/>
        </p:nvSpPr>
        <p:spPr bwMode="auto">
          <a:xfrm>
            <a:off x="27379613" y="11834813"/>
            <a:ext cx="404813" cy="404812"/>
          </a:xfrm>
          <a:custGeom>
            <a:avLst/>
            <a:gdLst>
              <a:gd name="T0" fmla="*/ 0 w 255"/>
              <a:gd name="T1" fmla="*/ 128 h 255"/>
              <a:gd name="T2" fmla="*/ 0 w 255"/>
              <a:gd name="T3" fmla="*/ 128 h 255"/>
              <a:gd name="T4" fmla="*/ 0 w 255"/>
              <a:gd name="T5" fmla="*/ 142 h 255"/>
              <a:gd name="T6" fmla="*/ 2 w 255"/>
              <a:gd name="T7" fmla="*/ 154 h 255"/>
              <a:gd name="T8" fmla="*/ 6 w 255"/>
              <a:gd name="T9" fmla="*/ 166 h 255"/>
              <a:gd name="T10" fmla="*/ 10 w 255"/>
              <a:gd name="T11" fmla="*/ 177 h 255"/>
              <a:gd name="T12" fmla="*/ 16 w 255"/>
              <a:gd name="T13" fmla="*/ 189 h 255"/>
              <a:gd name="T14" fmla="*/ 22 w 255"/>
              <a:gd name="T15" fmla="*/ 199 h 255"/>
              <a:gd name="T16" fmla="*/ 38 w 255"/>
              <a:gd name="T17" fmla="*/ 217 h 255"/>
              <a:gd name="T18" fmla="*/ 56 w 255"/>
              <a:gd name="T19" fmla="*/ 233 h 255"/>
              <a:gd name="T20" fmla="*/ 66 w 255"/>
              <a:gd name="T21" fmla="*/ 239 h 255"/>
              <a:gd name="T22" fmla="*/ 78 w 255"/>
              <a:gd name="T23" fmla="*/ 245 h 255"/>
              <a:gd name="T24" fmla="*/ 90 w 255"/>
              <a:gd name="T25" fmla="*/ 249 h 255"/>
              <a:gd name="T26" fmla="*/ 102 w 255"/>
              <a:gd name="T27" fmla="*/ 253 h 255"/>
              <a:gd name="T28" fmla="*/ 116 w 255"/>
              <a:gd name="T29" fmla="*/ 255 h 255"/>
              <a:gd name="T30" fmla="*/ 127 w 255"/>
              <a:gd name="T31" fmla="*/ 255 h 255"/>
              <a:gd name="T32" fmla="*/ 127 w 255"/>
              <a:gd name="T33" fmla="*/ 255 h 255"/>
              <a:gd name="T34" fmla="*/ 141 w 255"/>
              <a:gd name="T35" fmla="*/ 255 h 255"/>
              <a:gd name="T36" fmla="*/ 153 w 255"/>
              <a:gd name="T37" fmla="*/ 253 h 255"/>
              <a:gd name="T38" fmla="*/ 165 w 255"/>
              <a:gd name="T39" fmla="*/ 249 h 255"/>
              <a:gd name="T40" fmla="*/ 177 w 255"/>
              <a:gd name="T41" fmla="*/ 245 h 255"/>
              <a:gd name="T42" fmla="*/ 189 w 255"/>
              <a:gd name="T43" fmla="*/ 239 h 255"/>
              <a:gd name="T44" fmla="*/ 199 w 255"/>
              <a:gd name="T45" fmla="*/ 233 h 255"/>
              <a:gd name="T46" fmla="*/ 219 w 255"/>
              <a:gd name="T47" fmla="*/ 217 h 255"/>
              <a:gd name="T48" fmla="*/ 233 w 255"/>
              <a:gd name="T49" fmla="*/ 199 h 255"/>
              <a:gd name="T50" fmla="*/ 241 w 255"/>
              <a:gd name="T51" fmla="*/ 189 h 255"/>
              <a:gd name="T52" fmla="*/ 245 w 255"/>
              <a:gd name="T53" fmla="*/ 177 h 255"/>
              <a:gd name="T54" fmla="*/ 249 w 255"/>
              <a:gd name="T55" fmla="*/ 166 h 255"/>
              <a:gd name="T56" fmla="*/ 253 w 255"/>
              <a:gd name="T57" fmla="*/ 154 h 255"/>
              <a:gd name="T58" fmla="*/ 255 w 255"/>
              <a:gd name="T59" fmla="*/ 142 h 255"/>
              <a:gd name="T60" fmla="*/ 255 w 255"/>
              <a:gd name="T61" fmla="*/ 128 h 255"/>
              <a:gd name="T62" fmla="*/ 255 w 255"/>
              <a:gd name="T63" fmla="*/ 128 h 255"/>
              <a:gd name="T64" fmla="*/ 255 w 255"/>
              <a:gd name="T65" fmla="*/ 114 h 255"/>
              <a:gd name="T66" fmla="*/ 253 w 255"/>
              <a:gd name="T67" fmla="*/ 102 h 255"/>
              <a:gd name="T68" fmla="*/ 249 w 255"/>
              <a:gd name="T69" fmla="*/ 90 h 255"/>
              <a:gd name="T70" fmla="*/ 245 w 255"/>
              <a:gd name="T71" fmla="*/ 78 h 255"/>
              <a:gd name="T72" fmla="*/ 241 w 255"/>
              <a:gd name="T73" fmla="*/ 66 h 255"/>
              <a:gd name="T74" fmla="*/ 233 w 255"/>
              <a:gd name="T75" fmla="*/ 56 h 255"/>
              <a:gd name="T76" fmla="*/ 219 w 255"/>
              <a:gd name="T77" fmla="*/ 38 h 255"/>
              <a:gd name="T78" fmla="*/ 199 w 255"/>
              <a:gd name="T79" fmla="*/ 22 h 255"/>
              <a:gd name="T80" fmla="*/ 189 w 255"/>
              <a:gd name="T81" fmla="*/ 16 h 255"/>
              <a:gd name="T82" fmla="*/ 177 w 255"/>
              <a:gd name="T83" fmla="*/ 10 h 255"/>
              <a:gd name="T84" fmla="*/ 165 w 255"/>
              <a:gd name="T85" fmla="*/ 6 h 255"/>
              <a:gd name="T86" fmla="*/ 153 w 255"/>
              <a:gd name="T87" fmla="*/ 2 h 255"/>
              <a:gd name="T88" fmla="*/ 141 w 255"/>
              <a:gd name="T89" fmla="*/ 0 h 255"/>
              <a:gd name="T90" fmla="*/ 127 w 255"/>
              <a:gd name="T91" fmla="*/ 0 h 255"/>
              <a:gd name="T92" fmla="*/ 127 w 255"/>
              <a:gd name="T93" fmla="*/ 0 h 255"/>
              <a:gd name="T94" fmla="*/ 116 w 255"/>
              <a:gd name="T95" fmla="*/ 0 h 255"/>
              <a:gd name="T96" fmla="*/ 102 w 255"/>
              <a:gd name="T97" fmla="*/ 2 h 255"/>
              <a:gd name="T98" fmla="*/ 90 w 255"/>
              <a:gd name="T99" fmla="*/ 6 h 255"/>
              <a:gd name="T100" fmla="*/ 78 w 255"/>
              <a:gd name="T101" fmla="*/ 10 h 255"/>
              <a:gd name="T102" fmla="*/ 66 w 255"/>
              <a:gd name="T103" fmla="*/ 16 h 255"/>
              <a:gd name="T104" fmla="*/ 56 w 255"/>
              <a:gd name="T105" fmla="*/ 22 h 255"/>
              <a:gd name="T106" fmla="*/ 38 w 255"/>
              <a:gd name="T107" fmla="*/ 38 h 255"/>
              <a:gd name="T108" fmla="*/ 22 w 255"/>
              <a:gd name="T109" fmla="*/ 56 h 255"/>
              <a:gd name="T110" fmla="*/ 16 w 255"/>
              <a:gd name="T111" fmla="*/ 66 h 255"/>
              <a:gd name="T112" fmla="*/ 10 w 255"/>
              <a:gd name="T113" fmla="*/ 78 h 255"/>
              <a:gd name="T114" fmla="*/ 6 w 255"/>
              <a:gd name="T115" fmla="*/ 90 h 255"/>
              <a:gd name="T116" fmla="*/ 2 w 255"/>
              <a:gd name="T117" fmla="*/ 102 h 255"/>
              <a:gd name="T118" fmla="*/ 0 w 255"/>
              <a:gd name="T119" fmla="*/ 114 h 255"/>
              <a:gd name="T120" fmla="*/ 0 w 255"/>
              <a:gd name="T121" fmla="*/ 128 h 255"/>
              <a:gd name="T122" fmla="*/ 0 w 255"/>
              <a:gd name="T123" fmla="*/ 128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5" h="255">
                <a:moveTo>
                  <a:pt x="0" y="128"/>
                </a:moveTo>
                <a:lnTo>
                  <a:pt x="0" y="128"/>
                </a:lnTo>
                <a:lnTo>
                  <a:pt x="0" y="142"/>
                </a:lnTo>
                <a:lnTo>
                  <a:pt x="2" y="154"/>
                </a:lnTo>
                <a:lnTo>
                  <a:pt x="6" y="166"/>
                </a:lnTo>
                <a:lnTo>
                  <a:pt x="10" y="177"/>
                </a:lnTo>
                <a:lnTo>
                  <a:pt x="16" y="189"/>
                </a:lnTo>
                <a:lnTo>
                  <a:pt x="22" y="199"/>
                </a:lnTo>
                <a:lnTo>
                  <a:pt x="38" y="217"/>
                </a:lnTo>
                <a:lnTo>
                  <a:pt x="56" y="233"/>
                </a:lnTo>
                <a:lnTo>
                  <a:pt x="66" y="239"/>
                </a:lnTo>
                <a:lnTo>
                  <a:pt x="78" y="245"/>
                </a:lnTo>
                <a:lnTo>
                  <a:pt x="90" y="249"/>
                </a:lnTo>
                <a:lnTo>
                  <a:pt x="102" y="253"/>
                </a:lnTo>
                <a:lnTo>
                  <a:pt x="116" y="255"/>
                </a:lnTo>
                <a:lnTo>
                  <a:pt x="127" y="255"/>
                </a:lnTo>
                <a:lnTo>
                  <a:pt x="127" y="255"/>
                </a:lnTo>
                <a:lnTo>
                  <a:pt x="141" y="255"/>
                </a:lnTo>
                <a:lnTo>
                  <a:pt x="153" y="253"/>
                </a:lnTo>
                <a:lnTo>
                  <a:pt x="165" y="249"/>
                </a:lnTo>
                <a:lnTo>
                  <a:pt x="177" y="245"/>
                </a:lnTo>
                <a:lnTo>
                  <a:pt x="189" y="239"/>
                </a:lnTo>
                <a:lnTo>
                  <a:pt x="199" y="233"/>
                </a:lnTo>
                <a:lnTo>
                  <a:pt x="219" y="217"/>
                </a:lnTo>
                <a:lnTo>
                  <a:pt x="233" y="199"/>
                </a:lnTo>
                <a:lnTo>
                  <a:pt x="241" y="189"/>
                </a:lnTo>
                <a:lnTo>
                  <a:pt x="245" y="177"/>
                </a:lnTo>
                <a:lnTo>
                  <a:pt x="249" y="166"/>
                </a:lnTo>
                <a:lnTo>
                  <a:pt x="253" y="154"/>
                </a:lnTo>
                <a:lnTo>
                  <a:pt x="255" y="142"/>
                </a:lnTo>
                <a:lnTo>
                  <a:pt x="255" y="128"/>
                </a:lnTo>
                <a:lnTo>
                  <a:pt x="255" y="128"/>
                </a:lnTo>
                <a:lnTo>
                  <a:pt x="255" y="114"/>
                </a:lnTo>
                <a:lnTo>
                  <a:pt x="253" y="102"/>
                </a:lnTo>
                <a:lnTo>
                  <a:pt x="249" y="90"/>
                </a:lnTo>
                <a:lnTo>
                  <a:pt x="245" y="78"/>
                </a:lnTo>
                <a:lnTo>
                  <a:pt x="241" y="66"/>
                </a:lnTo>
                <a:lnTo>
                  <a:pt x="233" y="56"/>
                </a:lnTo>
                <a:lnTo>
                  <a:pt x="219" y="38"/>
                </a:lnTo>
                <a:lnTo>
                  <a:pt x="199" y="22"/>
                </a:lnTo>
                <a:lnTo>
                  <a:pt x="189" y="16"/>
                </a:lnTo>
                <a:lnTo>
                  <a:pt x="177" y="10"/>
                </a:lnTo>
                <a:lnTo>
                  <a:pt x="165" y="6"/>
                </a:lnTo>
                <a:lnTo>
                  <a:pt x="153" y="2"/>
                </a:lnTo>
                <a:lnTo>
                  <a:pt x="141" y="0"/>
                </a:lnTo>
                <a:lnTo>
                  <a:pt x="127" y="0"/>
                </a:lnTo>
                <a:lnTo>
                  <a:pt x="127" y="0"/>
                </a:lnTo>
                <a:lnTo>
                  <a:pt x="116" y="0"/>
                </a:lnTo>
                <a:lnTo>
                  <a:pt x="102" y="2"/>
                </a:lnTo>
                <a:lnTo>
                  <a:pt x="90" y="6"/>
                </a:lnTo>
                <a:lnTo>
                  <a:pt x="78" y="10"/>
                </a:lnTo>
                <a:lnTo>
                  <a:pt x="66" y="16"/>
                </a:lnTo>
                <a:lnTo>
                  <a:pt x="56" y="22"/>
                </a:lnTo>
                <a:lnTo>
                  <a:pt x="38" y="38"/>
                </a:lnTo>
                <a:lnTo>
                  <a:pt x="22" y="56"/>
                </a:lnTo>
                <a:lnTo>
                  <a:pt x="16" y="66"/>
                </a:lnTo>
                <a:lnTo>
                  <a:pt x="10" y="78"/>
                </a:lnTo>
                <a:lnTo>
                  <a:pt x="6" y="90"/>
                </a:lnTo>
                <a:lnTo>
                  <a:pt x="2" y="102"/>
                </a:lnTo>
                <a:lnTo>
                  <a:pt x="0" y="114"/>
                </a:lnTo>
                <a:lnTo>
                  <a:pt x="0" y="128"/>
                </a:lnTo>
                <a:lnTo>
                  <a:pt x="0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88720FE1-B9F5-413D-8938-E2DAE4FE2B79}"/>
              </a:ext>
            </a:extLst>
          </p:cNvPr>
          <p:cNvSpPr>
            <a:spLocks/>
          </p:cNvSpPr>
          <p:nvPr/>
        </p:nvSpPr>
        <p:spPr bwMode="auto">
          <a:xfrm>
            <a:off x="28194000" y="11834813"/>
            <a:ext cx="404813" cy="404812"/>
          </a:xfrm>
          <a:custGeom>
            <a:avLst/>
            <a:gdLst>
              <a:gd name="T0" fmla="*/ 0 w 255"/>
              <a:gd name="T1" fmla="*/ 128 h 255"/>
              <a:gd name="T2" fmla="*/ 0 w 255"/>
              <a:gd name="T3" fmla="*/ 128 h 255"/>
              <a:gd name="T4" fmla="*/ 0 w 255"/>
              <a:gd name="T5" fmla="*/ 142 h 255"/>
              <a:gd name="T6" fmla="*/ 2 w 255"/>
              <a:gd name="T7" fmla="*/ 154 h 255"/>
              <a:gd name="T8" fmla="*/ 6 w 255"/>
              <a:gd name="T9" fmla="*/ 166 h 255"/>
              <a:gd name="T10" fmla="*/ 10 w 255"/>
              <a:gd name="T11" fmla="*/ 177 h 255"/>
              <a:gd name="T12" fmla="*/ 16 w 255"/>
              <a:gd name="T13" fmla="*/ 189 h 255"/>
              <a:gd name="T14" fmla="*/ 22 w 255"/>
              <a:gd name="T15" fmla="*/ 199 h 255"/>
              <a:gd name="T16" fmla="*/ 38 w 255"/>
              <a:gd name="T17" fmla="*/ 217 h 255"/>
              <a:gd name="T18" fmla="*/ 56 w 255"/>
              <a:gd name="T19" fmla="*/ 233 h 255"/>
              <a:gd name="T20" fmla="*/ 66 w 255"/>
              <a:gd name="T21" fmla="*/ 239 h 255"/>
              <a:gd name="T22" fmla="*/ 78 w 255"/>
              <a:gd name="T23" fmla="*/ 245 h 255"/>
              <a:gd name="T24" fmla="*/ 90 w 255"/>
              <a:gd name="T25" fmla="*/ 249 h 255"/>
              <a:gd name="T26" fmla="*/ 102 w 255"/>
              <a:gd name="T27" fmla="*/ 253 h 255"/>
              <a:gd name="T28" fmla="*/ 114 w 255"/>
              <a:gd name="T29" fmla="*/ 255 h 255"/>
              <a:gd name="T30" fmla="*/ 128 w 255"/>
              <a:gd name="T31" fmla="*/ 255 h 255"/>
              <a:gd name="T32" fmla="*/ 128 w 255"/>
              <a:gd name="T33" fmla="*/ 255 h 255"/>
              <a:gd name="T34" fmla="*/ 142 w 255"/>
              <a:gd name="T35" fmla="*/ 255 h 255"/>
              <a:gd name="T36" fmla="*/ 154 w 255"/>
              <a:gd name="T37" fmla="*/ 253 h 255"/>
              <a:gd name="T38" fmla="*/ 166 w 255"/>
              <a:gd name="T39" fmla="*/ 249 h 255"/>
              <a:gd name="T40" fmla="*/ 178 w 255"/>
              <a:gd name="T41" fmla="*/ 245 h 255"/>
              <a:gd name="T42" fmla="*/ 190 w 255"/>
              <a:gd name="T43" fmla="*/ 239 h 255"/>
              <a:gd name="T44" fmla="*/ 199 w 255"/>
              <a:gd name="T45" fmla="*/ 233 h 255"/>
              <a:gd name="T46" fmla="*/ 217 w 255"/>
              <a:gd name="T47" fmla="*/ 217 h 255"/>
              <a:gd name="T48" fmla="*/ 233 w 255"/>
              <a:gd name="T49" fmla="*/ 199 h 255"/>
              <a:gd name="T50" fmla="*/ 239 w 255"/>
              <a:gd name="T51" fmla="*/ 189 h 255"/>
              <a:gd name="T52" fmla="*/ 245 w 255"/>
              <a:gd name="T53" fmla="*/ 177 h 255"/>
              <a:gd name="T54" fmla="*/ 249 w 255"/>
              <a:gd name="T55" fmla="*/ 166 h 255"/>
              <a:gd name="T56" fmla="*/ 253 w 255"/>
              <a:gd name="T57" fmla="*/ 154 h 255"/>
              <a:gd name="T58" fmla="*/ 255 w 255"/>
              <a:gd name="T59" fmla="*/ 142 h 255"/>
              <a:gd name="T60" fmla="*/ 255 w 255"/>
              <a:gd name="T61" fmla="*/ 128 h 255"/>
              <a:gd name="T62" fmla="*/ 255 w 255"/>
              <a:gd name="T63" fmla="*/ 128 h 255"/>
              <a:gd name="T64" fmla="*/ 255 w 255"/>
              <a:gd name="T65" fmla="*/ 114 h 255"/>
              <a:gd name="T66" fmla="*/ 253 w 255"/>
              <a:gd name="T67" fmla="*/ 102 h 255"/>
              <a:gd name="T68" fmla="*/ 249 w 255"/>
              <a:gd name="T69" fmla="*/ 90 h 255"/>
              <a:gd name="T70" fmla="*/ 245 w 255"/>
              <a:gd name="T71" fmla="*/ 78 h 255"/>
              <a:gd name="T72" fmla="*/ 239 w 255"/>
              <a:gd name="T73" fmla="*/ 66 h 255"/>
              <a:gd name="T74" fmla="*/ 233 w 255"/>
              <a:gd name="T75" fmla="*/ 56 h 255"/>
              <a:gd name="T76" fmla="*/ 217 w 255"/>
              <a:gd name="T77" fmla="*/ 38 h 255"/>
              <a:gd name="T78" fmla="*/ 199 w 255"/>
              <a:gd name="T79" fmla="*/ 22 h 255"/>
              <a:gd name="T80" fmla="*/ 190 w 255"/>
              <a:gd name="T81" fmla="*/ 16 h 255"/>
              <a:gd name="T82" fmla="*/ 178 w 255"/>
              <a:gd name="T83" fmla="*/ 10 h 255"/>
              <a:gd name="T84" fmla="*/ 166 w 255"/>
              <a:gd name="T85" fmla="*/ 6 h 255"/>
              <a:gd name="T86" fmla="*/ 154 w 255"/>
              <a:gd name="T87" fmla="*/ 2 h 255"/>
              <a:gd name="T88" fmla="*/ 142 w 255"/>
              <a:gd name="T89" fmla="*/ 0 h 255"/>
              <a:gd name="T90" fmla="*/ 128 w 255"/>
              <a:gd name="T91" fmla="*/ 0 h 255"/>
              <a:gd name="T92" fmla="*/ 128 w 255"/>
              <a:gd name="T93" fmla="*/ 0 h 255"/>
              <a:gd name="T94" fmla="*/ 114 w 255"/>
              <a:gd name="T95" fmla="*/ 0 h 255"/>
              <a:gd name="T96" fmla="*/ 102 w 255"/>
              <a:gd name="T97" fmla="*/ 2 h 255"/>
              <a:gd name="T98" fmla="*/ 90 w 255"/>
              <a:gd name="T99" fmla="*/ 6 h 255"/>
              <a:gd name="T100" fmla="*/ 78 w 255"/>
              <a:gd name="T101" fmla="*/ 10 h 255"/>
              <a:gd name="T102" fmla="*/ 66 w 255"/>
              <a:gd name="T103" fmla="*/ 16 h 255"/>
              <a:gd name="T104" fmla="*/ 56 w 255"/>
              <a:gd name="T105" fmla="*/ 22 h 255"/>
              <a:gd name="T106" fmla="*/ 38 w 255"/>
              <a:gd name="T107" fmla="*/ 38 h 255"/>
              <a:gd name="T108" fmla="*/ 22 w 255"/>
              <a:gd name="T109" fmla="*/ 56 h 255"/>
              <a:gd name="T110" fmla="*/ 16 w 255"/>
              <a:gd name="T111" fmla="*/ 66 h 255"/>
              <a:gd name="T112" fmla="*/ 10 w 255"/>
              <a:gd name="T113" fmla="*/ 78 h 255"/>
              <a:gd name="T114" fmla="*/ 6 w 255"/>
              <a:gd name="T115" fmla="*/ 90 h 255"/>
              <a:gd name="T116" fmla="*/ 2 w 255"/>
              <a:gd name="T117" fmla="*/ 102 h 255"/>
              <a:gd name="T118" fmla="*/ 0 w 255"/>
              <a:gd name="T119" fmla="*/ 114 h 255"/>
              <a:gd name="T120" fmla="*/ 0 w 255"/>
              <a:gd name="T121" fmla="*/ 128 h 255"/>
              <a:gd name="T122" fmla="*/ 0 w 255"/>
              <a:gd name="T123" fmla="*/ 128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5" h="255">
                <a:moveTo>
                  <a:pt x="0" y="128"/>
                </a:moveTo>
                <a:lnTo>
                  <a:pt x="0" y="128"/>
                </a:lnTo>
                <a:lnTo>
                  <a:pt x="0" y="142"/>
                </a:lnTo>
                <a:lnTo>
                  <a:pt x="2" y="154"/>
                </a:lnTo>
                <a:lnTo>
                  <a:pt x="6" y="166"/>
                </a:lnTo>
                <a:lnTo>
                  <a:pt x="10" y="177"/>
                </a:lnTo>
                <a:lnTo>
                  <a:pt x="16" y="189"/>
                </a:lnTo>
                <a:lnTo>
                  <a:pt x="22" y="199"/>
                </a:lnTo>
                <a:lnTo>
                  <a:pt x="38" y="217"/>
                </a:lnTo>
                <a:lnTo>
                  <a:pt x="56" y="233"/>
                </a:lnTo>
                <a:lnTo>
                  <a:pt x="66" y="239"/>
                </a:lnTo>
                <a:lnTo>
                  <a:pt x="78" y="245"/>
                </a:lnTo>
                <a:lnTo>
                  <a:pt x="90" y="249"/>
                </a:lnTo>
                <a:lnTo>
                  <a:pt x="102" y="253"/>
                </a:lnTo>
                <a:lnTo>
                  <a:pt x="114" y="255"/>
                </a:lnTo>
                <a:lnTo>
                  <a:pt x="128" y="255"/>
                </a:lnTo>
                <a:lnTo>
                  <a:pt x="128" y="255"/>
                </a:lnTo>
                <a:lnTo>
                  <a:pt x="142" y="255"/>
                </a:lnTo>
                <a:lnTo>
                  <a:pt x="154" y="253"/>
                </a:lnTo>
                <a:lnTo>
                  <a:pt x="166" y="249"/>
                </a:lnTo>
                <a:lnTo>
                  <a:pt x="178" y="245"/>
                </a:lnTo>
                <a:lnTo>
                  <a:pt x="190" y="239"/>
                </a:lnTo>
                <a:lnTo>
                  <a:pt x="199" y="233"/>
                </a:lnTo>
                <a:lnTo>
                  <a:pt x="217" y="217"/>
                </a:lnTo>
                <a:lnTo>
                  <a:pt x="233" y="199"/>
                </a:lnTo>
                <a:lnTo>
                  <a:pt x="239" y="189"/>
                </a:lnTo>
                <a:lnTo>
                  <a:pt x="245" y="177"/>
                </a:lnTo>
                <a:lnTo>
                  <a:pt x="249" y="166"/>
                </a:lnTo>
                <a:lnTo>
                  <a:pt x="253" y="154"/>
                </a:lnTo>
                <a:lnTo>
                  <a:pt x="255" y="142"/>
                </a:lnTo>
                <a:lnTo>
                  <a:pt x="255" y="128"/>
                </a:lnTo>
                <a:lnTo>
                  <a:pt x="255" y="128"/>
                </a:lnTo>
                <a:lnTo>
                  <a:pt x="255" y="114"/>
                </a:lnTo>
                <a:lnTo>
                  <a:pt x="253" y="102"/>
                </a:lnTo>
                <a:lnTo>
                  <a:pt x="249" y="90"/>
                </a:lnTo>
                <a:lnTo>
                  <a:pt x="245" y="78"/>
                </a:lnTo>
                <a:lnTo>
                  <a:pt x="239" y="66"/>
                </a:lnTo>
                <a:lnTo>
                  <a:pt x="233" y="56"/>
                </a:lnTo>
                <a:lnTo>
                  <a:pt x="217" y="38"/>
                </a:lnTo>
                <a:lnTo>
                  <a:pt x="199" y="22"/>
                </a:lnTo>
                <a:lnTo>
                  <a:pt x="190" y="16"/>
                </a:lnTo>
                <a:lnTo>
                  <a:pt x="178" y="10"/>
                </a:lnTo>
                <a:lnTo>
                  <a:pt x="166" y="6"/>
                </a:lnTo>
                <a:lnTo>
                  <a:pt x="154" y="2"/>
                </a:lnTo>
                <a:lnTo>
                  <a:pt x="142" y="0"/>
                </a:lnTo>
                <a:lnTo>
                  <a:pt x="128" y="0"/>
                </a:lnTo>
                <a:lnTo>
                  <a:pt x="128" y="0"/>
                </a:lnTo>
                <a:lnTo>
                  <a:pt x="114" y="0"/>
                </a:lnTo>
                <a:lnTo>
                  <a:pt x="102" y="2"/>
                </a:lnTo>
                <a:lnTo>
                  <a:pt x="90" y="6"/>
                </a:lnTo>
                <a:lnTo>
                  <a:pt x="78" y="10"/>
                </a:lnTo>
                <a:lnTo>
                  <a:pt x="66" y="16"/>
                </a:lnTo>
                <a:lnTo>
                  <a:pt x="56" y="22"/>
                </a:lnTo>
                <a:lnTo>
                  <a:pt x="38" y="38"/>
                </a:lnTo>
                <a:lnTo>
                  <a:pt x="22" y="56"/>
                </a:lnTo>
                <a:lnTo>
                  <a:pt x="16" y="66"/>
                </a:lnTo>
                <a:lnTo>
                  <a:pt x="10" y="78"/>
                </a:lnTo>
                <a:lnTo>
                  <a:pt x="6" y="90"/>
                </a:lnTo>
                <a:lnTo>
                  <a:pt x="2" y="102"/>
                </a:lnTo>
                <a:lnTo>
                  <a:pt x="0" y="114"/>
                </a:lnTo>
                <a:lnTo>
                  <a:pt x="0" y="128"/>
                </a:lnTo>
                <a:lnTo>
                  <a:pt x="0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4D68F8B8-FA4F-4350-A678-206DAF5349F6}"/>
              </a:ext>
            </a:extLst>
          </p:cNvPr>
          <p:cNvSpPr>
            <a:spLocks/>
          </p:cNvSpPr>
          <p:nvPr/>
        </p:nvSpPr>
        <p:spPr bwMode="auto">
          <a:xfrm>
            <a:off x="0" y="3375025"/>
            <a:ext cx="8034338" cy="14133512"/>
          </a:xfrm>
          <a:custGeom>
            <a:avLst/>
            <a:gdLst>
              <a:gd name="T0" fmla="*/ 110 w 5061"/>
              <a:gd name="T1" fmla="*/ 77 h 8903"/>
              <a:gd name="T2" fmla="*/ 457 w 5061"/>
              <a:gd name="T3" fmla="*/ 25 h 8903"/>
              <a:gd name="T4" fmla="*/ 825 w 5061"/>
              <a:gd name="T5" fmla="*/ 2 h 8903"/>
              <a:gd name="T6" fmla="*/ 1204 w 5061"/>
              <a:gd name="T7" fmla="*/ 6 h 8903"/>
              <a:gd name="T8" fmla="*/ 1587 w 5061"/>
              <a:gd name="T9" fmla="*/ 35 h 8903"/>
              <a:gd name="T10" fmla="*/ 1967 w 5061"/>
              <a:gd name="T11" fmla="*/ 95 h 8903"/>
              <a:gd name="T12" fmla="*/ 2156 w 5061"/>
              <a:gd name="T13" fmla="*/ 135 h 8903"/>
              <a:gd name="T14" fmla="*/ 2416 w 5061"/>
              <a:gd name="T15" fmla="*/ 203 h 8903"/>
              <a:gd name="T16" fmla="*/ 2649 w 5061"/>
              <a:gd name="T17" fmla="*/ 281 h 8903"/>
              <a:gd name="T18" fmla="*/ 2857 w 5061"/>
              <a:gd name="T19" fmla="*/ 367 h 8903"/>
              <a:gd name="T20" fmla="*/ 3039 w 5061"/>
              <a:gd name="T21" fmla="*/ 459 h 8903"/>
              <a:gd name="T22" fmla="*/ 3197 w 5061"/>
              <a:gd name="T23" fmla="*/ 555 h 8903"/>
              <a:gd name="T24" fmla="*/ 3332 w 5061"/>
              <a:gd name="T25" fmla="*/ 656 h 8903"/>
              <a:gd name="T26" fmla="*/ 3446 w 5061"/>
              <a:gd name="T27" fmla="*/ 760 h 8903"/>
              <a:gd name="T28" fmla="*/ 3542 w 5061"/>
              <a:gd name="T29" fmla="*/ 864 h 8903"/>
              <a:gd name="T30" fmla="*/ 3618 w 5061"/>
              <a:gd name="T31" fmla="*/ 970 h 8903"/>
              <a:gd name="T32" fmla="*/ 3676 w 5061"/>
              <a:gd name="T33" fmla="*/ 1074 h 8903"/>
              <a:gd name="T34" fmla="*/ 3758 w 5061"/>
              <a:gd name="T35" fmla="*/ 1251 h 8903"/>
              <a:gd name="T36" fmla="*/ 3975 w 5061"/>
              <a:gd name="T37" fmla="*/ 1777 h 8903"/>
              <a:gd name="T38" fmla="*/ 4289 w 5061"/>
              <a:gd name="T39" fmla="*/ 2603 h 8903"/>
              <a:gd name="T40" fmla="*/ 4371 w 5061"/>
              <a:gd name="T41" fmla="*/ 2845 h 8903"/>
              <a:gd name="T42" fmla="*/ 4259 w 5061"/>
              <a:gd name="T43" fmla="*/ 3294 h 8903"/>
              <a:gd name="T44" fmla="*/ 5049 w 5061"/>
              <a:gd name="T45" fmla="*/ 4642 h 8903"/>
              <a:gd name="T46" fmla="*/ 5061 w 5061"/>
              <a:gd name="T47" fmla="*/ 4686 h 8903"/>
              <a:gd name="T48" fmla="*/ 5059 w 5061"/>
              <a:gd name="T49" fmla="*/ 4718 h 8903"/>
              <a:gd name="T50" fmla="*/ 5043 w 5061"/>
              <a:gd name="T51" fmla="*/ 4750 h 8903"/>
              <a:gd name="T52" fmla="*/ 4988 w 5061"/>
              <a:gd name="T53" fmla="*/ 4796 h 8903"/>
              <a:gd name="T54" fmla="*/ 4614 w 5061"/>
              <a:gd name="T55" fmla="*/ 5520 h 8903"/>
              <a:gd name="T56" fmla="*/ 4393 w 5061"/>
              <a:gd name="T57" fmla="*/ 5726 h 8903"/>
              <a:gd name="T58" fmla="*/ 4506 w 5061"/>
              <a:gd name="T59" fmla="*/ 5816 h 8903"/>
              <a:gd name="T60" fmla="*/ 4550 w 5061"/>
              <a:gd name="T61" fmla="*/ 5868 h 8903"/>
              <a:gd name="T62" fmla="*/ 4560 w 5061"/>
              <a:gd name="T63" fmla="*/ 5908 h 8903"/>
              <a:gd name="T64" fmla="*/ 4552 w 5061"/>
              <a:gd name="T65" fmla="*/ 5930 h 8903"/>
              <a:gd name="T66" fmla="*/ 4472 w 5061"/>
              <a:gd name="T67" fmla="*/ 6074 h 8903"/>
              <a:gd name="T68" fmla="*/ 4321 w 5061"/>
              <a:gd name="T69" fmla="*/ 6321 h 8903"/>
              <a:gd name="T70" fmla="*/ 4379 w 5061"/>
              <a:gd name="T71" fmla="*/ 6671 h 8903"/>
              <a:gd name="T72" fmla="*/ 4303 w 5061"/>
              <a:gd name="T73" fmla="*/ 7072 h 8903"/>
              <a:gd name="T74" fmla="*/ 4263 w 5061"/>
              <a:gd name="T75" fmla="*/ 7214 h 8903"/>
              <a:gd name="T76" fmla="*/ 4251 w 5061"/>
              <a:gd name="T77" fmla="*/ 7234 h 8903"/>
              <a:gd name="T78" fmla="*/ 4215 w 5061"/>
              <a:gd name="T79" fmla="*/ 7258 h 8903"/>
              <a:gd name="T80" fmla="*/ 4125 w 5061"/>
              <a:gd name="T81" fmla="*/ 7286 h 8903"/>
              <a:gd name="T82" fmla="*/ 3969 w 5061"/>
              <a:gd name="T83" fmla="*/ 7298 h 8903"/>
              <a:gd name="T84" fmla="*/ 3708 w 5061"/>
              <a:gd name="T85" fmla="*/ 7294 h 8903"/>
              <a:gd name="T86" fmla="*/ 3408 w 5061"/>
              <a:gd name="T87" fmla="*/ 7276 h 8903"/>
              <a:gd name="T88" fmla="*/ 2967 w 5061"/>
              <a:gd name="T89" fmla="*/ 7252 h 8903"/>
              <a:gd name="T90" fmla="*/ 2729 w 5061"/>
              <a:gd name="T91" fmla="*/ 7258 h 8903"/>
              <a:gd name="T92" fmla="*/ 2616 w 5061"/>
              <a:gd name="T93" fmla="*/ 7274 h 8903"/>
              <a:gd name="T94" fmla="*/ 2540 w 5061"/>
              <a:gd name="T95" fmla="*/ 7292 h 8903"/>
              <a:gd name="T96" fmla="*/ 2370 w 5061"/>
              <a:gd name="T97" fmla="*/ 7351 h 8903"/>
              <a:gd name="T98" fmla="*/ 2082 w 5061"/>
              <a:gd name="T99" fmla="*/ 7485 h 8903"/>
              <a:gd name="T100" fmla="*/ 1769 w 5061"/>
              <a:gd name="T101" fmla="*/ 7661 h 8903"/>
              <a:gd name="T102" fmla="*/ 1444 w 5061"/>
              <a:gd name="T103" fmla="*/ 7863 h 8903"/>
              <a:gd name="T104" fmla="*/ 1014 w 5061"/>
              <a:gd name="T105" fmla="*/ 8150 h 8903"/>
              <a:gd name="T106" fmla="*/ 449 w 5061"/>
              <a:gd name="T107" fmla="*/ 8559 h 8903"/>
              <a:gd name="T108" fmla="*/ 0 w 5061"/>
              <a:gd name="T109" fmla="*/ 8903 h 8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061" h="8903">
                <a:moveTo>
                  <a:pt x="0" y="101"/>
                </a:moveTo>
                <a:lnTo>
                  <a:pt x="0" y="101"/>
                </a:lnTo>
                <a:lnTo>
                  <a:pt x="110" y="77"/>
                </a:lnTo>
                <a:lnTo>
                  <a:pt x="224" y="57"/>
                </a:lnTo>
                <a:lnTo>
                  <a:pt x="339" y="39"/>
                </a:lnTo>
                <a:lnTo>
                  <a:pt x="457" y="25"/>
                </a:lnTo>
                <a:lnTo>
                  <a:pt x="577" y="16"/>
                </a:lnTo>
                <a:lnTo>
                  <a:pt x="701" y="8"/>
                </a:lnTo>
                <a:lnTo>
                  <a:pt x="825" y="2"/>
                </a:lnTo>
                <a:lnTo>
                  <a:pt x="950" y="0"/>
                </a:lnTo>
                <a:lnTo>
                  <a:pt x="1076" y="2"/>
                </a:lnTo>
                <a:lnTo>
                  <a:pt x="1204" y="6"/>
                </a:lnTo>
                <a:lnTo>
                  <a:pt x="1332" y="12"/>
                </a:lnTo>
                <a:lnTo>
                  <a:pt x="1460" y="23"/>
                </a:lnTo>
                <a:lnTo>
                  <a:pt x="1587" y="35"/>
                </a:lnTo>
                <a:lnTo>
                  <a:pt x="1713" y="53"/>
                </a:lnTo>
                <a:lnTo>
                  <a:pt x="1841" y="71"/>
                </a:lnTo>
                <a:lnTo>
                  <a:pt x="1967" y="95"/>
                </a:lnTo>
                <a:lnTo>
                  <a:pt x="1967" y="95"/>
                </a:lnTo>
                <a:lnTo>
                  <a:pt x="2062" y="113"/>
                </a:lnTo>
                <a:lnTo>
                  <a:pt x="2156" y="135"/>
                </a:lnTo>
                <a:lnTo>
                  <a:pt x="2246" y="157"/>
                </a:lnTo>
                <a:lnTo>
                  <a:pt x="2332" y="179"/>
                </a:lnTo>
                <a:lnTo>
                  <a:pt x="2416" y="203"/>
                </a:lnTo>
                <a:lnTo>
                  <a:pt x="2498" y="229"/>
                </a:lnTo>
                <a:lnTo>
                  <a:pt x="2576" y="255"/>
                </a:lnTo>
                <a:lnTo>
                  <a:pt x="2649" y="281"/>
                </a:lnTo>
                <a:lnTo>
                  <a:pt x="2721" y="309"/>
                </a:lnTo>
                <a:lnTo>
                  <a:pt x="2791" y="337"/>
                </a:lnTo>
                <a:lnTo>
                  <a:pt x="2857" y="367"/>
                </a:lnTo>
                <a:lnTo>
                  <a:pt x="2919" y="397"/>
                </a:lnTo>
                <a:lnTo>
                  <a:pt x="2981" y="427"/>
                </a:lnTo>
                <a:lnTo>
                  <a:pt x="3039" y="459"/>
                </a:lnTo>
                <a:lnTo>
                  <a:pt x="3093" y="491"/>
                </a:lnTo>
                <a:lnTo>
                  <a:pt x="3147" y="523"/>
                </a:lnTo>
                <a:lnTo>
                  <a:pt x="3197" y="555"/>
                </a:lnTo>
                <a:lnTo>
                  <a:pt x="3244" y="589"/>
                </a:lnTo>
                <a:lnTo>
                  <a:pt x="3288" y="623"/>
                </a:lnTo>
                <a:lnTo>
                  <a:pt x="3332" y="656"/>
                </a:lnTo>
                <a:lnTo>
                  <a:pt x="3372" y="690"/>
                </a:lnTo>
                <a:lnTo>
                  <a:pt x="3410" y="724"/>
                </a:lnTo>
                <a:lnTo>
                  <a:pt x="3446" y="760"/>
                </a:lnTo>
                <a:lnTo>
                  <a:pt x="3480" y="794"/>
                </a:lnTo>
                <a:lnTo>
                  <a:pt x="3512" y="830"/>
                </a:lnTo>
                <a:lnTo>
                  <a:pt x="3542" y="864"/>
                </a:lnTo>
                <a:lnTo>
                  <a:pt x="3568" y="900"/>
                </a:lnTo>
                <a:lnTo>
                  <a:pt x="3594" y="934"/>
                </a:lnTo>
                <a:lnTo>
                  <a:pt x="3618" y="970"/>
                </a:lnTo>
                <a:lnTo>
                  <a:pt x="3638" y="1004"/>
                </a:lnTo>
                <a:lnTo>
                  <a:pt x="3658" y="1038"/>
                </a:lnTo>
                <a:lnTo>
                  <a:pt x="3676" y="1074"/>
                </a:lnTo>
                <a:lnTo>
                  <a:pt x="3676" y="1074"/>
                </a:lnTo>
                <a:lnTo>
                  <a:pt x="3714" y="1152"/>
                </a:lnTo>
                <a:lnTo>
                  <a:pt x="3758" y="1251"/>
                </a:lnTo>
                <a:lnTo>
                  <a:pt x="3808" y="1365"/>
                </a:lnTo>
                <a:lnTo>
                  <a:pt x="3859" y="1495"/>
                </a:lnTo>
                <a:lnTo>
                  <a:pt x="3975" y="1777"/>
                </a:lnTo>
                <a:lnTo>
                  <a:pt x="4091" y="2074"/>
                </a:lnTo>
                <a:lnTo>
                  <a:pt x="4199" y="2358"/>
                </a:lnTo>
                <a:lnTo>
                  <a:pt x="4289" y="2603"/>
                </a:lnTo>
                <a:lnTo>
                  <a:pt x="4325" y="2705"/>
                </a:lnTo>
                <a:lnTo>
                  <a:pt x="4353" y="2785"/>
                </a:lnTo>
                <a:lnTo>
                  <a:pt x="4371" y="2845"/>
                </a:lnTo>
                <a:lnTo>
                  <a:pt x="4375" y="2865"/>
                </a:lnTo>
                <a:lnTo>
                  <a:pt x="4377" y="2877"/>
                </a:lnTo>
                <a:lnTo>
                  <a:pt x="4259" y="3294"/>
                </a:lnTo>
                <a:lnTo>
                  <a:pt x="5045" y="4634"/>
                </a:lnTo>
                <a:lnTo>
                  <a:pt x="5045" y="4634"/>
                </a:lnTo>
                <a:lnTo>
                  <a:pt x="5049" y="4642"/>
                </a:lnTo>
                <a:lnTo>
                  <a:pt x="5055" y="4660"/>
                </a:lnTo>
                <a:lnTo>
                  <a:pt x="5057" y="4672"/>
                </a:lnTo>
                <a:lnTo>
                  <a:pt x="5061" y="4686"/>
                </a:lnTo>
                <a:lnTo>
                  <a:pt x="5061" y="4702"/>
                </a:lnTo>
                <a:lnTo>
                  <a:pt x="5059" y="4718"/>
                </a:lnTo>
                <a:lnTo>
                  <a:pt x="5059" y="4718"/>
                </a:lnTo>
                <a:lnTo>
                  <a:pt x="5057" y="4726"/>
                </a:lnTo>
                <a:lnTo>
                  <a:pt x="5053" y="4734"/>
                </a:lnTo>
                <a:lnTo>
                  <a:pt x="5043" y="4750"/>
                </a:lnTo>
                <a:lnTo>
                  <a:pt x="5029" y="4764"/>
                </a:lnTo>
                <a:lnTo>
                  <a:pt x="5015" y="4778"/>
                </a:lnTo>
                <a:lnTo>
                  <a:pt x="4988" y="4796"/>
                </a:lnTo>
                <a:lnTo>
                  <a:pt x="4976" y="4804"/>
                </a:lnTo>
                <a:lnTo>
                  <a:pt x="4480" y="5025"/>
                </a:lnTo>
                <a:lnTo>
                  <a:pt x="4614" y="5520"/>
                </a:lnTo>
                <a:lnTo>
                  <a:pt x="4359" y="5702"/>
                </a:lnTo>
                <a:lnTo>
                  <a:pt x="4359" y="5702"/>
                </a:lnTo>
                <a:lnTo>
                  <a:pt x="4393" y="5726"/>
                </a:lnTo>
                <a:lnTo>
                  <a:pt x="4428" y="5752"/>
                </a:lnTo>
                <a:lnTo>
                  <a:pt x="4468" y="5782"/>
                </a:lnTo>
                <a:lnTo>
                  <a:pt x="4506" y="5816"/>
                </a:lnTo>
                <a:lnTo>
                  <a:pt x="4524" y="5834"/>
                </a:lnTo>
                <a:lnTo>
                  <a:pt x="4538" y="5852"/>
                </a:lnTo>
                <a:lnTo>
                  <a:pt x="4550" y="5868"/>
                </a:lnTo>
                <a:lnTo>
                  <a:pt x="4558" y="5886"/>
                </a:lnTo>
                <a:lnTo>
                  <a:pt x="4560" y="5900"/>
                </a:lnTo>
                <a:lnTo>
                  <a:pt x="4560" y="5908"/>
                </a:lnTo>
                <a:lnTo>
                  <a:pt x="4558" y="5914"/>
                </a:lnTo>
                <a:lnTo>
                  <a:pt x="4558" y="5914"/>
                </a:lnTo>
                <a:lnTo>
                  <a:pt x="4552" y="5930"/>
                </a:lnTo>
                <a:lnTo>
                  <a:pt x="4542" y="5952"/>
                </a:lnTo>
                <a:lnTo>
                  <a:pt x="4510" y="6008"/>
                </a:lnTo>
                <a:lnTo>
                  <a:pt x="4472" y="6074"/>
                </a:lnTo>
                <a:lnTo>
                  <a:pt x="4430" y="6143"/>
                </a:lnTo>
                <a:lnTo>
                  <a:pt x="4355" y="6267"/>
                </a:lnTo>
                <a:lnTo>
                  <a:pt x="4321" y="6321"/>
                </a:lnTo>
                <a:lnTo>
                  <a:pt x="4393" y="6587"/>
                </a:lnTo>
                <a:lnTo>
                  <a:pt x="4393" y="6587"/>
                </a:lnTo>
                <a:lnTo>
                  <a:pt x="4379" y="6671"/>
                </a:lnTo>
                <a:lnTo>
                  <a:pt x="4345" y="6862"/>
                </a:lnTo>
                <a:lnTo>
                  <a:pt x="4325" y="6970"/>
                </a:lnTo>
                <a:lnTo>
                  <a:pt x="4303" y="7072"/>
                </a:lnTo>
                <a:lnTo>
                  <a:pt x="4283" y="7158"/>
                </a:lnTo>
                <a:lnTo>
                  <a:pt x="4273" y="7190"/>
                </a:lnTo>
                <a:lnTo>
                  <a:pt x="4263" y="7214"/>
                </a:lnTo>
                <a:lnTo>
                  <a:pt x="4263" y="7214"/>
                </a:lnTo>
                <a:lnTo>
                  <a:pt x="4259" y="7224"/>
                </a:lnTo>
                <a:lnTo>
                  <a:pt x="4251" y="7234"/>
                </a:lnTo>
                <a:lnTo>
                  <a:pt x="4241" y="7242"/>
                </a:lnTo>
                <a:lnTo>
                  <a:pt x="4229" y="7250"/>
                </a:lnTo>
                <a:lnTo>
                  <a:pt x="4215" y="7258"/>
                </a:lnTo>
                <a:lnTo>
                  <a:pt x="4201" y="7266"/>
                </a:lnTo>
                <a:lnTo>
                  <a:pt x="4165" y="7276"/>
                </a:lnTo>
                <a:lnTo>
                  <a:pt x="4125" y="7286"/>
                </a:lnTo>
                <a:lnTo>
                  <a:pt x="4079" y="7292"/>
                </a:lnTo>
                <a:lnTo>
                  <a:pt x="4027" y="7296"/>
                </a:lnTo>
                <a:lnTo>
                  <a:pt x="3969" y="7298"/>
                </a:lnTo>
                <a:lnTo>
                  <a:pt x="3909" y="7300"/>
                </a:lnTo>
                <a:lnTo>
                  <a:pt x="3845" y="7298"/>
                </a:lnTo>
                <a:lnTo>
                  <a:pt x="3708" y="7294"/>
                </a:lnTo>
                <a:lnTo>
                  <a:pt x="3560" y="7286"/>
                </a:lnTo>
                <a:lnTo>
                  <a:pt x="3408" y="7276"/>
                </a:lnTo>
                <a:lnTo>
                  <a:pt x="3408" y="7276"/>
                </a:lnTo>
                <a:lnTo>
                  <a:pt x="3183" y="7262"/>
                </a:lnTo>
                <a:lnTo>
                  <a:pt x="3073" y="7256"/>
                </a:lnTo>
                <a:lnTo>
                  <a:pt x="2967" y="7252"/>
                </a:lnTo>
                <a:lnTo>
                  <a:pt x="2867" y="7252"/>
                </a:lnTo>
                <a:lnTo>
                  <a:pt x="2773" y="7254"/>
                </a:lnTo>
                <a:lnTo>
                  <a:pt x="2729" y="7258"/>
                </a:lnTo>
                <a:lnTo>
                  <a:pt x="2689" y="7262"/>
                </a:lnTo>
                <a:lnTo>
                  <a:pt x="2651" y="7266"/>
                </a:lnTo>
                <a:lnTo>
                  <a:pt x="2616" y="7274"/>
                </a:lnTo>
                <a:lnTo>
                  <a:pt x="2616" y="7274"/>
                </a:lnTo>
                <a:lnTo>
                  <a:pt x="2578" y="7282"/>
                </a:lnTo>
                <a:lnTo>
                  <a:pt x="2540" y="7292"/>
                </a:lnTo>
                <a:lnTo>
                  <a:pt x="2500" y="7306"/>
                </a:lnTo>
                <a:lnTo>
                  <a:pt x="2458" y="7320"/>
                </a:lnTo>
                <a:lnTo>
                  <a:pt x="2370" y="7351"/>
                </a:lnTo>
                <a:lnTo>
                  <a:pt x="2278" y="7391"/>
                </a:lnTo>
                <a:lnTo>
                  <a:pt x="2182" y="7435"/>
                </a:lnTo>
                <a:lnTo>
                  <a:pt x="2082" y="7485"/>
                </a:lnTo>
                <a:lnTo>
                  <a:pt x="1981" y="7539"/>
                </a:lnTo>
                <a:lnTo>
                  <a:pt x="1877" y="7599"/>
                </a:lnTo>
                <a:lnTo>
                  <a:pt x="1769" y="7661"/>
                </a:lnTo>
                <a:lnTo>
                  <a:pt x="1661" y="7725"/>
                </a:lnTo>
                <a:lnTo>
                  <a:pt x="1553" y="7793"/>
                </a:lnTo>
                <a:lnTo>
                  <a:pt x="1444" y="7863"/>
                </a:lnTo>
                <a:lnTo>
                  <a:pt x="1336" y="7935"/>
                </a:lnTo>
                <a:lnTo>
                  <a:pt x="1226" y="8006"/>
                </a:lnTo>
                <a:lnTo>
                  <a:pt x="1014" y="8150"/>
                </a:lnTo>
                <a:lnTo>
                  <a:pt x="811" y="8294"/>
                </a:lnTo>
                <a:lnTo>
                  <a:pt x="621" y="8432"/>
                </a:lnTo>
                <a:lnTo>
                  <a:pt x="449" y="8559"/>
                </a:lnTo>
                <a:lnTo>
                  <a:pt x="299" y="8673"/>
                </a:lnTo>
                <a:lnTo>
                  <a:pt x="82" y="8841"/>
                </a:lnTo>
                <a:lnTo>
                  <a:pt x="0" y="8903"/>
                </a:lnTo>
                <a:lnTo>
                  <a:pt x="0" y="10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Freeform 46">
            <a:extLst>
              <a:ext uri="{FF2B5EF4-FFF2-40B4-BE49-F238E27FC236}">
                <a16:creationId xmlns:a16="http://schemas.microsoft.com/office/drawing/2014/main" id="{F321A7FC-8A17-48B2-87C2-F21499F1780D}"/>
              </a:ext>
            </a:extLst>
          </p:cNvPr>
          <p:cNvSpPr>
            <a:spLocks/>
          </p:cNvSpPr>
          <p:nvPr/>
        </p:nvSpPr>
        <p:spPr bwMode="auto">
          <a:xfrm>
            <a:off x="5953125" y="11618913"/>
            <a:ext cx="420688" cy="422275"/>
          </a:xfrm>
          <a:custGeom>
            <a:avLst/>
            <a:gdLst>
              <a:gd name="T0" fmla="*/ 265 w 265"/>
              <a:gd name="T1" fmla="*/ 134 h 266"/>
              <a:gd name="T2" fmla="*/ 261 w 265"/>
              <a:gd name="T3" fmla="*/ 160 h 266"/>
              <a:gd name="T4" fmla="*/ 255 w 265"/>
              <a:gd name="T5" fmla="*/ 186 h 266"/>
              <a:gd name="T6" fmla="*/ 241 w 265"/>
              <a:gd name="T7" fmla="*/ 208 h 266"/>
              <a:gd name="T8" fmla="*/ 225 w 265"/>
              <a:gd name="T9" fmla="*/ 228 h 266"/>
              <a:gd name="T10" fmla="*/ 205 w 265"/>
              <a:gd name="T11" fmla="*/ 244 h 266"/>
              <a:gd name="T12" fmla="*/ 183 w 265"/>
              <a:gd name="T13" fmla="*/ 256 h 266"/>
              <a:gd name="T14" fmla="*/ 159 w 265"/>
              <a:gd name="T15" fmla="*/ 264 h 266"/>
              <a:gd name="T16" fmla="*/ 131 w 265"/>
              <a:gd name="T17" fmla="*/ 266 h 266"/>
              <a:gd name="T18" fmla="*/ 117 w 265"/>
              <a:gd name="T19" fmla="*/ 266 h 266"/>
              <a:gd name="T20" fmla="*/ 91 w 265"/>
              <a:gd name="T21" fmla="*/ 260 h 266"/>
              <a:gd name="T22" fmla="*/ 68 w 265"/>
              <a:gd name="T23" fmla="*/ 250 h 266"/>
              <a:gd name="T24" fmla="*/ 48 w 265"/>
              <a:gd name="T25" fmla="*/ 236 h 266"/>
              <a:gd name="T26" fmla="*/ 30 w 265"/>
              <a:gd name="T27" fmla="*/ 218 h 266"/>
              <a:gd name="T28" fmla="*/ 16 w 265"/>
              <a:gd name="T29" fmla="*/ 198 h 266"/>
              <a:gd name="T30" fmla="*/ 6 w 265"/>
              <a:gd name="T31" fmla="*/ 174 h 266"/>
              <a:gd name="T32" fmla="*/ 0 w 265"/>
              <a:gd name="T33" fmla="*/ 148 h 266"/>
              <a:gd name="T34" fmla="*/ 0 w 265"/>
              <a:gd name="T35" fmla="*/ 134 h 266"/>
              <a:gd name="T36" fmla="*/ 2 w 265"/>
              <a:gd name="T37" fmla="*/ 106 h 266"/>
              <a:gd name="T38" fmla="*/ 10 w 265"/>
              <a:gd name="T39" fmla="*/ 82 h 266"/>
              <a:gd name="T40" fmla="*/ 22 w 265"/>
              <a:gd name="T41" fmla="*/ 60 h 266"/>
              <a:gd name="T42" fmla="*/ 38 w 265"/>
              <a:gd name="T43" fmla="*/ 40 h 266"/>
              <a:gd name="T44" fmla="*/ 58 w 265"/>
              <a:gd name="T45" fmla="*/ 24 h 266"/>
              <a:gd name="T46" fmla="*/ 79 w 265"/>
              <a:gd name="T47" fmla="*/ 12 h 266"/>
              <a:gd name="T48" fmla="*/ 105 w 265"/>
              <a:gd name="T49" fmla="*/ 4 h 266"/>
              <a:gd name="T50" fmla="*/ 131 w 265"/>
              <a:gd name="T51" fmla="*/ 0 h 266"/>
              <a:gd name="T52" fmla="*/ 145 w 265"/>
              <a:gd name="T53" fmla="*/ 2 h 266"/>
              <a:gd name="T54" fmla="*/ 171 w 265"/>
              <a:gd name="T55" fmla="*/ 6 h 266"/>
              <a:gd name="T56" fmla="*/ 195 w 265"/>
              <a:gd name="T57" fmla="*/ 16 h 266"/>
              <a:gd name="T58" fmla="*/ 217 w 265"/>
              <a:gd name="T59" fmla="*/ 30 h 266"/>
              <a:gd name="T60" fmla="*/ 235 w 265"/>
              <a:gd name="T61" fmla="*/ 50 h 266"/>
              <a:gd name="T62" fmla="*/ 249 w 265"/>
              <a:gd name="T63" fmla="*/ 70 h 266"/>
              <a:gd name="T64" fmla="*/ 259 w 265"/>
              <a:gd name="T65" fmla="*/ 94 h 266"/>
              <a:gd name="T66" fmla="*/ 265 w 265"/>
              <a:gd name="T67" fmla="*/ 120 h 266"/>
              <a:gd name="T68" fmla="*/ 265 w 265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5" h="266">
                <a:moveTo>
                  <a:pt x="265" y="134"/>
                </a:moveTo>
                <a:lnTo>
                  <a:pt x="265" y="134"/>
                </a:lnTo>
                <a:lnTo>
                  <a:pt x="265" y="148"/>
                </a:lnTo>
                <a:lnTo>
                  <a:pt x="261" y="160"/>
                </a:lnTo>
                <a:lnTo>
                  <a:pt x="259" y="174"/>
                </a:lnTo>
                <a:lnTo>
                  <a:pt x="255" y="186"/>
                </a:lnTo>
                <a:lnTo>
                  <a:pt x="249" y="198"/>
                </a:lnTo>
                <a:lnTo>
                  <a:pt x="241" y="208"/>
                </a:lnTo>
                <a:lnTo>
                  <a:pt x="235" y="218"/>
                </a:lnTo>
                <a:lnTo>
                  <a:pt x="225" y="228"/>
                </a:lnTo>
                <a:lnTo>
                  <a:pt x="217" y="236"/>
                </a:lnTo>
                <a:lnTo>
                  <a:pt x="205" y="244"/>
                </a:lnTo>
                <a:lnTo>
                  <a:pt x="195" y="250"/>
                </a:lnTo>
                <a:lnTo>
                  <a:pt x="183" y="256"/>
                </a:lnTo>
                <a:lnTo>
                  <a:pt x="171" y="260"/>
                </a:lnTo>
                <a:lnTo>
                  <a:pt x="159" y="264"/>
                </a:lnTo>
                <a:lnTo>
                  <a:pt x="145" y="266"/>
                </a:lnTo>
                <a:lnTo>
                  <a:pt x="131" y="266"/>
                </a:lnTo>
                <a:lnTo>
                  <a:pt x="131" y="266"/>
                </a:lnTo>
                <a:lnTo>
                  <a:pt x="117" y="266"/>
                </a:lnTo>
                <a:lnTo>
                  <a:pt x="105" y="264"/>
                </a:lnTo>
                <a:lnTo>
                  <a:pt x="91" y="260"/>
                </a:lnTo>
                <a:lnTo>
                  <a:pt x="79" y="256"/>
                </a:lnTo>
                <a:lnTo>
                  <a:pt x="68" y="250"/>
                </a:lnTo>
                <a:lnTo>
                  <a:pt x="58" y="244"/>
                </a:lnTo>
                <a:lnTo>
                  <a:pt x="48" y="236"/>
                </a:lnTo>
                <a:lnTo>
                  <a:pt x="38" y="228"/>
                </a:lnTo>
                <a:lnTo>
                  <a:pt x="30" y="218"/>
                </a:lnTo>
                <a:lnTo>
                  <a:pt x="22" y="208"/>
                </a:lnTo>
                <a:lnTo>
                  <a:pt x="16" y="198"/>
                </a:lnTo>
                <a:lnTo>
                  <a:pt x="10" y="186"/>
                </a:lnTo>
                <a:lnTo>
                  <a:pt x="6" y="174"/>
                </a:lnTo>
                <a:lnTo>
                  <a:pt x="2" y="160"/>
                </a:lnTo>
                <a:lnTo>
                  <a:pt x="0" y="148"/>
                </a:lnTo>
                <a:lnTo>
                  <a:pt x="0" y="134"/>
                </a:lnTo>
                <a:lnTo>
                  <a:pt x="0" y="134"/>
                </a:lnTo>
                <a:lnTo>
                  <a:pt x="0" y="120"/>
                </a:lnTo>
                <a:lnTo>
                  <a:pt x="2" y="106"/>
                </a:lnTo>
                <a:lnTo>
                  <a:pt x="6" y="94"/>
                </a:lnTo>
                <a:lnTo>
                  <a:pt x="10" y="82"/>
                </a:lnTo>
                <a:lnTo>
                  <a:pt x="16" y="70"/>
                </a:lnTo>
                <a:lnTo>
                  <a:pt x="22" y="60"/>
                </a:lnTo>
                <a:lnTo>
                  <a:pt x="30" y="50"/>
                </a:lnTo>
                <a:lnTo>
                  <a:pt x="38" y="40"/>
                </a:lnTo>
                <a:lnTo>
                  <a:pt x="48" y="30"/>
                </a:lnTo>
                <a:lnTo>
                  <a:pt x="58" y="24"/>
                </a:lnTo>
                <a:lnTo>
                  <a:pt x="68" y="16"/>
                </a:lnTo>
                <a:lnTo>
                  <a:pt x="79" y="12"/>
                </a:lnTo>
                <a:lnTo>
                  <a:pt x="91" y="6"/>
                </a:lnTo>
                <a:lnTo>
                  <a:pt x="105" y="4"/>
                </a:lnTo>
                <a:lnTo>
                  <a:pt x="117" y="2"/>
                </a:lnTo>
                <a:lnTo>
                  <a:pt x="131" y="0"/>
                </a:lnTo>
                <a:lnTo>
                  <a:pt x="131" y="0"/>
                </a:lnTo>
                <a:lnTo>
                  <a:pt x="145" y="2"/>
                </a:lnTo>
                <a:lnTo>
                  <a:pt x="159" y="4"/>
                </a:lnTo>
                <a:lnTo>
                  <a:pt x="171" y="6"/>
                </a:lnTo>
                <a:lnTo>
                  <a:pt x="183" y="12"/>
                </a:lnTo>
                <a:lnTo>
                  <a:pt x="195" y="16"/>
                </a:lnTo>
                <a:lnTo>
                  <a:pt x="205" y="24"/>
                </a:lnTo>
                <a:lnTo>
                  <a:pt x="217" y="30"/>
                </a:lnTo>
                <a:lnTo>
                  <a:pt x="225" y="40"/>
                </a:lnTo>
                <a:lnTo>
                  <a:pt x="235" y="50"/>
                </a:lnTo>
                <a:lnTo>
                  <a:pt x="241" y="60"/>
                </a:lnTo>
                <a:lnTo>
                  <a:pt x="249" y="70"/>
                </a:lnTo>
                <a:lnTo>
                  <a:pt x="255" y="82"/>
                </a:lnTo>
                <a:lnTo>
                  <a:pt x="259" y="94"/>
                </a:lnTo>
                <a:lnTo>
                  <a:pt x="261" y="106"/>
                </a:lnTo>
                <a:lnTo>
                  <a:pt x="265" y="120"/>
                </a:lnTo>
                <a:lnTo>
                  <a:pt x="265" y="134"/>
                </a:lnTo>
                <a:lnTo>
                  <a:pt x="265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Freeform 47">
            <a:extLst>
              <a:ext uri="{FF2B5EF4-FFF2-40B4-BE49-F238E27FC236}">
                <a16:creationId xmlns:a16="http://schemas.microsoft.com/office/drawing/2014/main" id="{AFD7C40D-98EF-4F82-9067-CFB1465C6071}"/>
              </a:ext>
            </a:extLst>
          </p:cNvPr>
          <p:cNvSpPr>
            <a:spLocks/>
          </p:cNvSpPr>
          <p:nvPr/>
        </p:nvSpPr>
        <p:spPr bwMode="auto">
          <a:xfrm>
            <a:off x="5106988" y="11618913"/>
            <a:ext cx="420688" cy="422275"/>
          </a:xfrm>
          <a:custGeom>
            <a:avLst/>
            <a:gdLst>
              <a:gd name="T0" fmla="*/ 265 w 265"/>
              <a:gd name="T1" fmla="*/ 134 h 266"/>
              <a:gd name="T2" fmla="*/ 263 w 265"/>
              <a:gd name="T3" fmla="*/ 160 h 266"/>
              <a:gd name="T4" fmla="*/ 255 w 265"/>
              <a:gd name="T5" fmla="*/ 186 h 266"/>
              <a:gd name="T6" fmla="*/ 243 w 265"/>
              <a:gd name="T7" fmla="*/ 208 h 266"/>
              <a:gd name="T8" fmla="*/ 227 w 265"/>
              <a:gd name="T9" fmla="*/ 228 h 266"/>
              <a:gd name="T10" fmla="*/ 207 w 265"/>
              <a:gd name="T11" fmla="*/ 244 h 266"/>
              <a:gd name="T12" fmla="*/ 185 w 265"/>
              <a:gd name="T13" fmla="*/ 256 h 266"/>
              <a:gd name="T14" fmla="*/ 159 w 265"/>
              <a:gd name="T15" fmla="*/ 264 h 266"/>
              <a:gd name="T16" fmla="*/ 133 w 265"/>
              <a:gd name="T17" fmla="*/ 266 h 266"/>
              <a:gd name="T18" fmla="*/ 119 w 265"/>
              <a:gd name="T19" fmla="*/ 266 h 266"/>
              <a:gd name="T20" fmla="*/ 93 w 265"/>
              <a:gd name="T21" fmla="*/ 260 h 266"/>
              <a:gd name="T22" fmla="*/ 69 w 265"/>
              <a:gd name="T23" fmla="*/ 250 h 266"/>
              <a:gd name="T24" fmla="*/ 47 w 265"/>
              <a:gd name="T25" fmla="*/ 236 h 266"/>
              <a:gd name="T26" fmla="*/ 29 w 265"/>
              <a:gd name="T27" fmla="*/ 218 h 266"/>
              <a:gd name="T28" fmla="*/ 16 w 265"/>
              <a:gd name="T29" fmla="*/ 198 h 266"/>
              <a:gd name="T30" fmla="*/ 6 w 265"/>
              <a:gd name="T31" fmla="*/ 174 h 266"/>
              <a:gd name="T32" fmla="*/ 0 w 265"/>
              <a:gd name="T33" fmla="*/ 148 h 266"/>
              <a:gd name="T34" fmla="*/ 0 w 265"/>
              <a:gd name="T35" fmla="*/ 134 h 266"/>
              <a:gd name="T36" fmla="*/ 2 w 265"/>
              <a:gd name="T37" fmla="*/ 106 h 266"/>
              <a:gd name="T38" fmla="*/ 10 w 265"/>
              <a:gd name="T39" fmla="*/ 82 h 266"/>
              <a:gd name="T40" fmla="*/ 21 w 265"/>
              <a:gd name="T41" fmla="*/ 60 h 266"/>
              <a:gd name="T42" fmla="*/ 39 w 265"/>
              <a:gd name="T43" fmla="*/ 40 h 266"/>
              <a:gd name="T44" fmla="*/ 57 w 265"/>
              <a:gd name="T45" fmla="*/ 24 h 266"/>
              <a:gd name="T46" fmla="*/ 81 w 265"/>
              <a:gd name="T47" fmla="*/ 12 h 266"/>
              <a:gd name="T48" fmla="*/ 105 w 265"/>
              <a:gd name="T49" fmla="*/ 4 h 266"/>
              <a:gd name="T50" fmla="*/ 133 w 265"/>
              <a:gd name="T51" fmla="*/ 0 h 266"/>
              <a:gd name="T52" fmla="*/ 145 w 265"/>
              <a:gd name="T53" fmla="*/ 2 h 266"/>
              <a:gd name="T54" fmla="*/ 171 w 265"/>
              <a:gd name="T55" fmla="*/ 6 h 266"/>
              <a:gd name="T56" fmla="*/ 195 w 265"/>
              <a:gd name="T57" fmla="*/ 16 h 266"/>
              <a:gd name="T58" fmla="*/ 217 w 265"/>
              <a:gd name="T59" fmla="*/ 30 h 266"/>
              <a:gd name="T60" fmla="*/ 235 w 265"/>
              <a:gd name="T61" fmla="*/ 50 h 266"/>
              <a:gd name="T62" fmla="*/ 249 w 265"/>
              <a:gd name="T63" fmla="*/ 70 h 266"/>
              <a:gd name="T64" fmla="*/ 259 w 265"/>
              <a:gd name="T65" fmla="*/ 94 h 266"/>
              <a:gd name="T66" fmla="*/ 265 w 265"/>
              <a:gd name="T67" fmla="*/ 120 h 266"/>
              <a:gd name="T68" fmla="*/ 265 w 265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5" h="266">
                <a:moveTo>
                  <a:pt x="265" y="134"/>
                </a:moveTo>
                <a:lnTo>
                  <a:pt x="265" y="134"/>
                </a:lnTo>
                <a:lnTo>
                  <a:pt x="265" y="148"/>
                </a:lnTo>
                <a:lnTo>
                  <a:pt x="263" y="160"/>
                </a:lnTo>
                <a:lnTo>
                  <a:pt x="259" y="174"/>
                </a:lnTo>
                <a:lnTo>
                  <a:pt x="255" y="186"/>
                </a:lnTo>
                <a:lnTo>
                  <a:pt x="249" y="198"/>
                </a:lnTo>
                <a:lnTo>
                  <a:pt x="243" y="208"/>
                </a:lnTo>
                <a:lnTo>
                  <a:pt x="235" y="218"/>
                </a:lnTo>
                <a:lnTo>
                  <a:pt x="227" y="228"/>
                </a:lnTo>
                <a:lnTo>
                  <a:pt x="217" y="236"/>
                </a:lnTo>
                <a:lnTo>
                  <a:pt x="207" y="244"/>
                </a:lnTo>
                <a:lnTo>
                  <a:pt x="195" y="250"/>
                </a:lnTo>
                <a:lnTo>
                  <a:pt x="185" y="256"/>
                </a:lnTo>
                <a:lnTo>
                  <a:pt x="171" y="260"/>
                </a:lnTo>
                <a:lnTo>
                  <a:pt x="159" y="264"/>
                </a:lnTo>
                <a:lnTo>
                  <a:pt x="145" y="266"/>
                </a:lnTo>
                <a:lnTo>
                  <a:pt x="133" y="266"/>
                </a:lnTo>
                <a:lnTo>
                  <a:pt x="133" y="266"/>
                </a:lnTo>
                <a:lnTo>
                  <a:pt x="119" y="266"/>
                </a:lnTo>
                <a:lnTo>
                  <a:pt x="105" y="264"/>
                </a:lnTo>
                <a:lnTo>
                  <a:pt x="93" y="260"/>
                </a:lnTo>
                <a:lnTo>
                  <a:pt x="81" y="256"/>
                </a:lnTo>
                <a:lnTo>
                  <a:pt x="69" y="250"/>
                </a:lnTo>
                <a:lnTo>
                  <a:pt x="57" y="244"/>
                </a:lnTo>
                <a:lnTo>
                  <a:pt x="47" y="236"/>
                </a:lnTo>
                <a:lnTo>
                  <a:pt x="39" y="228"/>
                </a:lnTo>
                <a:lnTo>
                  <a:pt x="29" y="218"/>
                </a:lnTo>
                <a:lnTo>
                  <a:pt x="21" y="208"/>
                </a:lnTo>
                <a:lnTo>
                  <a:pt x="16" y="198"/>
                </a:lnTo>
                <a:lnTo>
                  <a:pt x="10" y="186"/>
                </a:lnTo>
                <a:lnTo>
                  <a:pt x="6" y="174"/>
                </a:lnTo>
                <a:lnTo>
                  <a:pt x="2" y="160"/>
                </a:lnTo>
                <a:lnTo>
                  <a:pt x="0" y="148"/>
                </a:lnTo>
                <a:lnTo>
                  <a:pt x="0" y="134"/>
                </a:lnTo>
                <a:lnTo>
                  <a:pt x="0" y="134"/>
                </a:lnTo>
                <a:lnTo>
                  <a:pt x="0" y="120"/>
                </a:lnTo>
                <a:lnTo>
                  <a:pt x="2" y="106"/>
                </a:lnTo>
                <a:lnTo>
                  <a:pt x="6" y="94"/>
                </a:lnTo>
                <a:lnTo>
                  <a:pt x="10" y="82"/>
                </a:lnTo>
                <a:lnTo>
                  <a:pt x="16" y="70"/>
                </a:lnTo>
                <a:lnTo>
                  <a:pt x="21" y="60"/>
                </a:lnTo>
                <a:lnTo>
                  <a:pt x="29" y="50"/>
                </a:lnTo>
                <a:lnTo>
                  <a:pt x="39" y="40"/>
                </a:lnTo>
                <a:lnTo>
                  <a:pt x="47" y="30"/>
                </a:lnTo>
                <a:lnTo>
                  <a:pt x="57" y="24"/>
                </a:lnTo>
                <a:lnTo>
                  <a:pt x="69" y="16"/>
                </a:lnTo>
                <a:lnTo>
                  <a:pt x="81" y="12"/>
                </a:lnTo>
                <a:lnTo>
                  <a:pt x="93" y="6"/>
                </a:lnTo>
                <a:lnTo>
                  <a:pt x="105" y="4"/>
                </a:lnTo>
                <a:lnTo>
                  <a:pt x="119" y="2"/>
                </a:lnTo>
                <a:lnTo>
                  <a:pt x="133" y="0"/>
                </a:lnTo>
                <a:lnTo>
                  <a:pt x="133" y="0"/>
                </a:lnTo>
                <a:lnTo>
                  <a:pt x="145" y="2"/>
                </a:lnTo>
                <a:lnTo>
                  <a:pt x="159" y="4"/>
                </a:lnTo>
                <a:lnTo>
                  <a:pt x="171" y="6"/>
                </a:lnTo>
                <a:lnTo>
                  <a:pt x="185" y="12"/>
                </a:lnTo>
                <a:lnTo>
                  <a:pt x="195" y="16"/>
                </a:lnTo>
                <a:lnTo>
                  <a:pt x="207" y="24"/>
                </a:lnTo>
                <a:lnTo>
                  <a:pt x="217" y="30"/>
                </a:lnTo>
                <a:lnTo>
                  <a:pt x="227" y="40"/>
                </a:lnTo>
                <a:lnTo>
                  <a:pt x="235" y="50"/>
                </a:lnTo>
                <a:lnTo>
                  <a:pt x="243" y="60"/>
                </a:lnTo>
                <a:lnTo>
                  <a:pt x="249" y="70"/>
                </a:lnTo>
                <a:lnTo>
                  <a:pt x="255" y="82"/>
                </a:lnTo>
                <a:lnTo>
                  <a:pt x="259" y="94"/>
                </a:lnTo>
                <a:lnTo>
                  <a:pt x="263" y="106"/>
                </a:lnTo>
                <a:lnTo>
                  <a:pt x="265" y="120"/>
                </a:lnTo>
                <a:lnTo>
                  <a:pt x="265" y="134"/>
                </a:lnTo>
                <a:lnTo>
                  <a:pt x="265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48">
            <a:extLst>
              <a:ext uri="{FF2B5EF4-FFF2-40B4-BE49-F238E27FC236}">
                <a16:creationId xmlns:a16="http://schemas.microsoft.com/office/drawing/2014/main" id="{7669B1EF-1EDC-4E05-8D01-62637D48EC0A}"/>
              </a:ext>
            </a:extLst>
          </p:cNvPr>
          <p:cNvSpPr>
            <a:spLocks/>
          </p:cNvSpPr>
          <p:nvPr/>
        </p:nvSpPr>
        <p:spPr bwMode="auto">
          <a:xfrm>
            <a:off x="4259263" y="11618913"/>
            <a:ext cx="425450" cy="422275"/>
          </a:xfrm>
          <a:custGeom>
            <a:avLst/>
            <a:gdLst>
              <a:gd name="T0" fmla="*/ 268 w 268"/>
              <a:gd name="T1" fmla="*/ 134 h 266"/>
              <a:gd name="T2" fmla="*/ 264 w 268"/>
              <a:gd name="T3" fmla="*/ 160 h 266"/>
              <a:gd name="T4" fmla="*/ 256 w 268"/>
              <a:gd name="T5" fmla="*/ 186 h 266"/>
              <a:gd name="T6" fmla="*/ 244 w 268"/>
              <a:gd name="T7" fmla="*/ 208 h 266"/>
              <a:gd name="T8" fmla="*/ 228 w 268"/>
              <a:gd name="T9" fmla="*/ 228 h 266"/>
              <a:gd name="T10" fmla="*/ 208 w 268"/>
              <a:gd name="T11" fmla="*/ 244 h 266"/>
              <a:gd name="T12" fmla="*/ 186 w 268"/>
              <a:gd name="T13" fmla="*/ 256 h 266"/>
              <a:gd name="T14" fmla="*/ 160 w 268"/>
              <a:gd name="T15" fmla="*/ 264 h 266"/>
              <a:gd name="T16" fmla="*/ 134 w 268"/>
              <a:gd name="T17" fmla="*/ 266 h 266"/>
              <a:gd name="T18" fmla="*/ 120 w 268"/>
              <a:gd name="T19" fmla="*/ 266 h 266"/>
              <a:gd name="T20" fmla="*/ 94 w 268"/>
              <a:gd name="T21" fmla="*/ 260 h 266"/>
              <a:gd name="T22" fmla="*/ 70 w 268"/>
              <a:gd name="T23" fmla="*/ 250 h 266"/>
              <a:gd name="T24" fmla="*/ 50 w 268"/>
              <a:gd name="T25" fmla="*/ 236 h 266"/>
              <a:gd name="T26" fmla="*/ 32 w 268"/>
              <a:gd name="T27" fmla="*/ 218 h 266"/>
              <a:gd name="T28" fmla="*/ 16 w 268"/>
              <a:gd name="T29" fmla="*/ 198 h 266"/>
              <a:gd name="T30" fmla="*/ 6 w 268"/>
              <a:gd name="T31" fmla="*/ 174 h 266"/>
              <a:gd name="T32" fmla="*/ 2 w 268"/>
              <a:gd name="T33" fmla="*/ 148 h 266"/>
              <a:gd name="T34" fmla="*/ 0 w 268"/>
              <a:gd name="T35" fmla="*/ 134 h 266"/>
              <a:gd name="T36" fmla="*/ 4 w 268"/>
              <a:gd name="T37" fmla="*/ 106 h 266"/>
              <a:gd name="T38" fmla="*/ 12 w 268"/>
              <a:gd name="T39" fmla="*/ 82 h 266"/>
              <a:gd name="T40" fmla="*/ 24 w 268"/>
              <a:gd name="T41" fmla="*/ 60 h 266"/>
              <a:gd name="T42" fmla="*/ 40 w 268"/>
              <a:gd name="T43" fmla="*/ 40 h 266"/>
              <a:gd name="T44" fmla="*/ 60 w 268"/>
              <a:gd name="T45" fmla="*/ 24 h 266"/>
              <a:gd name="T46" fmla="*/ 82 w 268"/>
              <a:gd name="T47" fmla="*/ 12 h 266"/>
              <a:gd name="T48" fmla="*/ 108 w 268"/>
              <a:gd name="T49" fmla="*/ 4 h 266"/>
              <a:gd name="T50" fmla="*/ 134 w 268"/>
              <a:gd name="T51" fmla="*/ 0 h 266"/>
              <a:gd name="T52" fmla="*/ 148 w 268"/>
              <a:gd name="T53" fmla="*/ 2 h 266"/>
              <a:gd name="T54" fmla="*/ 174 w 268"/>
              <a:gd name="T55" fmla="*/ 6 h 266"/>
              <a:gd name="T56" fmla="*/ 198 w 268"/>
              <a:gd name="T57" fmla="*/ 16 h 266"/>
              <a:gd name="T58" fmla="*/ 218 w 268"/>
              <a:gd name="T59" fmla="*/ 30 h 266"/>
              <a:gd name="T60" fmla="*/ 236 w 268"/>
              <a:gd name="T61" fmla="*/ 50 h 266"/>
              <a:gd name="T62" fmla="*/ 252 w 268"/>
              <a:gd name="T63" fmla="*/ 70 h 266"/>
              <a:gd name="T64" fmla="*/ 262 w 268"/>
              <a:gd name="T65" fmla="*/ 94 h 266"/>
              <a:gd name="T66" fmla="*/ 266 w 268"/>
              <a:gd name="T67" fmla="*/ 120 h 266"/>
              <a:gd name="T68" fmla="*/ 268 w 268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8" h="266">
                <a:moveTo>
                  <a:pt x="268" y="134"/>
                </a:moveTo>
                <a:lnTo>
                  <a:pt x="268" y="134"/>
                </a:lnTo>
                <a:lnTo>
                  <a:pt x="266" y="148"/>
                </a:lnTo>
                <a:lnTo>
                  <a:pt x="264" y="160"/>
                </a:lnTo>
                <a:lnTo>
                  <a:pt x="262" y="174"/>
                </a:lnTo>
                <a:lnTo>
                  <a:pt x="256" y="186"/>
                </a:lnTo>
                <a:lnTo>
                  <a:pt x="252" y="198"/>
                </a:lnTo>
                <a:lnTo>
                  <a:pt x="244" y="208"/>
                </a:lnTo>
                <a:lnTo>
                  <a:pt x="236" y="218"/>
                </a:lnTo>
                <a:lnTo>
                  <a:pt x="228" y="228"/>
                </a:lnTo>
                <a:lnTo>
                  <a:pt x="218" y="236"/>
                </a:lnTo>
                <a:lnTo>
                  <a:pt x="208" y="244"/>
                </a:lnTo>
                <a:lnTo>
                  <a:pt x="198" y="250"/>
                </a:lnTo>
                <a:lnTo>
                  <a:pt x="186" y="256"/>
                </a:lnTo>
                <a:lnTo>
                  <a:pt x="174" y="260"/>
                </a:lnTo>
                <a:lnTo>
                  <a:pt x="160" y="264"/>
                </a:lnTo>
                <a:lnTo>
                  <a:pt x="148" y="266"/>
                </a:lnTo>
                <a:lnTo>
                  <a:pt x="134" y="266"/>
                </a:lnTo>
                <a:lnTo>
                  <a:pt x="134" y="266"/>
                </a:lnTo>
                <a:lnTo>
                  <a:pt x="120" y="266"/>
                </a:lnTo>
                <a:lnTo>
                  <a:pt x="108" y="264"/>
                </a:lnTo>
                <a:lnTo>
                  <a:pt x="94" y="260"/>
                </a:lnTo>
                <a:lnTo>
                  <a:pt x="82" y="256"/>
                </a:lnTo>
                <a:lnTo>
                  <a:pt x="70" y="250"/>
                </a:lnTo>
                <a:lnTo>
                  <a:pt x="60" y="244"/>
                </a:lnTo>
                <a:lnTo>
                  <a:pt x="50" y="236"/>
                </a:lnTo>
                <a:lnTo>
                  <a:pt x="40" y="228"/>
                </a:lnTo>
                <a:lnTo>
                  <a:pt x="32" y="218"/>
                </a:lnTo>
                <a:lnTo>
                  <a:pt x="24" y="208"/>
                </a:lnTo>
                <a:lnTo>
                  <a:pt x="16" y="198"/>
                </a:lnTo>
                <a:lnTo>
                  <a:pt x="12" y="186"/>
                </a:lnTo>
                <a:lnTo>
                  <a:pt x="6" y="174"/>
                </a:lnTo>
                <a:lnTo>
                  <a:pt x="4" y="160"/>
                </a:lnTo>
                <a:lnTo>
                  <a:pt x="2" y="148"/>
                </a:lnTo>
                <a:lnTo>
                  <a:pt x="0" y="134"/>
                </a:lnTo>
                <a:lnTo>
                  <a:pt x="0" y="134"/>
                </a:lnTo>
                <a:lnTo>
                  <a:pt x="2" y="120"/>
                </a:lnTo>
                <a:lnTo>
                  <a:pt x="4" y="106"/>
                </a:lnTo>
                <a:lnTo>
                  <a:pt x="6" y="94"/>
                </a:lnTo>
                <a:lnTo>
                  <a:pt x="12" y="82"/>
                </a:lnTo>
                <a:lnTo>
                  <a:pt x="16" y="70"/>
                </a:lnTo>
                <a:lnTo>
                  <a:pt x="24" y="60"/>
                </a:lnTo>
                <a:lnTo>
                  <a:pt x="32" y="50"/>
                </a:lnTo>
                <a:lnTo>
                  <a:pt x="40" y="40"/>
                </a:lnTo>
                <a:lnTo>
                  <a:pt x="50" y="30"/>
                </a:lnTo>
                <a:lnTo>
                  <a:pt x="60" y="24"/>
                </a:lnTo>
                <a:lnTo>
                  <a:pt x="70" y="16"/>
                </a:lnTo>
                <a:lnTo>
                  <a:pt x="82" y="12"/>
                </a:lnTo>
                <a:lnTo>
                  <a:pt x="94" y="6"/>
                </a:lnTo>
                <a:lnTo>
                  <a:pt x="108" y="4"/>
                </a:lnTo>
                <a:lnTo>
                  <a:pt x="120" y="2"/>
                </a:lnTo>
                <a:lnTo>
                  <a:pt x="134" y="0"/>
                </a:lnTo>
                <a:lnTo>
                  <a:pt x="134" y="0"/>
                </a:lnTo>
                <a:lnTo>
                  <a:pt x="148" y="2"/>
                </a:lnTo>
                <a:lnTo>
                  <a:pt x="160" y="4"/>
                </a:lnTo>
                <a:lnTo>
                  <a:pt x="174" y="6"/>
                </a:lnTo>
                <a:lnTo>
                  <a:pt x="186" y="12"/>
                </a:lnTo>
                <a:lnTo>
                  <a:pt x="198" y="16"/>
                </a:lnTo>
                <a:lnTo>
                  <a:pt x="208" y="24"/>
                </a:lnTo>
                <a:lnTo>
                  <a:pt x="218" y="30"/>
                </a:lnTo>
                <a:lnTo>
                  <a:pt x="228" y="40"/>
                </a:lnTo>
                <a:lnTo>
                  <a:pt x="236" y="50"/>
                </a:lnTo>
                <a:lnTo>
                  <a:pt x="244" y="60"/>
                </a:lnTo>
                <a:lnTo>
                  <a:pt x="252" y="70"/>
                </a:lnTo>
                <a:lnTo>
                  <a:pt x="256" y="82"/>
                </a:lnTo>
                <a:lnTo>
                  <a:pt x="262" y="94"/>
                </a:lnTo>
                <a:lnTo>
                  <a:pt x="264" y="106"/>
                </a:lnTo>
                <a:lnTo>
                  <a:pt x="266" y="120"/>
                </a:lnTo>
                <a:lnTo>
                  <a:pt x="268" y="134"/>
                </a:lnTo>
                <a:lnTo>
                  <a:pt x="268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Freeform 51">
            <a:extLst>
              <a:ext uri="{FF2B5EF4-FFF2-40B4-BE49-F238E27FC236}">
                <a16:creationId xmlns:a16="http://schemas.microsoft.com/office/drawing/2014/main" id="{85085C31-B3C4-43EC-97A6-676DB6135624}"/>
              </a:ext>
            </a:extLst>
          </p:cNvPr>
          <p:cNvSpPr>
            <a:spLocks/>
          </p:cNvSpPr>
          <p:nvPr/>
        </p:nvSpPr>
        <p:spPr bwMode="auto">
          <a:xfrm>
            <a:off x="9785350" y="14328775"/>
            <a:ext cx="2624138" cy="2624137"/>
          </a:xfrm>
          <a:custGeom>
            <a:avLst/>
            <a:gdLst>
              <a:gd name="T0" fmla="*/ 1653 w 1653"/>
              <a:gd name="T1" fmla="*/ 0 h 1653"/>
              <a:gd name="T2" fmla="*/ 0 w 1653"/>
              <a:gd name="T3" fmla="*/ 1653 h 1653"/>
              <a:gd name="T4" fmla="*/ 0 w 1653"/>
              <a:gd name="T5" fmla="*/ 0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3" h="1653">
                <a:moveTo>
                  <a:pt x="1653" y="0"/>
                </a:moveTo>
                <a:lnTo>
                  <a:pt x="0" y="16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DB49EDDB-3ECB-412F-B813-DA64A500A296}"/>
              </a:ext>
            </a:extLst>
          </p:cNvPr>
          <p:cNvSpPr>
            <a:spLocks/>
          </p:cNvSpPr>
          <p:nvPr/>
        </p:nvSpPr>
        <p:spPr bwMode="auto">
          <a:xfrm>
            <a:off x="20351750" y="4122738"/>
            <a:ext cx="2624138" cy="2624137"/>
          </a:xfrm>
          <a:custGeom>
            <a:avLst/>
            <a:gdLst>
              <a:gd name="T0" fmla="*/ 0 w 1653"/>
              <a:gd name="T1" fmla="*/ 1653 h 1653"/>
              <a:gd name="T2" fmla="*/ 1653 w 1653"/>
              <a:gd name="T3" fmla="*/ 0 h 1653"/>
              <a:gd name="T4" fmla="*/ 1653 w 1653"/>
              <a:gd name="T5" fmla="*/ 1653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3" h="1653">
                <a:moveTo>
                  <a:pt x="0" y="1653"/>
                </a:moveTo>
                <a:lnTo>
                  <a:pt x="1653" y="0"/>
                </a:lnTo>
                <a:lnTo>
                  <a:pt x="1653" y="165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54">
            <a:extLst>
              <a:ext uri="{FF2B5EF4-FFF2-40B4-BE49-F238E27FC236}">
                <a16:creationId xmlns:a16="http://schemas.microsoft.com/office/drawing/2014/main" id="{64D0CAF9-9437-4DCF-BAA7-6690A0F29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325" y="904634"/>
            <a:ext cx="6346825" cy="22225"/>
          </a:xfrm>
          <a:prstGeom prst="rect">
            <a:avLst/>
          </a:prstGeom>
          <a:solidFill>
            <a:srgbClr val="9E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" name="Rectangle 55">
            <a:extLst>
              <a:ext uri="{FF2B5EF4-FFF2-40B4-BE49-F238E27FC236}">
                <a16:creationId xmlns:a16="http://schemas.microsoft.com/office/drawing/2014/main" id="{00EFB735-89C8-4FB4-BA51-D8ED5346B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4288" y="904634"/>
            <a:ext cx="6346825" cy="22225"/>
          </a:xfrm>
          <a:prstGeom prst="rect">
            <a:avLst/>
          </a:prstGeom>
          <a:solidFill>
            <a:srgbClr val="9E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C72AD00A-C539-4158-959D-147834B0A7F6}"/>
              </a:ext>
            </a:extLst>
          </p:cNvPr>
          <p:cNvSpPr>
            <a:spLocks noEditPoints="1"/>
          </p:cNvSpPr>
          <p:nvPr/>
        </p:nvSpPr>
        <p:spPr bwMode="auto">
          <a:xfrm>
            <a:off x="27750624" y="412295"/>
            <a:ext cx="3248025" cy="822325"/>
          </a:xfrm>
          <a:custGeom>
            <a:avLst/>
            <a:gdLst>
              <a:gd name="T0" fmla="*/ 1776 w 2046"/>
              <a:gd name="T1" fmla="*/ 500 h 518"/>
              <a:gd name="T2" fmla="*/ 1850 w 2046"/>
              <a:gd name="T3" fmla="*/ 490 h 518"/>
              <a:gd name="T4" fmla="*/ 1916 w 2046"/>
              <a:gd name="T5" fmla="*/ 460 h 518"/>
              <a:gd name="T6" fmla="*/ 1954 w 2046"/>
              <a:gd name="T7" fmla="*/ 430 h 518"/>
              <a:gd name="T8" fmla="*/ 1996 w 2046"/>
              <a:gd name="T9" fmla="*/ 374 h 518"/>
              <a:gd name="T10" fmla="*/ 2022 w 2046"/>
              <a:gd name="T11" fmla="*/ 308 h 518"/>
              <a:gd name="T12" fmla="*/ 2028 w 2046"/>
              <a:gd name="T13" fmla="*/ 260 h 518"/>
              <a:gd name="T14" fmla="*/ 2016 w 2046"/>
              <a:gd name="T15" fmla="*/ 188 h 518"/>
              <a:gd name="T16" fmla="*/ 1984 w 2046"/>
              <a:gd name="T17" fmla="*/ 126 h 518"/>
              <a:gd name="T18" fmla="*/ 1954 w 2046"/>
              <a:gd name="T19" fmla="*/ 90 h 518"/>
              <a:gd name="T20" fmla="*/ 1896 w 2046"/>
              <a:gd name="T21" fmla="*/ 48 h 518"/>
              <a:gd name="T22" fmla="*/ 1826 w 2046"/>
              <a:gd name="T23" fmla="*/ 24 h 518"/>
              <a:gd name="T24" fmla="*/ 270 w 2046"/>
              <a:gd name="T25" fmla="*/ 20 h 518"/>
              <a:gd name="T26" fmla="*/ 218 w 2046"/>
              <a:gd name="T27" fmla="*/ 24 h 518"/>
              <a:gd name="T28" fmla="*/ 150 w 2046"/>
              <a:gd name="T29" fmla="*/ 48 h 518"/>
              <a:gd name="T30" fmla="*/ 92 w 2046"/>
              <a:gd name="T31" fmla="*/ 90 h 518"/>
              <a:gd name="T32" fmla="*/ 60 w 2046"/>
              <a:gd name="T33" fmla="*/ 126 h 518"/>
              <a:gd name="T34" fmla="*/ 30 w 2046"/>
              <a:gd name="T35" fmla="*/ 188 h 518"/>
              <a:gd name="T36" fmla="*/ 18 w 2046"/>
              <a:gd name="T37" fmla="*/ 260 h 518"/>
              <a:gd name="T38" fmla="*/ 24 w 2046"/>
              <a:gd name="T39" fmla="*/ 308 h 518"/>
              <a:gd name="T40" fmla="*/ 48 w 2046"/>
              <a:gd name="T41" fmla="*/ 374 h 518"/>
              <a:gd name="T42" fmla="*/ 92 w 2046"/>
              <a:gd name="T43" fmla="*/ 430 h 518"/>
              <a:gd name="T44" fmla="*/ 128 w 2046"/>
              <a:gd name="T45" fmla="*/ 460 h 518"/>
              <a:gd name="T46" fmla="*/ 194 w 2046"/>
              <a:gd name="T47" fmla="*/ 490 h 518"/>
              <a:gd name="T48" fmla="*/ 270 w 2046"/>
              <a:gd name="T49" fmla="*/ 500 h 518"/>
              <a:gd name="T50" fmla="*/ 270 w 2046"/>
              <a:gd name="T51" fmla="*/ 518 h 518"/>
              <a:gd name="T52" fmla="*/ 190 w 2046"/>
              <a:gd name="T53" fmla="*/ 508 h 518"/>
              <a:gd name="T54" fmla="*/ 118 w 2046"/>
              <a:gd name="T55" fmla="*/ 474 h 518"/>
              <a:gd name="T56" fmla="*/ 78 w 2046"/>
              <a:gd name="T57" fmla="*/ 444 h 518"/>
              <a:gd name="T58" fmla="*/ 32 w 2046"/>
              <a:gd name="T59" fmla="*/ 384 h 518"/>
              <a:gd name="T60" fmla="*/ 4 w 2046"/>
              <a:gd name="T61" fmla="*/ 312 h 518"/>
              <a:gd name="T62" fmla="*/ 0 w 2046"/>
              <a:gd name="T63" fmla="*/ 260 h 518"/>
              <a:gd name="T64" fmla="*/ 12 w 2046"/>
              <a:gd name="T65" fmla="*/ 182 h 518"/>
              <a:gd name="T66" fmla="*/ 46 w 2046"/>
              <a:gd name="T67" fmla="*/ 116 h 518"/>
              <a:gd name="T68" fmla="*/ 78 w 2046"/>
              <a:gd name="T69" fmla="*/ 76 h 518"/>
              <a:gd name="T70" fmla="*/ 140 w 2046"/>
              <a:gd name="T71" fmla="*/ 32 h 518"/>
              <a:gd name="T72" fmla="*/ 216 w 2046"/>
              <a:gd name="T73" fmla="*/ 6 h 518"/>
              <a:gd name="T74" fmla="*/ 1776 w 2046"/>
              <a:gd name="T75" fmla="*/ 0 h 518"/>
              <a:gd name="T76" fmla="*/ 1830 w 2046"/>
              <a:gd name="T77" fmla="*/ 6 h 518"/>
              <a:gd name="T78" fmla="*/ 1904 w 2046"/>
              <a:gd name="T79" fmla="*/ 32 h 518"/>
              <a:gd name="T80" fmla="*/ 1966 w 2046"/>
              <a:gd name="T81" fmla="*/ 76 h 518"/>
              <a:gd name="T82" fmla="*/ 2000 w 2046"/>
              <a:gd name="T83" fmla="*/ 116 h 518"/>
              <a:gd name="T84" fmla="*/ 2034 w 2046"/>
              <a:gd name="T85" fmla="*/ 182 h 518"/>
              <a:gd name="T86" fmla="*/ 2046 w 2046"/>
              <a:gd name="T87" fmla="*/ 260 h 518"/>
              <a:gd name="T88" fmla="*/ 2040 w 2046"/>
              <a:gd name="T89" fmla="*/ 312 h 518"/>
              <a:gd name="T90" fmla="*/ 2012 w 2046"/>
              <a:gd name="T91" fmla="*/ 384 h 518"/>
              <a:gd name="T92" fmla="*/ 1966 w 2046"/>
              <a:gd name="T93" fmla="*/ 444 h 518"/>
              <a:gd name="T94" fmla="*/ 1926 w 2046"/>
              <a:gd name="T95" fmla="*/ 474 h 518"/>
              <a:gd name="T96" fmla="*/ 1856 w 2046"/>
              <a:gd name="T97" fmla="*/ 508 h 518"/>
              <a:gd name="T98" fmla="*/ 1776 w 2046"/>
              <a:gd name="T99" fmla="*/ 518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46" h="518">
                <a:moveTo>
                  <a:pt x="270" y="500"/>
                </a:moveTo>
                <a:lnTo>
                  <a:pt x="1776" y="500"/>
                </a:lnTo>
                <a:lnTo>
                  <a:pt x="1776" y="500"/>
                </a:lnTo>
                <a:lnTo>
                  <a:pt x="1802" y="500"/>
                </a:lnTo>
                <a:lnTo>
                  <a:pt x="1826" y="496"/>
                </a:lnTo>
                <a:lnTo>
                  <a:pt x="1850" y="490"/>
                </a:lnTo>
                <a:lnTo>
                  <a:pt x="1874" y="482"/>
                </a:lnTo>
                <a:lnTo>
                  <a:pt x="1896" y="472"/>
                </a:lnTo>
                <a:lnTo>
                  <a:pt x="1916" y="460"/>
                </a:lnTo>
                <a:lnTo>
                  <a:pt x="1936" y="446"/>
                </a:lnTo>
                <a:lnTo>
                  <a:pt x="1954" y="430"/>
                </a:lnTo>
                <a:lnTo>
                  <a:pt x="1954" y="430"/>
                </a:lnTo>
                <a:lnTo>
                  <a:pt x="1970" y="412"/>
                </a:lnTo>
                <a:lnTo>
                  <a:pt x="1984" y="394"/>
                </a:lnTo>
                <a:lnTo>
                  <a:pt x="1996" y="374"/>
                </a:lnTo>
                <a:lnTo>
                  <a:pt x="2008" y="354"/>
                </a:lnTo>
                <a:lnTo>
                  <a:pt x="2016" y="332"/>
                </a:lnTo>
                <a:lnTo>
                  <a:pt x="2022" y="308"/>
                </a:lnTo>
                <a:lnTo>
                  <a:pt x="2026" y="284"/>
                </a:lnTo>
                <a:lnTo>
                  <a:pt x="2028" y="260"/>
                </a:lnTo>
                <a:lnTo>
                  <a:pt x="2028" y="260"/>
                </a:lnTo>
                <a:lnTo>
                  <a:pt x="2026" y="236"/>
                </a:lnTo>
                <a:lnTo>
                  <a:pt x="2022" y="212"/>
                </a:lnTo>
                <a:lnTo>
                  <a:pt x="2016" y="188"/>
                </a:lnTo>
                <a:lnTo>
                  <a:pt x="2008" y="166"/>
                </a:lnTo>
                <a:lnTo>
                  <a:pt x="1996" y="146"/>
                </a:lnTo>
                <a:lnTo>
                  <a:pt x="1984" y="126"/>
                </a:lnTo>
                <a:lnTo>
                  <a:pt x="1970" y="108"/>
                </a:lnTo>
                <a:lnTo>
                  <a:pt x="1954" y="90"/>
                </a:lnTo>
                <a:lnTo>
                  <a:pt x="1954" y="90"/>
                </a:lnTo>
                <a:lnTo>
                  <a:pt x="1936" y="74"/>
                </a:lnTo>
                <a:lnTo>
                  <a:pt x="1916" y="60"/>
                </a:lnTo>
                <a:lnTo>
                  <a:pt x="1896" y="48"/>
                </a:lnTo>
                <a:lnTo>
                  <a:pt x="1874" y="38"/>
                </a:lnTo>
                <a:lnTo>
                  <a:pt x="1850" y="30"/>
                </a:lnTo>
                <a:lnTo>
                  <a:pt x="1826" y="24"/>
                </a:lnTo>
                <a:lnTo>
                  <a:pt x="1802" y="20"/>
                </a:lnTo>
                <a:lnTo>
                  <a:pt x="1776" y="20"/>
                </a:lnTo>
                <a:lnTo>
                  <a:pt x="270" y="20"/>
                </a:lnTo>
                <a:lnTo>
                  <a:pt x="270" y="20"/>
                </a:lnTo>
                <a:lnTo>
                  <a:pt x="244" y="20"/>
                </a:lnTo>
                <a:lnTo>
                  <a:pt x="218" y="24"/>
                </a:lnTo>
                <a:lnTo>
                  <a:pt x="194" y="30"/>
                </a:lnTo>
                <a:lnTo>
                  <a:pt x="172" y="38"/>
                </a:lnTo>
                <a:lnTo>
                  <a:pt x="150" y="48"/>
                </a:lnTo>
                <a:lnTo>
                  <a:pt x="128" y="60"/>
                </a:lnTo>
                <a:lnTo>
                  <a:pt x="110" y="74"/>
                </a:lnTo>
                <a:lnTo>
                  <a:pt x="92" y="90"/>
                </a:lnTo>
                <a:lnTo>
                  <a:pt x="92" y="90"/>
                </a:lnTo>
                <a:lnTo>
                  <a:pt x="76" y="108"/>
                </a:lnTo>
                <a:lnTo>
                  <a:pt x="60" y="126"/>
                </a:lnTo>
                <a:lnTo>
                  <a:pt x="48" y="146"/>
                </a:lnTo>
                <a:lnTo>
                  <a:pt x="38" y="166"/>
                </a:lnTo>
                <a:lnTo>
                  <a:pt x="30" y="188"/>
                </a:lnTo>
                <a:lnTo>
                  <a:pt x="24" y="212"/>
                </a:lnTo>
                <a:lnTo>
                  <a:pt x="20" y="236"/>
                </a:lnTo>
                <a:lnTo>
                  <a:pt x="18" y="260"/>
                </a:lnTo>
                <a:lnTo>
                  <a:pt x="18" y="260"/>
                </a:lnTo>
                <a:lnTo>
                  <a:pt x="20" y="284"/>
                </a:lnTo>
                <a:lnTo>
                  <a:pt x="24" y="308"/>
                </a:lnTo>
                <a:lnTo>
                  <a:pt x="30" y="332"/>
                </a:lnTo>
                <a:lnTo>
                  <a:pt x="38" y="354"/>
                </a:lnTo>
                <a:lnTo>
                  <a:pt x="48" y="374"/>
                </a:lnTo>
                <a:lnTo>
                  <a:pt x="60" y="394"/>
                </a:lnTo>
                <a:lnTo>
                  <a:pt x="76" y="412"/>
                </a:lnTo>
                <a:lnTo>
                  <a:pt x="92" y="430"/>
                </a:lnTo>
                <a:lnTo>
                  <a:pt x="92" y="430"/>
                </a:lnTo>
                <a:lnTo>
                  <a:pt x="110" y="446"/>
                </a:lnTo>
                <a:lnTo>
                  <a:pt x="128" y="460"/>
                </a:lnTo>
                <a:lnTo>
                  <a:pt x="150" y="472"/>
                </a:lnTo>
                <a:lnTo>
                  <a:pt x="172" y="482"/>
                </a:lnTo>
                <a:lnTo>
                  <a:pt x="194" y="490"/>
                </a:lnTo>
                <a:lnTo>
                  <a:pt x="218" y="496"/>
                </a:lnTo>
                <a:lnTo>
                  <a:pt x="244" y="500"/>
                </a:lnTo>
                <a:lnTo>
                  <a:pt x="270" y="500"/>
                </a:lnTo>
                <a:close/>
                <a:moveTo>
                  <a:pt x="1776" y="518"/>
                </a:moveTo>
                <a:lnTo>
                  <a:pt x="270" y="518"/>
                </a:lnTo>
                <a:lnTo>
                  <a:pt x="270" y="518"/>
                </a:lnTo>
                <a:lnTo>
                  <a:pt x="242" y="518"/>
                </a:lnTo>
                <a:lnTo>
                  <a:pt x="216" y="514"/>
                </a:lnTo>
                <a:lnTo>
                  <a:pt x="190" y="508"/>
                </a:lnTo>
                <a:lnTo>
                  <a:pt x="164" y="498"/>
                </a:lnTo>
                <a:lnTo>
                  <a:pt x="140" y="488"/>
                </a:lnTo>
                <a:lnTo>
                  <a:pt x="118" y="474"/>
                </a:lnTo>
                <a:lnTo>
                  <a:pt x="98" y="460"/>
                </a:lnTo>
                <a:lnTo>
                  <a:pt x="78" y="444"/>
                </a:lnTo>
                <a:lnTo>
                  <a:pt x="78" y="444"/>
                </a:lnTo>
                <a:lnTo>
                  <a:pt x="62" y="424"/>
                </a:lnTo>
                <a:lnTo>
                  <a:pt x="46" y="404"/>
                </a:lnTo>
                <a:lnTo>
                  <a:pt x="32" y="384"/>
                </a:lnTo>
                <a:lnTo>
                  <a:pt x="20" y="360"/>
                </a:lnTo>
                <a:lnTo>
                  <a:pt x="12" y="338"/>
                </a:lnTo>
                <a:lnTo>
                  <a:pt x="4" y="312"/>
                </a:lnTo>
                <a:lnTo>
                  <a:pt x="0" y="286"/>
                </a:lnTo>
                <a:lnTo>
                  <a:pt x="0" y="260"/>
                </a:lnTo>
                <a:lnTo>
                  <a:pt x="0" y="260"/>
                </a:lnTo>
                <a:lnTo>
                  <a:pt x="0" y="234"/>
                </a:lnTo>
                <a:lnTo>
                  <a:pt x="4" y="208"/>
                </a:lnTo>
                <a:lnTo>
                  <a:pt x="12" y="182"/>
                </a:lnTo>
                <a:lnTo>
                  <a:pt x="20" y="160"/>
                </a:lnTo>
                <a:lnTo>
                  <a:pt x="32" y="136"/>
                </a:lnTo>
                <a:lnTo>
                  <a:pt x="46" y="116"/>
                </a:lnTo>
                <a:lnTo>
                  <a:pt x="62" y="96"/>
                </a:lnTo>
                <a:lnTo>
                  <a:pt x="78" y="76"/>
                </a:lnTo>
                <a:lnTo>
                  <a:pt x="78" y="76"/>
                </a:lnTo>
                <a:lnTo>
                  <a:pt x="98" y="60"/>
                </a:lnTo>
                <a:lnTo>
                  <a:pt x="118" y="46"/>
                </a:lnTo>
                <a:lnTo>
                  <a:pt x="140" y="32"/>
                </a:lnTo>
                <a:lnTo>
                  <a:pt x="164" y="22"/>
                </a:lnTo>
                <a:lnTo>
                  <a:pt x="190" y="12"/>
                </a:lnTo>
                <a:lnTo>
                  <a:pt x="216" y="6"/>
                </a:lnTo>
                <a:lnTo>
                  <a:pt x="242" y="2"/>
                </a:lnTo>
                <a:lnTo>
                  <a:pt x="270" y="0"/>
                </a:lnTo>
                <a:lnTo>
                  <a:pt x="1776" y="0"/>
                </a:lnTo>
                <a:lnTo>
                  <a:pt x="1776" y="0"/>
                </a:lnTo>
                <a:lnTo>
                  <a:pt x="1802" y="2"/>
                </a:lnTo>
                <a:lnTo>
                  <a:pt x="1830" y="6"/>
                </a:lnTo>
                <a:lnTo>
                  <a:pt x="1856" y="12"/>
                </a:lnTo>
                <a:lnTo>
                  <a:pt x="1880" y="22"/>
                </a:lnTo>
                <a:lnTo>
                  <a:pt x="1904" y="32"/>
                </a:lnTo>
                <a:lnTo>
                  <a:pt x="1926" y="46"/>
                </a:lnTo>
                <a:lnTo>
                  <a:pt x="1948" y="60"/>
                </a:lnTo>
                <a:lnTo>
                  <a:pt x="1966" y="76"/>
                </a:lnTo>
                <a:lnTo>
                  <a:pt x="1966" y="76"/>
                </a:lnTo>
                <a:lnTo>
                  <a:pt x="1984" y="96"/>
                </a:lnTo>
                <a:lnTo>
                  <a:pt x="2000" y="116"/>
                </a:lnTo>
                <a:lnTo>
                  <a:pt x="2012" y="136"/>
                </a:lnTo>
                <a:lnTo>
                  <a:pt x="2024" y="160"/>
                </a:lnTo>
                <a:lnTo>
                  <a:pt x="2034" y="182"/>
                </a:lnTo>
                <a:lnTo>
                  <a:pt x="2040" y="208"/>
                </a:lnTo>
                <a:lnTo>
                  <a:pt x="2044" y="234"/>
                </a:lnTo>
                <a:lnTo>
                  <a:pt x="2046" y="260"/>
                </a:lnTo>
                <a:lnTo>
                  <a:pt x="2046" y="260"/>
                </a:lnTo>
                <a:lnTo>
                  <a:pt x="2044" y="286"/>
                </a:lnTo>
                <a:lnTo>
                  <a:pt x="2040" y="312"/>
                </a:lnTo>
                <a:lnTo>
                  <a:pt x="2034" y="338"/>
                </a:lnTo>
                <a:lnTo>
                  <a:pt x="2024" y="360"/>
                </a:lnTo>
                <a:lnTo>
                  <a:pt x="2012" y="384"/>
                </a:lnTo>
                <a:lnTo>
                  <a:pt x="2000" y="404"/>
                </a:lnTo>
                <a:lnTo>
                  <a:pt x="1984" y="424"/>
                </a:lnTo>
                <a:lnTo>
                  <a:pt x="1966" y="444"/>
                </a:lnTo>
                <a:lnTo>
                  <a:pt x="1966" y="444"/>
                </a:lnTo>
                <a:lnTo>
                  <a:pt x="1948" y="460"/>
                </a:lnTo>
                <a:lnTo>
                  <a:pt x="1926" y="474"/>
                </a:lnTo>
                <a:lnTo>
                  <a:pt x="1904" y="488"/>
                </a:lnTo>
                <a:lnTo>
                  <a:pt x="1880" y="498"/>
                </a:lnTo>
                <a:lnTo>
                  <a:pt x="1856" y="508"/>
                </a:lnTo>
                <a:lnTo>
                  <a:pt x="1830" y="514"/>
                </a:lnTo>
                <a:lnTo>
                  <a:pt x="1802" y="518"/>
                </a:lnTo>
                <a:lnTo>
                  <a:pt x="1776" y="518"/>
                </a:lnTo>
                <a:lnTo>
                  <a:pt x="1776" y="518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D9D74C78-BEE5-473C-A3D8-72C0AE92A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1626" y="534898"/>
            <a:ext cx="2786019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C#</a:t>
            </a:r>
            <a:r>
              <a:rPr kumimoji="0" lang="ko-KR" altLang="en-US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11" y="3887787"/>
            <a:ext cx="12190758" cy="133035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703" y="3828558"/>
            <a:ext cx="14747580" cy="135130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548" y="5625306"/>
            <a:ext cx="18862935" cy="5770142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68293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4259263" y="3580027"/>
            <a:ext cx="23421515" cy="13028372"/>
            <a:chOff x="4259263" y="3580027"/>
            <a:chExt cx="23421515" cy="1302837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9263" y="3580027"/>
              <a:ext cx="23421515" cy="13028372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0651814" y="8978106"/>
              <a:ext cx="8497738" cy="76200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0188725" y="10698163"/>
              <a:ext cx="8497738" cy="76200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Rectangle 6">
            <a:extLst>
              <a:ext uri="{FF2B5EF4-FFF2-40B4-BE49-F238E27FC236}">
                <a16:creationId xmlns:a16="http://schemas.microsoft.com/office/drawing/2014/main" id="{7538FFC3-B673-4CBA-9218-5D510154B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" y="14288"/>
            <a:ext cx="32646938" cy="1838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072B6B-9436-4C7E-883A-AE25D829D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7037" y="1234915"/>
            <a:ext cx="20572940" cy="2139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3900" b="1" i="0" u="none" strike="noStrike" cap="none" normalizeH="0" baseline="0" dirty="0" err="1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필터된</a:t>
            </a:r>
            <a:r>
              <a:rPr kumimoji="0" lang="ko-KR" altLang="en-US" sz="13900" b="1" i="0" u="none" strike="noStrike" cap="none" normalizeH="0" baseline="0" dirty="0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자료 출력 </a:t>
            </a:r>
            <a:r>
              <a:rPr kumimoji="0" lang="en-US" altLang="ko-KR" sz="13900" b="1" i="0" u="none" strike="noStrike" cap="none" normalizeH="0" baseline="0" dirty="0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kumimoji="0" lang="ko-KR" altLang="en-US" sz="13900" b="1" i="0" u="none" strike="noStrike" cap="none" normalizeH="0" baseline="0" dirty="0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값 계산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C2FFC6-CFAB-41A5-A1CB-9309C01E0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66437" y="379158"/>
            <a:ext cx="6344686" cy="104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ko-KR" altLang="en-US" sz="5000" b="1" dirty="0" err="1" smtClean="0">
                <a:solidFill>
                  <a:srgbClr val="BE7D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자료필터링및</a:t>
            </a:r>
            <a:r>
              <a:rPr lang="ko-KR" altLang="en-US" sz="5000" b="1" dirty="0" smtClean="0">
                <a:solidFill>
                  <a:srgbClr val="BE7D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5000" b="1" dirty="0" err="1" smtClean="0">
                <a:solidFill>
                  <a:srgbClr val="BE7D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차트출력</a:t>
            </a:r>
            <a:endParaRPr lang="ko-KR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4923E371-C489-489D-8AE5-A4503F410F39}"/>
              </a:ext>
            </a:extLst>
          </p:cNvPr>
          <p:cNvSpPr>
            <a:spLocks/>
          </p:cNvSpPr>
          <p:nvPr/>
        </p:nvSpPr>
        <p:spPr bwMode="auto">
          <a:xfrm>
            <a:off x="24963438" y="3887788"/>
            <a:ext cx="7740650" cy="13620750"/>
          </a:xfrm>
          <a:custGeom>
            <a:avLst/>
            <a:gdLst>
              <a:gd name="T0" fmla="*/ 4770 w 4876"/>
              <a:gd name="T1" fmla="*/ 76 h 8580"/>
              <a:gd name="T2" fmla="*/ 4437 w 4876"/>
              <a:gd name="T3" fmla="*/ 26 h 8580"/>
              <a:gd name="T4" fmla="*/ 4083 w 4876"/>
              <a:gd name="T5" fmla="*/ 2 h 8580"/>
              <a:gd name="T6" fmla="*/ 3718 w 4876"/>
              <a:gd name="T7" fmla="*/ 6 h 8580"/>
              <a:gd name="T8" fmla="*/ 3349 w 4876"/>
              <a:gd name="T9" fmla="*/ 36 h 8580"/>
              <a:gd name="T10" fmla="*/ 2983 w 4876"/>
              <a:gd name="T11" fmla="*/ 92 h 8580"/>
              <a:gd name="T12" fmla="*/ 2800 w 4876"/>
              <a:gd name="T13" fmla="*/ 130 h 8580"/>
              <a:gd name="T14" fmla="*/ 2548 w 4876"/>
              <a:gd name="T15" fmla="*/ 198 h 8580"/>
              <a:gd name="T16" fmla="*/ 2324 w 4876"/>
              <a:gd name="T17" fmla="*/ 272 h 8580"/>
              <a:gd name="T18" fmla="*/ 2125 w 4876"/>
              <a:gd name="T19" fmla="*/ 353 h 8580"/>
              <a:gd name="T20" fmla="*/ 1949 w 4876"/>
              <a:gd name="T21" fmla="*/ 443 h 8580"/>
              <a:gd name="T22" fmla="*/ 1797 w 4876"/>
              <a:gd name="T23" fmla="*/ 535 h 8580"/>
              <a:gd name="T24" fmla="*/ 1667 w 4876"/>
              <a:gd name="T25" fmla="*/ 633 h 8580"/>
              <a:gd name="T26" fmla="*/ 1556 w 4876"/>
              <a:gd name="T27" fmla="*/ 733 h 8580"/>
              <a:gd name="T28" fmla="*/ 1466 w 4876"/>
              <a:gd name="T29" fmla="*/ 835 h 8580"/>
              <a:gd name="T30" fmla="*/ 1392 w 4876"/>
              <a:gd name="T31" fmla="*/ 934 h 8580"/>
              <a:gd name="T32" fmla="*/ 1336 w 4876"/>
              <a:gd name="T33" fmla="*/ 1034 h 8580"/>
              <a:gd name="T34" fmla="*/ 1256 w 4876"/>
              <a:gd name="T35" fmla="*/ 1206 h 8580"/>
              <a:gd name="T36" fmla="*/ 1049 w 4876"/>
              <a:gd name="T37" fmla="*/ 1713 h 8580"/>
              <a:gd name="T38" fmla="*/ 745 w 4876"/>
              <a:gd name="T39" fmla="*/ 2510 h 8580"/>
              <a:gd name="T40" fmla="*/ 667 w 4876"/>
              <a:gd name="T41" fmla="*/ 2741 h 8580"/>
              <a:gd name="T42" fmla="*/ 773 w 4876"/>
              <a:gd name="T43" fmla="*/ 3175 h 8580"/>
              <a:gd name="T44" fmla="*/ 12 w 4876"/>
              <a:gd name="T45" fmla="*/ 4473 h 8580"/>
              <a:gd name="T46" fmla="*/ 0 w 4876"/>
              <a:gd name="T47" fmla="*/ 4517 h 8580"/>
              <a:gd name="T48" fmla="*/ 2 w 4876"/>
              <a:gd name="T49" fmla="*/ 4547 h 8580"/>
              <a:gd name="T50" fmla="*/ 16 w 4876"/>
              <a:gd name="T51" fmla="*/ 4576 h 8580"/>
              <a:gd name="T52" fmla="*/ 70 w 4876"/>
              <a:gd name="T53" fmla="*/ 4622 h 8580"/>
              <a:gd name="T54" fmla="*/ 430 w 4876"/>
              <a:gd name="T55" fmla="*/ 5321 h 8580"/>
              <a:gd name="T56" fmla="*/ 643 w 4876"/>
              <a:gd name="T57" fmla="*/ 5519 h 8580"/>
              <a:gd name="T58" fmla="*/ 535 w 4876"/>
              <a:gd name="T59" fmla="*/ 5605 h 8580"/>
              <a:gd name="T60" fmla="*/ 493 w 4876"/>
              <a:gd name="T61" fmla="*/ 5657 h 8580"/>
              <a:gd name="T62" fmla="*/ 483 w 4876"/>
              <a:gd name="T63" fmla="*/ 5693 h 8580"/>
              <a:gd name="T64" fmla="*/ 491 w 4876"/>
              <a:gd name="T65" fmla="*/ 5717 h 8580"/>
              <a:gd name="T66" fmla="*/ 567 w 4876"/>
              <a:gd name="T67" fmla="*/ 5854 h 8580"/>
              <a:gd name="T68" fmla="*/ 715 w 4876"/>
              <a:gd name="T69" fmla="*/ 6092 h 8580"/>
              <a:gd name="T70" fmla="*/ 659 w 4876"/>
              <a:gd name="T71" fmla="*/ 6429 h 8580"/>
              <a:gd name="T72" fmla="*/ 731 w 4876"/>
              <a:gd name="T73" fmla="*/ 6817 h 8580"/>
              <a:gd name="T74" fmla="*/ 769 w 4876"/>
              <a:gd name="T75" fmla="*/ 6953 h 8580"/>
              <a:gd name="T76" fmla="*/ 781 w 4876"/>
              <a:gd name="T77" fmla="*/ 6971 h 8580"/>
              <a:gd name="T78" fmla="*/ 815 w 4876"/>
              <a:gd name="T79" fmla="*/ 6995 h 8580"/>
              <a:gd name="T80" fmla="*/ 903 w 4876"/>
              <a:gd name="T81" fmla="*/ 7020 h 8580"/>
              <a:gd name="T82" fmla="*/ 1052 w 4876"/>
              <a:gd name="T83" fmla="*/ 7034 h 8580"/>
              <a:gd name="T84" fmla="*/ 1306 w 4876"/>
              <a:gd name="T85" fmla="*/ 7028 h 8580"/>
              <a:gd name="T86" fmla="*/ 1594 w 4876"/>
              <a:gd name="T87" fmla="*/ 7010 h 8580"/>
              <a:gd name="T88" fmla="*/ 2019 w 4876"/>
              <a:gd name="T89" fmla="*/ 6989 h 8580"/>
              <a:gd name="T90" fmla="*/ 2246 w 4876"/>
              <a:gd name="T91" fmla="*/ 6995 h 8580"/>
              <a:gd name="T92" fmla="*/ 2356 w 4876"/>
              <a:gd name="T93" fmla="*/ 7008 h 8580"/>
              <a:gd name="T94" fmla="*/ 2430 w 4876"/>
              <a:gd name="T95" fmla="*/ 7028 h 8580"/>
              <a:gd name="T96" fmla="*/ 2682 w 4876"/>
              <a:gd name="T97" fmla="*/ 7122 h 8580"/>
              <a:gd name="T98" fmla="*/ 2969 w 4876"/>
              <a:gd name="T99" fmla="*/ 7266 h 8580"/>
              <a:gd name="T100" fmla="*/ 3277 w 4876"/>
              <a:gd name="T101" fmla="*/ 7446 h 8580"/>
              <a:gd name="T102" fmla="*/ 3590 w 4876"/>
              <a:gd name="T103" fmla="*/ 7645 h 8580"/>
              <a:gd name="T104" fmla="*/ 4095 w 4876"/>
              <a:gd name="T105" fmla="*/ 7993 h 8580"/>
              <a:gd name="T106" fmla="*/ 4588 w 4876"/>
              <a:gd name="T107" fmla="*/ 8358 h 8580"/>
              <a:gd name="T108" fmla="*/ 4876 w 4876"/>
              <a:gd name="T109" fmla="*/ 98 h 8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76" h="8580">
                <a:moveTo>
                  <a:pt x="4876" y="98"/>
                </a:moveTo>
                <a:lnTo>
                  <a:pt x="4876" y="98"/>
                </a:lnTo>
                <a:lnTo>
                  <a:pt x="4770" y="76"/>
                </a:lnTo>
                <a:lnTo>
                  <a:pt x="4662" y="56"/>
                </a:lnTo>
                <a:lnTo>
                  <a:pt x="4551" y="40"/>
                </a:lnTo>
                <a:lnTo>
                  <a:pt x="4437" y="26"/>
                </a:lnTo>
                <a:lnTo>
                  <a:pt x="4321" y="14"/>
                </a:lnTo>
                <a:lnTo>
                  <a:pt x="4203" y="8"/>
                </a:lnTo>
                <a:lnTo>
                  <a:pt x="4083" y="2"/>
                </a:lnTo>
                <a:lnTo>
                  <a:pt x="3962" y="0"/>
                </a:lnTo>
                <a:lnTo>
                  <a:pt x="3840" y="2"/>
                </a:lnTo>
                <a:lnTo>
                  <a:pt x="3718" y="6"/>
                </a:lnTo>
                <a:lnTo>
                  <a:pt x="3594" y="12"/>
                </a:lnTo>
                <a:lnTo>
                  <a:pt x="3472" y="22"/>
                </a:lnTo>
                <a:lnTo>
                  <a:pt x="3349" y="36"/>
                </a:lnTo>
                <a:lnTo>
                  <a:pt x="3227" y="52"/>
                </a:lnTo>
                <a:lnTo>
                  <a:pt x="3105" y="70"/>
                </a:lnTo>
                <a:lnTo>
                  <a:pt x="2983" y="92"/>
                </a:lnTo>
                <a:lnTo>
                  <a:pt x="2983" y="92"/>
                </a:lnTo>
                <a:lnTo>
                  <a:pt x="2889" y="110"/>
                </a:lnTo>
                <a:lnTo>
                  <a:pt x="2800" y="130"/>
                </a:lnTo>
                <a:lnTo>
                  <a:pt x="2714" y="152"/>
                </a:lnTo>
                <a:lnTo>
                  <a:pt x="2630" y="174"/>
                </a:lnTo>
                <a:lnTo>
                  <a:pt x="2548" y="198"/>
                </a:lnTo>
                <a:lnTo>
                  <a:pt x="2470" y="222"/>
                </a:lnTo>
                <a:lnTo>
                  <a:pt x="2396" y="246"/>
                </a:lnTo>
                <a:lnTo>
                  <a:pt x="2324" y="272"/>
                </a:lnTo>
                <a:lnTo>
                  <a:pt x="2254" y="298"/>
                </a:lnTo>
                <a:lnTo>
                  <a:pt x="2189" y="325"/>
                </a:lnTo>
                <a:lnTo>
                  <a:pt x="2125" y="353"/>
                </a:lnTo>
                <a:lnTo>
                  <a:pt x="2065" y="383"/>
                </a:lnTo>
                <a:lnTo>
                  <a:pt x="2005" y="411"/>
                </a:lnTo>
                <a:lnTo>
                  <a:pt x="1949" y="443"/>
                </a:lnTo>
                <a:lnTo>
                  <a:pt x="1897" y="473"/>
                </a:lnTo>
                <a:lnTo>
                  <a:pt x="1845" y="505"/>
                </a:lnTo>
                <a:lnTo>
                  <a:pt x="1797" y="535"/>
                </a:lnTo>
                <a:lnTo>
                  <a:pt x="1751" y="567"/>
                </a:lnTo>
                <a:lnTo>
                  <a:pt x="1707" y="601"/>
                </a:lnTo>
                <a:lnTo>
                  <a:pt x="1667" y="633"/>
                </a:lnTo>
                <a:lnTo>
                  <a:pt x="1628" y="667"/>
                </a:lnTo>
                <a:lnTo>
                  <a:pt x="1592" y="699"/>
                </a:lnTo>
                <a:lnTo>
                  <a:pt x="1556" y="733"/>
                </a:lnTo>
                <a:lnTo>
                  <a:pt x="1524" y="767"/>
                </a:lnTo>
                <a:lnTo>
                  <a:pt x="1494" y="801"/>
                </a:lnTo>
                <a:lnTo>
                  <a:pt x="1466" y="835"/>
                </a:lnTo>
                <a:lnTo>
                  <a:pt x="1440" y="867"/>
                </a:lnTo>
                <a:lnTo>
                  <a:pt x="1414" y="901"/>
                </a:lnTo>
                <a:lnTo>
                  <a:pt x="1392" y="934"/>
                </a:lnTo>
                <a:lnTo>
                  <a:pt x="1372" y="968"/>
                </a:lnTo>
                <a:lnTo>
                  <a:pt x="1352" y="1002"/>
                </a:lnTo>
                <a:lnTo>
                  <a:pt x="1336" y="1034"/>
                </a:lnTo>
                <a:lnTo>
                  <a:pt x="1336" y="1034"/>
                </a:lnTo>
                <a:lnTo>
                  <a:pt x="1300" y="1110"/>
                </a:lnTo>
                <a:lnTo>
                  <a:pt x="1256" y="1206"/>
                </a:lnTo>
                <a:lnTo>
                  <a:pt x="1210" y="1318"/>
                </a:lnTo>
                <a:lnTo>
                  <a:pt x="1158" y="1442"/>
                </a:lnTo>
                <a:lnTo>
                  <a:pt x="1049" y="1713"/>
                </a:lnTo>
                <a:lnTo>
                  <a:pt x="935" y="1999"/>
                </a:lnTo>
                <a:lnTo>
                  <a:pt x="831" y="2272"/>
                </a:lnTo>
                <a:lnTo>
                  <a:pt x="745" y="2510"/>
                </a:lnTo>
                <a:lnTo>
                  <a:pt x="711" y="2606"/>
                </a:lnTo>
                <a:lnTo>
                  <a:pt x="683" y="2686"/>
                </a:lnTo>
                <a:lnTo>
                  <a:pt x="667" y="2741"/>
                </a:lnTo>
                <a:lnTo>
                  <a:pt x="661" y="2761"/>
                </a:lnTo>
                <a:lnTo>
                  <a:pt x="659" y="2773"/>
                </a:lnTo>
                <a:lnTo>
                  <a:pt x="773" y="3175"/>
                </a:lnTo>
                <a:lnTo>
                  <a:pt x="16" y="4467"/>
                </a:lnTo>
                <a:lnTo>
                  <a:pt x="16" y="4467"/>
                </a:lnTo>
                <a:lnTo>
                  <a:pt x="12" y="4473"/>
                </a:lnTo>
                <a:lnTo>
                  <a:pt x="6" y="4491"/>
                </a:lnTo>
                <a:lnTo>
                  <a:pt x="2" y="4503"/>
                </a:lnTo>
                <a:lnTo>
                  <a:pt x="0" y="4517"/>
                </a:lnTo>
                <a:lnTo>
                  <a:pt x="0" y="4531"/>
                </a:lnTo>
                <a:lnTo>
                  <a:pt x="2" y="4547"/>
                </a:lnTo>
                <a:lnTo>
                  <a:pt x="2" y="4547"/>
                </a:lnTo>
                <a:lnTo>
                  <a:pt x="4" y="4555"/>
                </a:lnTo>
                <a:lnTo>
                  <a:pt x="6" y="4563"/>
                </a:lnTo>
                <a:lnTo>
                  <a:pt x="16" y="4576"/>
                </a:lnTo>
                <a:lnTo>
                  <a:pt x="30" y="4590"/>
                </a:lnTo>
                <a:lnTo>
                  <a:pt x="44" y="4604"/>
                </a:lnTo>
                <a:lnTo>
                  <a:pt x="70" y="4622"/>
                </a:lnTo>
                <a:lnTo>
                  <a:pt x="82" y="4630"/>
                </a:lnTo>
                <a:lnTo>
                  <a:pt x="559" y="4842"/>
                </a:lnTo>
                <a:lnTo>
                  <a:pt x="430" y="5321"/>
                </a:lnTo>
                <a:lnTo>
                  <a:pt x="677" y="5497"/>
                </a:lnTo>
                <a:lnTo>
                  <a:pt x="677" y="5497"/>
                </a:lnTo>
                <a:lnTo>
                  <a:pt x="643" y="5519"/>
                </a:lnTo>
                <a:lnTo>
                  <a:pt x="609" y="5543"/>
                </a:lnTo>
                <a:lnTo>
                  <a:pt x="571" y="5573"/>
                </a:lnTo>
                <a:lnTo>
                  <a:pt x="535" y="5605"/>
                </a:lnTo>
                <a:lnTo>
                  <a:pt x="517" y="5623"/>
                </a:lnTo>
                <a:lnTo>
                  <a:pt x="503" y="5639"/>
                </a:lnTo>
                <a:lnTo>
                  <a:pt x="493" y="5657"/>
                </a:lnTo>
                <a:lnTo>
                  <a:pt x="485" y="5673"/>
                </a:lnTo>
                <a:lnTo>
                  <a:pt x="481" y="5687"/>
                </a:lnTo>
                <a:lnTo>
                  <a:pt x="483" y="5693"/>
                </a:lnTo>
                <a:lnTo>
                  <a:pt x="483" y="5701"/>
                </a:lnTo>
                <a:lnTo>
                  <a:pt x="483" y="5701"/>
                </a:lnTo>
                <a:lnTo>
                  <a:pt x="491" y="5717"/>
                </a:lnTo>
                <a:lnTo>
                  <a:pt x="501" y="5737"/>
                </a:lnTo>
                <a:lnTo>
                  <a:pt x="531" y="5790"/>
                </a:lnTo>
                <a:lnTo>
                  <a:pt x="567" y="5854"/>
                </a:lnTo>
                <a:lnTo>
                  <a:pt x="609" y="5922"/>
                </a:lnTo>
                <a:lnTo>
                  <a:pt x="683" y="6040"/>
                </a:lnTo>
                <a:lnTo>
                  <a:pt x="715" y="6092"/>
                </a:lnTo>
                <a:lnTo>
                  <a:pt x="645" y="6348"/>
                </a:lnTo>
                <a:lnTo>
                  <a:pt x="645" y="6348"/>
                </a:lnTo>
                <a:lnTo>
                  <a:pt x="659" y="6429"/>
                </a:lnTo>
                <a:lnTo>
                  <a:pt x="691" y="6613"/>
                </a:lnTo>
                <a:lnTo>
                  <a:pt x="711" y="6717"/>
                </a:lnTo>
                <a:lnTo>
                  <a:pt x="731" y="6817"/>
                </a:lnTo>
                <a:lnTo>
                  <a:pt x="751" y="6899"/>
                </a:lnTo>
                <a:lnTo>
                  <a:pt x="761" y="6929"/>
                </a:lnTo>
                <a:lnTo>
                  <a:pt x="769" y="6953"/>
                </a:lnTo>
                <a:lnTo>
                  <a:pt x="769" y="6953"/>
                </a:lnTo>
                <a:lnTo>
                  <a:pt x="775" y="6963"/>
                </a:lnTo>
                <a:lnTo>
                  <a:pt x="781" y="6971"/>
                </a:lnTo>
                <a:lnTo>
                  <a:pt x="791" y="6981"/>
                </a:lnTo>
                <a:lnTo>
                  <a:pt x="803" y="6989"/>
                </a:lnTo>
                <a:lnTo>
                  <a:pt x="815" y="6995"/>
                </a:lnTo>
                <a:lnTo>
                  <a:pt x="829" y="7001"/>
                </a:lnTo>
                <a:lnTo>
                  <a:pt x="863" y="7012"/>
                </a:lnTo>
                <a:lnTo>
                  <a:pt x="903" y="7020"/>
                </a:lnTo>
                <a:lnTo>
                  <a:pt x="949" y="7026"/>
                </a:lnTo>
                <a:lnTo>
                  <a:pt x="999" y="7030"/>
                </a:lnTo>
                <a:lnTo>
                  <a:pt x="1052" y="7034"/>
                </a:lnTo>
                <a:lnTo>
                  <a:pt x="1110" y="7034"/>
                </a:lnTo>
                <a:lnTo>
                  <a:pt x="1172" y="7034"/>
                </a:lnTo>
                <a:lnTo>
                  <a:pt x="1306" y="7028"/>
                </a:lnTo>
                <a:lnTo>
                  <a:pt x="1446" y="7020"/>
                </a:lnTo>
                <a:lnTo>
                  <a:pt x="1594" y="7010"/>
                </a:lnTo>
                <a:lnTo>
                  <a:pt x="1594" y="7010"/>
                </a:lnTo>
                <a:lnTo>
                  <a:pt x="1811" y="6999"/>
                </a:lnTo>
                <a:lnTo>
                  <a:pt x="1917" y="6993"/>
                </a:lnTo>
                <a:lnTo>
                  <a:pt x="2019" y="6989"/>
                </a:lnTo>
                <a:lnTo>
                  <a:pt x="2115" y="6989"/>
                </a:lnTo>
                <a:lnTo>
                  <a:pt x="2205" y="6991"/>
                </a:lnTo>
                <a:lnTo>
                  <a:pt x="2246" y="6995"/>
                </a:lnTo>
                <a:lnTo>
                  <a:pt x="2286" y="6999"/>
                </a:lnTo>
                <a:lnTo>
                  <a:pt x="2322" y="7003"/>
                </a:lnTo>
                <a:lnTo>
                  <a:pt x="2356" y="7008"/>
                </a:lnTo>
                <a:lnTo>
                  <a:pt x="2356" y="7008"/>
                </a:lnTo>
                <a:lnTo>
                  <a:pt x="2392" y="7018"/>
                </a:lnTo>
                <a:lnTo>
                  <a:pt x="2430" y="7028"/>
                </a:lnTo>
                <a:lnTo>
                  <a:pt x="2510" y="7054"/>
                </a:lnTo>
                <a:lnTo>
                  <a:pt x="2594" y="7086"/>
                </a:lnTo>
                <a:lnTo>
                  <a:pt x="2682" y="7122"/>
                </a:lnTo>
                <a:lnTo>
                  <a:pt x="2774" y="7166"/>
                </a:lnTo>
                <a:lnTo>
                  <a:pt x="2869" y="7214"/>
                </a:lnTo>
                <a:lnTo>
                  <a:pt x="2969" y="7266"/>
                </a:lnTo>
                <a:lnTo>
                  <a:pt x="3069" y="7322"/>
                </a:lnTo>
                <a:lnTo>
                  <a:pt x="3173" y="7382"/>
                </a:lnTo>
                <a:lnTo>
                  <a:pt x="3277" y="7446"/>
                </a:lnTo>
                <a:lnTo>
                  <a:pt x="3381" y="7510"/>
                </a:lnTo>
                <a:lnTo>
                  <a:pt x="3486" y="7578"/>
                </a:lnTo>
                <a:lnTo>
                  <a:pt x="3590" y="7645"/>
                </a:lnTo>
                <a:lnTo>
                  <a:pt x="3696" y="7715"/>
                </a:lnTo>
                <a:lnTo>
                  <a:pt x="3900" y="7855"/>
                </a:lnTo>
                <a:lnTo>
                  <a:pt x="4095" y="7993"/>
                </a:lnTo>
                <a:lnTo>
                  <a:pt x="4279" y="8127"/>
                </a:lnTo>
                <a:lnTo>
                  <a:pt x="4445" y="8248"/>
                </a:lnTo>
                <a:lnTo>
                  <a:pt x="4588" y="8358"/>
                </a:lnTo>
                <a:lnTo>
                  <a:pt x="4800" y="8520"/>
                </a:lnTo>
                <a:lnTo>
                  <a:pt x="4876" y="8580"/>
                </a:lnTo>
                <a:lnTo>
                  <a:pt x="4876" y="9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4D68F8B8-FA4F-4350-A678-206DAF5349F6}"/>
              </a:ext>
            </a:extLst>
          </p:cNvPr>
          <p:cNvSpPr>
            <a:spLocks/>
          </p:cNvSpPr>
          <p:nvPr/>
        </p:nvSpPr>
        <p:spPr bwMode="auto">
          <a:xfrm>
            <a:off x="0" y="3375025"/>
            <a:ext cx="8034338" cy="14133512"/>
          </a:xfrm>
          <a:custGeom>
            <a:avLst/>
            <a:gdLst>
              <a:gd name="T0" fmla="*/ 110 w 5061"/>
              <a:gd name="T1" fmla="*/ 77 h 8903"/>
              <a:gd name="T2" fmla="*/ 457 w 5061"/>
              <a:gd name="T3" fmla="*/ 25 h 8903"/>
              <a:gd name="T4" fmla="*/ 825 w 5061"/>
              <a:gd name="T5" fmla="*/ 2 h 8903"/>
              <a:gd name="T6" fmla="*/ 1204 w 5061"/>
              <a:gd name="T7" fmla="*/ 6 h 8903"/>
              <a:gd name="T8" fmla="*/ 1587 w 5061"/>
              <a:gd name="T9" fmla="*/ 35 h 8903"/>
              <a:gd name="T10" fmla="*/ 1967 w 5061"/>
              <a:gd name="T11" fmla="*/ 95 h 8903"/>
              <a:gd name="T12" fmla="*/ 2156 w 5061"/>
              <a:gd name="T13" fmla="*/ 135 h 8903"/>
              <a:gd name="T14" fmla="*/ 2416 w 5061"/>
              <a:gd name="T15" fmla="*/ 203 h 8903"/>
              <a:gd name="T16" fmla="*/ 2649 w 5061"/>
              <a:gd name="T17" fmla="*/ 281 h 8903"/>
              <a:gd name="T18" fmla="*/ 2857 w 5061"/>
              <a:gd name="T19" fmla="*/ 367 h 8903"/>
              <a:gd name="T20" fmla="*/ 3039 w 5061"/>
              <a:gd name="T21" fmla="*/ 459 h 8903"/>
              <a:gd name="T22" fmla="*/ 3197 w 5061"/>
              <a:gd name="T23" fmla="*/ 555 h 8903"/>
              <a:gd name="T24" fmla="*/ 3332 w 5061"/>
              <a:gd name="T25" fmla="*/ 656 h 8903"/>
              <a:gd name="T26" fmla="*/ 3446 w 5061"/>
              <a:gd name="T27" fmla="*/ 760 h 8903"/>
              <a:gd name="T28" fmla="*/ 3542 w 5061"/>
              <a:gd name="T29" fmla="*/ 864 h 8903"/>
              <a:gd name="T30" fmla="*/ 3618 w 5061"/>
              <a:gd name="T31" fmla="*/ 970 h 8903"/>
              <a:gd name="T32" fmla="*/ 3676 w 5061"/>
              <a:gd name="T33" fmla="*/ 1074 h 8903"/>
              <a:gd name="T34" fmla="*/ 3758 w 5061"/>
              <a:gd name="T35" fmla="*/ 1251 h 8903"/>
              <a:gd name="T36" fmla="*/ 3975 w 5061"/>
              <a:gd name="T37" fmla="*/ 1777 h 8903"/>
              <a:gd name="T38" fmla="*/ 4289 w 5061"/>
              <a:gd name="T39" fmla="*/ 2603 h 8903"/>
              <a:gd name="T40" fmla="*/ 4371 w 5061"/>
              <a:gd name="T41" fmla="*/ 2845 h 8903"/>
              <a:gd name="T42" fmla="*/ 4259 w 5061"/>
              <a:gd name="T43" fmla="*/ 3294 h 8903"/>
              <a:gd name="T44" fmla="*/ 5049 w 5061"/>
              <a:gd name="T45" fmla="*/ 4642 h 8903"/>
              <a:gd name="T46" fmla="*/ 5061 w 5061"/>
              <a:gd name="T47" fmla="*/ 4686 h 8903"/>
              <a:gd name="T48" fmla="*/ 5059 w 5061"/>
              <a:gd name="T49" fmla="*/ 4718 h 8903"/>
              <a:gd name="T50" fmla="*/ 5043 w 5061"/>
              <a:gd name="T51" fmla="*/ 4750 h 8903"/>
              <a:gd name="T52" fmla="*/ 4988 w 5061"/>
              <a:gd name="T53" fmla="*/ 4796 h 8903"/>
              <a:gd name="T54" fmla="*/ 4614 w 5061"/>
              <a:gd name="T55" fmla="*/ 5520 h 8903"/>
              <a:gd name="T56" fmla="*/ 4393 w 5061"/>
              <a:gd name="T57" fmla="*/ 5726 h 8903"/>
              <a:gd name="T58" fmla="*/ 4506 w 5061"/>
              <a:gd name="T59" fmla="*/ 5816 h 8903"/>
              <a:gd name="T60" fmla="*/ 4550 w 5061"/>
              <a:gd name="T61" fmla="*/ 5868 h 8903"/>
              <a:gd name="T62" fmla="*/ 4560 w 5061"/>
              <a:gd name="T63" fmla="*/ 5908 h 8903"/>
              <a:gd name="T64" fmla="*/ 4552 w 5061"/>
              <a:gd name="T65" fmla="*/ 5930 h 8903"/>
              <a:gd name="T66" fmla="*/ 4472 w 5061"/>
              <a:gd name="T67" fmla="*/ 6074 h 8903"/>
              <a:gd name="T68" fmla="*/ 4321 w 5061"/>
              <a:gd name="T69" fmla="*/ 6321 h 8903"/>
              <a:gd name="T70" fmla="*/ 4379 w 5061"/>
              <a:gd name="T71" fmla="*/ 6671 h 8903"/>
              <a:gd name="T72" fmla="*/ 4303 w 5061"/>
              <a:gd name="T73" fmla="*/ 7072 h 8903"/>
              <a:gd name="T74" fmla="*/ 4263 w 5061"/>
              <a:gd name="T75" fmla="*/ 7214 h 8903"/>
              <a:gd name="T76" fmla="*/ 4251 w 5061"/>
              <a:gd name="T77" fmla="*/ 7234 h 8903"/>
              <a:gd name="T78" fmla="*/ 4215 w 5061"/>
              <a:gd name="T79" fmla="*/ 7258 h 8903"/>
              <a:gd name="T80" fmla="*/ 4125 w 5061"/>
              <a:gd name="T81" fmla="*/ 7286 h 8903"/>
              <a:gd name="T82" fmla="*/ 3969 w 5061"/>
              <a:gd name="T83" fmla="*/ 7298 h 8903"/>
              <a:gd name="T84" fmla="*/ 3708 w 5061"/>
              <a:gd name="T85" fmla="*/ 7294 h 8903"/>
              <a:gd name="T86" fmla="*/ 3408 w 5061"/>
              <a:gd name="T87" fmla="*/ 7276 h 8903"/>
              <a:gd name="T88" fmla="*/ 2967 w 5061"/>
              <a:gd name="T89" fmla="*/ 7252 h 8903"/>
              <a:gd name="T90" fmla="*/ 2729 w 5061"/>
              <a:gd name="T91" fmla="*/ 7258 h 8903"/>
              <a:gd name="T92" fmla="*/ 2616 w 5061"/>
              <a:gd name="T93" fmla="*/ 7274 h 8903"/>
              <a:gd name="T94" fmla="*/ 2540 w 5061"/>
              <a:gd name="T95" fmla="*/ 7292 h 8903"/>
              <a:gd name="T96" fmla="*/ 2370 w 5061"/>
              <a:gd name="T97" fmla="*/ 7351 h 8903"/>
              <a:gd name="T98" fmla="*/ 2082 w 5061"/>
              <a:gd name="T99" fmla="*/ 7485 h 8903"/>
              <a:gd name="T100" fmla="*/ 1769 w 5061"/>
              <a:gd name="T101" fmla="*/ 7661 h 8903"/>
              <a:gd name="T102" fmla="*/ 1444 w 5061"/>
              <a:gd name="T103" fmla="*/ 7863 h 8903"/>
              <a:gd name="T104" fmla="*/ 1014 w 5061"/>
              <a:gd name="T105" fmla="*/ 8150 h 8903"/>
              <a:gd name="T106" fmla="*/ 449 w 5061"/>
              <a:gd name="T107" fmla="*/ 8559 h 8903"/>
              <a:gd name="T108" fmla="*/ 0 w 5061"/>
              <a:gd name="T109" fmla="*/ 8903 h 8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061" h="8903">
                <a:moveTo>
                  <a:pt x="0" y="101"/>
                </a:moveTo>
                <a:lnTo>
                  <a:pt x="0" y="101"/>
                </a:lnTo>
                <a:lnTo>
                  <a:pt x="110" y="77"/>
                </a:lnTo>
                <a:lnTo>
                  <a:pt x="224" y="57"/>
                </a:lnTo>
                <a:lnTo>
                  <a:pt x="339" y="39"/>
                </a:lnTo>
                <a:lnTo>
                  <a:pt x="457" y="25"/>
                </a:lnTo>
                <a:lnTo>
                  <a:pt x="577" y="16"/>
                </a:lnTo>
                <a:lnTo>
                  <a:pt x="701" y="8"/>
                </a:lnTo>
                <a:lnTo>
                  <a:pt x="825" y="2"/>
                </a:lnTo>
                <a:lnTo>
                  <a:pt x="950" y="0"/>
                </a:lnTo>
                <a:lnTo>
                  <a:pt x="1076" y="2"/>
                </a:lnTo>
                <a:lnTo>
                  <a:pt x="1204" y="6"/>
                </a:lnTo>
                <a:lnTo>
                  <a:pt x="1332" y="12"/>
                </a:lnTo>
                <a:lnTo>
                  <a:pt x="1460" y="23"/>
                </a:lnTo>
                <a:lnTo>
                  <a:pt x="1587" y="35"/>
                </a:lnTo>
                <a:lnTo>
                  <a:pt x="1713" y="53"/>
                </a:lnTo>
                <a:lnTo>
                  <a:pt x="1841" y="71"/>
                </a:lnTo>
                <a:lnTo>
                  <a:pt x="1967" y="95"/>
                </a:lnTo>
                <a:lnTo>
                  <a:pt x="1967" y="95"/>
                </a:lnTo>
                <a:lnTo>
                  <a:pt x="2062" y="113"/>
                </a:lnTo>
                <a:lnTo>
                  <a:pt x="2156" y="135"/>
                </a:lnTo>
                <a:lnTo>
                  <a:pt x="2246" y="157"/>
                </a:lnTo>
                <a:lnTo>
                  <a:pt x="2332" y="179"/>
                </a:lnTo>
                <a:lnTo>
                  <a:pt x="2416" y="203"/>
                </a:lnTo>
                <a:lnTo>
                  <a:pt x="2498" y="229"/>
                </a:lnTo>
                <a:lnTo>
                  <a:pt x="2576" y="255"/>
                </a:lnTo>
                <a:lnTo>
                  <a:pt x="2649" y="281"/>
                </a:lnTo>
                <a:lnTo>
                  <a:pt x="2721" y="309"/>
                </a:lnTo>
                <a:lnTo>
                  <a:pt x="2791" y="337"/>
                </a:lnTo>
                <a:lnTo>
                  <a:pt x="2857" y="367"/>
                </a:lnTo>
                <a:lnTo>
                  <a:pt x="2919" y="397"/>
                </a:lnTo>
                <a:lnTo>
                  <a:pt x="2981" y="427"/>
                </a:lnTo>
                <a:lnTo>
                  <a:pt x="3039" y="459"/>
                </a:lnTo>
                <a:lnTo>
                  <a:pt x="3093" y="491"/>
                </a:lnTo>
                <a:lnTo>
                  <a:pt x="3147" y="523"/>
                </a:lnTo>
                <a:lnTo>
                  <a:pt x="3197" y="555"/>
                </a:lnTo>
                <a:lnTo>
                  <a:pt x="3244" y="589"/>
                </a:lnTo>
                <a:lnTo>
                  <a:pt x="3288" y="623"/>
                </a:lnTo>
                <a:lnTo>
                  <a:pt x="3332" y="656"/>
                </a:lnTo>
                <a:lnTo>
                  <a:pt x="3372" y="690"/>
                </a:lnTo>
                <a:lnTo>
                  <a:pt x="3410" y="724"/>
                </a:lnTo>
                <a:lnTo>
                  <a:pt x="3446" y="760"/>
                </a:lnTo>
                <a:lnTo>
                  <a:pt x="3480" y="794"/>
                </a:lnTo>
                <a:lnTo>
                  <a:pt x="3512" y="830"/>
                </a:lnTo>
                <a:lnTo>
                  <a:pt x="3542" y="864"/>
                </a:lnTo>
                <a:lnTo>
                  <a:pt x="3568" y="900"/>
                </a:lnTo>
                <a:lnTo>
                  <a:pt x="3594" y="934"/>
                </a:lnTo>
                <a:lnTo>
                  <a:pt x="3618" y="970"/>
                </a:lnTo>
                <a:lnTo>
                  <a:pt x="3638" y="1004"/>
                </a:lnTo>
                <a:lnTo>
                  <a:pt x="3658" y="1038"/>
                </a:lnTo>
                <a:lnTo>
                  <a:pt x="3676" y="1074"/>
                </a:lnTo>
                <a:lnTo>
                  <a:pt x="3676" y="1074"/>
                </a:lnTo>
                <a:lnTo>
                  <a:pt x="3714" y="1152"/>
                </a:lnTo>
                <a:lnTo>
                  <a:pt x="3758" y="1251"/>
                </a:lnTo>
                <a:lnTo>
                  <a:pt x="3808" y="1365"/>
                </a:lnTo>
                <a:lnTo>
                  <a:pt x="3859" y="1495"/>
                </a:lnTo>
                <a:lnTo>
                  <a:pt x="3975" y="1777"/>
                </a:lnTo>
                <a:lnTo>
                  <a:pt x="4091" y="2074"/>
                </a:lnTo>
                <a:lnTo>
                  <a:pt x="4199" y="2358"/>
                </a:lnTo>
                <a:lnTo>
                  <a:pt x="4289" y="2603"/>
                </a:lnTo>
                <a:lnTo>
                  <a:pt x="4325" y="2705"/>
                </a:lnTo>
                <a:lnTo>
                  <a:pt x="4353" y="2785"/>
                </a:lnTo>
                <a:lnTo>
                  <a:pt x="4371" y="2845"/>
                </a:lnTo>
                <a:lnTo>
                  <a:pt x="4375" y="2865"/>
                </a:lnTo>
                <a:lnTo>
                  <a:pt x="4377" y="2877"/>
                </a:lnTo>
                <a:lnTo>
                  <a:pt x="4259" y="3294"/>
                </a:lnTo>
                <a:lnTo>
                  <a:pt x="5045" y="4634"/>
                </a:lnTo>
                <a:lnTo>
                  <a:pt x="5045" y="4634"/>
                </a:lnTo>
                <a:lnTo>
                  <a:pt x="5049" y="4642"/>
                </a:lnTo>
                <a:lnTo>
                  <a:pt x="5055" y="4660"/>
                </a:lnTo>
                <a:lnTo>
                  <a:pt x="5057" y="4672"/>
                </a:lnTo>
                <a:lnTo>
                  <a:pt x="5061" y="4686"/>
                </a:lnTo>
                <a:lnTo>
                  <a:pt x="5061" y="4702"/>
                </a:lnTo>
                <a:lnTo>
                  <a:pt x="5059" y="4718"/>
                </a:lnTo>
                <a:lnTo>
                  <a:pt x="5059" y="4718"/>
                </a:lnTo>
                <a:lnTo>
                  <a:pt x="5057" y="4726"/>
                </a:lnTo>
                <a:lnTo>
                  <a:pt x="5053" y="4734"/>
                </a:lnTo>
                <a:lnTo>
                  <a:pt x="5043" y="4750"/>
                </a:lnTo>
                <a:lnTo>
                  <a:pt x="5029" y="4764"/>
                </a:lnTo>
                <a:lnTo>
                  <a:pt x="5015" y="4778"/>
                </a:lnTo>
                <a:lnTo>
                  <a:pt x="4988" y="4796"/>
                </a:lnTo>
                <a:lnTo>
                  <a:pt x="4976" y="4804"/>
                </a:lnTo>
                <a:lnTo>
                  <a:pt x="4480" y="5025"/>
                </a:lnTo>
                <a:lnTo>
                  <a:pt x="4614" y="5520"/>
                </a:lnTo>
                <a:lnTo>
                  <a:pt x="4359" y="5702"/>
                </a:lnTo>
                <a:lnTo>
                  <a:pt x="4359" y="5702"/>
                </a:lnTo>
                <a:lnTo>
                  <a:pt x="4393" y="5726"/>
                </a:lnTo>
                <a:lnTo>
                  <a:pt x="4428" y="5752"/>
                </a:lnTo>
                <a:lnTo>
                  <a:pt x="4468" y="5782"/>
                </a:lnTo>
                <a:lnTo>
                  <a:pt x="4506" y="5816"/>
                </a:lnTo>
                <a:lnTo>
                  <a:pt x="4524" y="5834"/>
                </a:lnTo>
                <a:lnTo>
                  <a:pt x="4538" y="5852"/>
                </a:lnTo>
                <a:lnTo>
                  <a:pt x="4550" y="5868"/>
                </a:lnTo>
                <a:lnTo>
                  <a:pt x="4558" y="5886"/>
                </a:lnTo>
                <a:lnTo>
                  <a:pt x="4560" y="5900"/>
                </a:lnTo>
                <a:lnTo>
                  <a:pt x="4560" y="5908"/>
                </a:lnTo>
                <a:lnTo>
                  <a:pt x="4558" y="5914"/>
                </a:lnTo>
                <a:lnTo>
                  <a:pt x="4558" y="5914"/>
                </a:lnTo>
                <a:lnTo>
                  <a:pt x="4552" y="5930"/>
                </a:lnTo>
                <a:lnTo>
                  <a:pt x="4542" y="5952"/>
                </a:lnTo>
                <a:lnTo>
                  <a:pt x="4510" y="6008"/>
                </a:lnTo>
                <a:lnTo>
                  <a:pt x="4472" y="6074"/>
                </a:lnTo>
                <a:lnTo>
                  <a:pt x="4430" y="6143"/>
                </a:lnTo>
                <a:lnTo>
                  <a:pt x="4355" y="6267"/>
                </a:lnTo>
                <a:lnTo>
                  <a:pt x="4321" y="6321"/>
                </a:lnTo>
                <a:lnTo>
                  <a:pt x="4393" y="6587"/>
                </a:lnTo>
                <a:lnTo>
                  <a:pt x="4393" y="6587"/>
                </a:lnTo>
                <a:lnTo>
                  <a:pt x="4379" y="6671"/>
                </a:lnTo>
                <a:lnTo>
                  <a:pt x="4345" y="6862"/>
                </a:lnTo>
                <a:lnTo>
                  <a:pt x="4325" y="6970"/>
                </a:lnTo>
                <a:lnTo>
                  <a:pt x="4303" y="7072"/>
                </a:lnTo>
                <a:lnTo>
                  <a:pt x="4283" y="7158"/>
                </a:lnTo>
                <a:lnTo>
                  <a:pt x="4273" y="7190"/>
                </a:lnTo>
                <a:lnTo>
                  <a:pt x="4263" y="7214"/>
                </a:lnTo>
                <a:lnTo>
                  <a:pt x="4263" y="7214"/>
                </a:lnTo>
                <a:lnTo>
                  <a:pt x="4259" y="7224"/>
                </a:lnTo>
                <a:lnTo>
                  <a:pt x="4251" y="7234"/>
                </a:lnTo>
                <a:lnTo>
                  <a:pt x="4241" y="7242"/>
                </a:lnTo>
                <a:lnTo>
                  <a:pt x="4229" y="7250"/>
                </a:lnTo>
                <a:lnTo>
                  <a:pt x="4215" y="7258"/>
                </a:lnTo>
                <a:lnTo>
                  <a:pt x="4201" y="7266"/>
                </a:lnTo>
                <a:lnTo>
                  <a:pt x="4165" y="7276"/>
                </a:lnTo>
                <a:lnTo>
                  <a:pt x="4125" y="7286"/>
                </a:lnTo>
                <a:lnTo>
                  <a:pt x="4079" y="7292"/>
                </a:lnTo>
                <a:lnTo>
                  <a:pt x="4027" y="7296"/>
                </a:lnTo>
                <a:lnTo>
                  <a:pt x="3969" y="7298"/>
                </a:lnTo>
                <a:lnTo>
                  <a:pt x="3909" y="7300"/>
                </a:lnTo>
                <a:lnTo>
                  <a:pt x="3845" y="7298"/>
                </a:lnTo>
                <a:lnTo>
                  <a:pt x="3708" y="7294"/>
                </a:lnTo>
                <a:lnTo>
                  <a:pt x="3560" y="7286"/>
                </a:lnTo>
                <a:lnTo>
                  <a:pt x="3408" y="7276"/>
                </a:lnTo>
                <a:lnTo>
                  <a:pt x="3408" y="7276"/>
                </a:lnTo>
                <a:lnTo>
                  <a:pt x="3183" y="7262"/>
                </a:lnTo>
                <a:lnTo>
                  <a:pt x="3073" y="7256"/>
                </a:lnTo>
                <a:lnTo>
                  <a:pt x="2967" y="7252"/>
                </a:lnTo>
                <a:lnTo>
                  <a:pt x="2867" y="7252"/>
                </a:lnTo>
                <a:lnTo>
                  <a:pt x="2773" y="7254"/>
                </a:lnTo>
                <a:lnTo>
                  <a:pt x="2729" y="7258"/>
                </a:lnTo>
                <a:lnTo>
                  <a:pt x="2689" y="7262"/>
                </a:lnTo>
                <a:lnTo>
                  <a:pt x="2651" y="7266"/>
                </a:lnTo>
                <a:lnTo>
                  <a:pt x="2616" y="7274"/>
                </a:lnTo>
                <a:lnTo>
                  <a:pt x="2616" y="7274"/>
                </a:lnTo>
                <a:lnTo>
                  <a:pt x="2578" y="7282"/>
                </a:lnTo>
                <a:lnTo>
                  <a:pt x="2540" y="7292"/>
                </a:lnTo>
                <a:lnTo>
                  <a:pt x="2500" y="7306"/>
                </a:lnTo>
                <a:lnTo>
                  <a:pt x="2458" y="7320"/>
                </a:lnTo>
                <a:lnTo>
                  <a:pt x="2370" y="7351"/>
                </a:lnTo>
                <a:lnTo>
                  <a:pt x="2278" y="7391"/>
                </a:lnTo>
                <a:lnTo>
                  <a:pt x="2182" y="7435"/>
                </a:lnTo>
                <a:lnTo>
                  <a:pt x="2082" y="7485"/>
                </a:lnTo>
                <a:lnTo>
                  <a:pt x="1981" y="7539"/>
                </a:lnTo>
                <a:lnTo>
                  <a:pt x="1877" y="7599"/>
                </a:lnTo>
                <a:lnTo>
                  <a:pt x="1769" y="7661"/>
                </a:lnTo>
                <a:lnTo>
                  <a:pt x="1661" y="7725"/>
                </a:lnTo>
                <a:lnTo>
                  <a:pt x="1553" y="7793"/>
                </a:lnTo>
                <a:lnTo>
                  <a:pt x="1444" y="7863"/>
                </a:lnTo>
                <a:lnTo>
                  <a:pt x="1336" y="7935"/>
                </a:lnTo>
                <a:lnTo>
                  <a:pt x="1226" y="8006"/>
                </a:lnTo>
                <a:lnTo>
                  <a:pt x="1014" y="8150"/>
                </a:lnTo>
                <a:lnTo>
                  <a:pt x="811" y="8294"/>
                </a:lnTo>
                <a:lnTo>
                  <a:pt x="621" y="8432"/>
                </a:lnTo>
                <a:lnTo>
                  <a:pt x="449" y="8559"/>
                </a:lnTo>
                <a:lnTo>
                  <a:pt x="299" y="8673"/>
                </a:lnTo>
                <a:lnTo>
                  <a:pt x="82" y="8841"/>
                </a:lnTo>
                <a:lnTo>
                  <a:pt x="0" y="8903"/>
                </a:lnTo>
                <a:lnTo>
                  <a:pt x="0" y="10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Freeform 46">
            <a:extLst>
              <a:ext uri="{FF2B5EF4-FFF2-40B4-BE49-F238E27FC236}">
                <a16:creationId xmlns:a16="http://schemas.microsoft.com/office/drawing/2014/main" id="{F321A7FC-8A17-48B2-87C2-F21499F1780D}"/>
              </a:ext>
            </a:extLst>
          </p:cNvPr>
          <p:cNvSpPr>
            <a:spLocks/>
          </p:cNvSpPr>
          <p:nvPr/>
        </p:nvSpPr>
        <p:spPr bwMode="auto">
          <a:xfrm>
            <a:off x="5953125" y="11618913"/>
            <a:ext cx="420688" cy="422275"/>
          </a:xfrm>
          <a:custGeom>
            <a:avLst/>
            <a:gdLst>
              <a:gd name="T0" fmla="*/ 265 w 265"/>
              <a:gd name="T1" fmla="*/ 134 h 266"/>
              <a:gd name="T2" fmla="*/ 261 w 265"/>
              <a:gd name="T3" fmla="*/ 160 h 266"/>
              <a:gd name="T4" fmla="*/ 255 w 265"/>
              <a:gd name="T5" fmla="*/ 186 h 266"/>
              <a:gd name="T6" fmla="*/ 241 w 265"/>
              <a:gd name="T7" fmla="*/ 208 h 266"/>
              <a:gd name="T8" fmla="*/ 225 w 265"/>
              <a:gd name="T9" fmla="*/ 228 h 266"/>
              <a:gd name="T10" fmla="*/ 205 w 265"/>
              <a:gd name="T11" fmla="*/ 244 h 266"/>
              <a:gd name="T12" fmla="*/ 183 w 265"/>
              <a:gd name="T13" fmla="*/ 256 h 266"/>
              <a:gd name="T14" fmla="*/ 159 w 265"/>
              <a:gd name="T15" fmla="*/ 264 h 266"/>
              <a:gd name="T16" fmla="*/ 131 w 265"/>
              <a:gd name="T17" fmla="*/ 266 h 266"/>
              <a:gd name="T18" fmla="*/ 117 w 265"/>
              <a:gd name="T19" fmla="*/ 266 h 266"/>
              <a:gd name="T20" fmla="*/ 91 w 265"/>
              <a:gd name="T21" fmla="*/ 260 h 266"/>
              <a:gd name="T22" fmla="*/ 68 w 265"/>
              <a:gd name="T23" fmla="*/ 250 h 266"/>
              <a:gd name="T24" fmla="*/ 48 w 265"/>
              <a:gd name="T25" fmla="*/ 236 h 266"/>
              <a:gd name="T26" fmla="*/ 30 w 265"/>
              <a:gd name="T27" fmla="*/ 218 h 266"/>
              <a:gd name="T28" fmla="*/ 16 w 265"/>
              <a:gd name="T29" fmla="*/ 198 h 266"/>
              <a:gd name="T30" fmla="*/ 6 w 265"/>
              <a:gd name="T31" fmla="*/ 174 h 266"/>
              <a:gd name="T32" fmla="*/ 0 w 265"/>
              <a:gd name="T33" fmla="*/ 148 h 266"/>
              <a:gd name="T34" fmla="*/ 0 w 265"/>
              <a:gd name="T35" fmla="*/ 134 h 266"/>
              <a:gd name="T36" fmla="*/ 2 w 265"/>
              <a:gd name="T37" fmla="*/ 106 h 266"/>
              <a:gd name="T38" fmla="*/ 10 w 265"/>
              <a:gd name="T39" fmla="*/ 82 h 266"/>
              <a:gd name="T40" fmla="*/ 22 w 265"/>
              <a:gd name="T41" fmla="*/ 60 h 266"/>
              <a:gd name="T42" fmla="*/ 38 w 265"/>
              <a:gd name="T43" fmla="*/ 40 h 266"/>
              <a:gd name="T44" fmla="*/ 58 w 265"/>
              <a:gd name="T45" fmla="*/ 24 h 266"/>
              <a:gd name="T46" fmla="*/ 79 w 265"/>
              <a:gd name="T47" fmla="*/ 12 h 266"/>
              <a:gd name="T48" fmla="*/ 105 w 265"/>
              <a:gd name="T49" fmla="*/ 4 h 266"/>
              <a:gd name="T50" fmla="*/ 131 w 265"/>
              <a:gd name="T51" fmla="*/ 0 h 266"/>
              <a:gd name="T52" fmla="*/ 145 w 265"/>
              <a:gd name="T53" fmla="*/ 2 h 266"/>
              <a:gd name="T54" fmla="*/ 171 w 265"/>
              <a:gd name="T55" fmla="*/ 6 h 266"/>
              <a:gd name="T56" fmla="*/ 195 w 265"/>
              <a:gd name="T57" fmla="*/ 16 h 266"/>
              <a:gd name="T58" fmla="*/ 217 w 265"/>
              <a:gd name="T59" fmla="*/ 30 h 266"/>
              <a:gd name="T60" fmla="*/ 235 w 265"/>
              <a:gd name="T61" fmla="*/ 50 h 266"/>
              <a:gd name="T62" fmla="*/ 249 w 265"/>
              <a:gd name="T63" fmla="*/ 70 h 266"/>
              <a:gd name="T64" fmla="*/ 259 w 265"/>
              <a:gd name="T65" fmla="*/ 94 h 266"/>
              <a:gd name="T66" fmla="*/ 265 w 265"/>
              <a:gd name="T67" fmla="*/ 120 h 266"/>
              <a:gd name="T68" fmla="*/ 265 w 265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5" h="266">
                <a:moveTo>
                  <a:pt x="265" y="134"/>
                </a:moveTo>
                <a:lnTo>
                  <a:pt x="265" y="134"/>
                </a:lnTo>
                <a:lnTo>
                  <a:pt x="265" y="148"/>
                </a:lnTo>
                <a:lnTo>
                  <a:pt x="261" y="160"/>
                </a:lnTo>
                <a:lnTo>
                  <a:pt x="259" y="174"/>
                </a:lnTo>
                <a:lnTo>
                  <a:pt x="255" y="186"/>
                </a:lnTo>
                <a:lnTo>
                  <a:pt x="249" y="198"/>
                </a:lnTo>
                <a:lnTo>
                  <a:pt x="241" y="208"/>
                </a:lnTo>
                <a:lnTo>
                  <a:pt x="235" y="218"/>
                </a:lnTo>
                <a:lnTo>
                  <a:pt x="225" y="228"/>
                </a:lnTo>
                <a:lnTo>
                  <a:pt x="217" y="236"/>
                </a:lnTo>
                <a:lnTo>
                  <a:pt x="205" y="244"/>
                </a:lnTo>
                <a:lnTo>
                  <a:pt x="195" y="250"/>
                </a:lnTo>
                <a:lnTo>
                  <a:pt x="183" y="256"/>
                </a:lnTo>
                <a:lnTo>
                  <a:pt x="171" y="260"/>
                </a:lnTo>
                <a:lnTo>
                  <a:pt x="159" y="264"/>
                </a:lnTo>
                <a:lnTo>
                  <a:pt x="145" y="266"/>
                </a:lnTo>
                <a:lnTo>
                  <a:pt x="131" y="266"/>
                </a:lnTo>
                <a:lnTo>
                  <a:pt x="131" y="266"/>
                </a:lnTo>
                <a:lnTo>
                  <a:pt x="117" y="266"/>
                </a:lnTo>
                <a:lnTo>
                  <a:pt x="105" y="264"/>
                </a:lnTo>
                <a:lnTo>
                  <a:pt x="91" y="260"/>
                </a:lnTo>
                <a:lnTo>
                  <a:pt x="79" y="256"/>
                </a:lnTo>
                <a:lnTo>
                  <a:pt x="68" y="250"/>
                </a:lnTo>
                <a:lnTo>
                  <a:pt x="58" y="244"/>
                </a:lnTo>
                <a:lnTo>
                  <a:pt x="48" y="236"/>
                </a:lnTo>
                <a:lnTo>
                  <a:pt x="38" y="228"/>
                </a:lnTo>
                <a:lnTo>
                  <a:pt x="30" y="218"/>
                </a:lnTo>
                <a:lnTo>
                  <a:pt x="22" y="208"/>
                </a:lnTo>
                <a:lnTo>
                  <a:pt x="16" y="198"/>
                </a:lnTo>
                <a:lnTo>
                  <a:pt x="10" y="186"/>
                </a:lnTo>
                <a:lnTo>
                  <a:pt x="6" y="174"/>
                </a:lnTo>
                <a:lnTo>
                  <a:pt x="2" y="160"/>
                </a:lnTo>
                <a:lnTo>
                  <a:pt x="0" y="148"/>
                </a:lnTo>
                <a:lnTo>
                  <a:pt x="0" y="134"/>
                </a:lnTo>
                <a:lnTo>
                  <a:pt x="0" y="134"/>
                </a:lnTo>
                <a:lnTo>
                  <a:pt x="0" y="120"/>
                </a:lnTo>
                <a:lnTo>
                  <a:pt x="2" y="106"/>
                </a:lnTo>
                <a:lnTo>
                  <a:pt x="6" y="94"/>
                </a:lnTo>
                <a:lnTo>
                  <a:pt x="10" y="82"/>
                </a:lnTo>
                <a:lnTo>
                  <a:pt x="16" y="70"/>
                </a:lnTo>
                <a:lnTo>
                  <a:pt x="22" y="60"/>
                </a:lnTo>
                <a:lnTo>
                  <a:pt x="30" y="50"/>
                </a:lnTo>
                <a:lnTo>
                  <a:pt x="38" y="40"/>
                </a:lnTo>
                <a:lnTo>
                  <a:pt x="48" y="30"/>
                </a:lnTo>
                <a:lnTo>
                  <a:pt x="58" y="24"/>
                </a:lnTo>
                <a:lnTo>
                  <a:pt x="68" y="16"/>
                </a:lnTo>
                <a:lnTo>
                  <a:pt x="79" y="12"/>
                </a:lnTo>
                <a:lnTo>
                  <a:pt x="91" y="6"/>
                </a:lnTo>
                <a:lnTo>
                  <a:pt x="105" y="4"/>
                </a:lnTo>
                <a:lnTo>
                  <a:pt x="117" y="2"/>
                </a:lnTo>
                <a:lnTo>
                  <a:pt x="131" y="0"/>
                </a:lnTo>
                <a:lnTo>
                  <a:pt x="131" y="0"/>
                </a:lnTo>
                <a:lnTo>
                  <a:pt x="145" y="2"/>
                </a:lnTo>
                <a:lnTo>
                  <a:pt x="159" y="4"/>
                </a:lnTo>
                <a:lnTo>
                  <a:pt x="171" y="6"/>
                </a:lnTo>
                <a:lnTo>
                  <a:pt x="183" y="12"/>
                </a:lnTo>
                <a:lnTo>
                  <a:pt x="195" y="16"/>
                </a:lnTo>
                <a:lnTo>
                  <a:pt x="205" y="24"/>
                </a:lnTo>
                <a:lnTo>
                  <a:pt x="217" y="30"/>
                </a:lnTo>
                <a:lnTo>
                  <a:pt x="225" y="40"/>
                </a:lnTo>
                <a:lnTo>
                  <a:pt x="235" y="50"/>
                </a:lnTo>
                <a:lnTo>
                  <a:pt x="241" y="60"/>
                </a:lnTo>
                <a:lnTo>
                  <a:pt x="249" y="70"/>
                </a:lnTo>
                <a:lnTo>
                  <a:pt x="255" y="82"/>
                </a:lnTo>
                <a:lnTo>
                  <a:pt x="259" y="94"/>
                </a:lnTo>
                <a:lnTo>
                  <a:pt x="261" y="106"/>
                </a:lnTo>
                <a:lnTo>
                  <a:pt x="265" y="120"/>
                </a:lnTo>
                <a:lnTo>
                  <a:pt x="265" y="134"/>
                </a:lnTo>
                <a:lnTo>
                  <a:pt x="265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Freeform 47">
            <a:extLst>
              <a:ext uri="{FF2B5EF4-FFF2-40B4-BE49-F238E27FC236}">
                <a16:creationId xmlns:a16="http://schemas.microsoft.com/office/drawing/2014/main" id="{AFD7C40D-98EF-4F82-9067-CFB1465C6071}"/>
              </a:ext>
            </a:extLst>
          </p:cNvPr>
          <p:cNvSpPr>
            <a:spLocks/>
          </p:cNvSpPr>
          <p:nvPr/>
        </p:nvSpPr>
        <p:spPr bwMode="auto">
          <a:xfrm>
            <a:off x="5106988" y="11618913"/>
            <a:ext cx="420688" cy="422275"/>
          </a:xfrm>
          <a:custGeom>
            <a:avLst/>
            <a:gdLst>
              <a:gd name="T0" fmla="*/ 265 w 265"/>
              <a:gd name="T1" fmla="*/ 134 h 266"/>
              <a:gd name="T2" fmla="*/ 263 w 265"/>
              <a:gd name="T3" fmla="*/ 160 h 266"/>
              <a:gd name="T4" fmla="*/ 255 w 265"/>
              <a:gd name="T5" fmla="*/ 186 h 266"/>
              <a:gd name="T6" fmla="*/ 243 w 265"/>
              <a:gd name="T7" fmla="*/ 208 h 266"/>
              <a:gd name="T8" fmla="*/ 227 w 265"/>
              <a:gd name="T9" fmla="*/ 228 h 266"/>
              <a:gd name="T10" fmla="*/ 207 w 265"/>
              <a:gd name="T11" fmla="*/ 244 h 266"/>
              <a:gd name="T12" fmla="*/ 185 w 265"/>
              <a:gd name="T13" fmla="*/ 256 h 266"/>
              <a:gd name="T14" fmla="*/ 159 w 265"/>
              <a:gd name="T15" fmla="*/ 264 h 266"/>
              <a:gd name="T16" fmla="*/ 133 w 265"/>
              <a:gd name="T17" fmla="*/ 266 h 266"/>
              <a:gd name="T18" fmla="*/ 119 w 265"/>
              <a:gd name="T19" fmla="*/ 266 h 266"/>
              <a:gd name="T20" fmla="*/ 93 w 265"/>
              <a:gd name="T21" fmla="*/ 260 h 266"/>
              <a:gd name="T22" fmla="*/ 69 w 265"/>
              <a:gd name="T23" fmla="*/ 250 h 266"/>
              <a:gd name="T24" fmla="*/ 47 w 265"/>
              <a:gd name="T25" fmla="*/ 236 h 266"/>
              <a:gd name="T26" fmla="*/ 29 w 265"/>
              <a:gd name="T27" fmla="*/ 218 h 266"/>
              <a:gd name="T28" fmla="*/ 16 w 265"/>
              <a:gd name="T29" fmla="*/ 198 h 266"/>
              <a:gd name="T30" fmla="*/ 6 w 265"/>
              <a:gd name="T31" fmla="*/ 174 h 266"/>
              <a:gd name="T32" fmla="*/ 0 w 265"/>
              <a:gd name="T33" fmla="*/ 148 h 266"/>
              <a:gd name="T34" fmla="*/ 0 w 265"/>
              <a:gd name="T35" fmla="*/ 134 h 266"/>
              <a:gd name="T36" fmla="*/ 2 w 265"/>
              <a:gd name="T37" fmla="*/ 106 h 266"/>
              <a:gd name="T38" fmla="*/ 10 w 265"/>
              <a:gd name="T39" fmla="*/ 82 h 266"/>
              <a:gd name="T40" fmla="*/ 21 w 265"/>
              <a:gd name="T41" fmla="*/ 60 h 266"/>
              <a:gd name="T42" fmla="*/ 39 w 265"/>
              <a:gd name="T43" fmla="*/ 40 h 266"/>
              <a:gd name="T44" fmla="*/ 57 w 265"/>
              <a:gd name="T45" fmla="*/ 24 h 266"/>
              <a:gd name="T46" fmla="*/ 81 w 265"/>
              <a:gd name="T47" fmla="*/ 12 h 266"/>
              <a:gd name="T48" fmla="*/ 105 w 265"/>
              <a:gd name="T49" fmla="*/ 4 h 266"/>
              <a:gd name="T50" fmla="*/ 133 w 265"/>
              <a:gd name="T51" fmla="*/ 0 h 266"/>
              <a:gd name="T52" fmla="*/ 145 w 265"/>
              <a:gd name="T53" fmla="*/ 2 h 266"/>
              <a:gd name="T54" fmla="*/ 171 w 265"/>
              <a:gd name="T55" fmla="*/ 6 h 266"/>
              <a:gd name="T56" fmla="*/ 195 w 265"/>
              <a:gd name="T57" fmla="*/ 16 h 266"/>
              <a:gd name="T58" fmla="*/ 217 w 265"/>
              <a:gd name="T59" fmla="*/ 30 h 266"/>
              <a:gd name="T60" fmla="*/ 235 w 265"/>
              <a:gd name="T61" fmla="*/ 50 h 266"/>
              <a:gd name="T62" fmla="*/ 249 w 265"/>
              <a:gd name="T63" fmla="*/ 70 h 266"/>
              <a:gd name="T64" fmla="*/ 259 w 265"/>
              <a:gd name="T65" fmla="*/ 94 h 266"/>
              <a:gd name="T66" fmla="*/ 265 w 265"/>
              <a:gd name="T67" fmla="*/ 120 h 266"/>
              <a:gd name="T68" fmla="*/ 265 w 265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5" h="266">
                <a:moveTo>
                  <a:pt x="265" y="134"/>
                </a:moveTo>
                <a:lnTo>
                  <a:pt x="265" y="134"/>
                </a:lnTo>
                <a:lnTo>
                  <a:pt x="265" y="148"/>
                </a:lnTo>
                <a:lnTo>
                  <a:pt x="263" y="160"/>
                </a:lnTo>
                <a:lnTo>
                  <a:pt x="259" y="174"/>
                </a:lnTo>
                <a:lnTo>
                  <a:pt x="255" y="186"/>
                </a:lnTo>
                <a:lnTo>
                  <a:pt x="249" y="198"/>
                </a:lnTo>
                <a:lnTo>
                  <a:pt x="243" y="208"/>
                </a:lnTo>
                <a:lnTo>
                  <a:pt x="235" y="218"/>
                </a:lnTo>
                <a:lnTo>
                  <a:pt x="227" y="228"/>
                </a:lnTo>
                <a:lnTo>
                  <a:pt x="217" y="236"/>
                </a:lnTo>
                <a:lnTo>
                  <a:pt x="207" y="244"/>
                </a:lnTo>
                <a:lnTo>
                  <a:pt x="195" y="250"/>
                </a:lnTo>
                <a:lnTo>
                  <a:pt x="185" y="256"/>
                </a:lnTo>
                <a:lnTo>
                  <a:pt x="171" y="260"/>
                </a:lnTo>
                <a:lnTo>
                  <a:pt x="159" y="264"/>
                </a:lnTo>
                <a:lnTo>
                  <a:pt x="145" y="266"/>
                </a:lnTo>
                <a:lnTo>
                  <a:pt x="133" y="266"/>
                </a:lnTo>
                <a:lnTo>
                  <a:pt x="133" y="266"/>
                </a:lnTo>
                <a:lnTo>
                  <a:pt x="119" y="266"/>
                </a:lnTo>
                <a:lnTo>
                  <a:pt x="105" y="264"/>
                </a:lnTo>
                <a:lnTo>
                  <a:pt x="93" y="260"/>
                </a:lnTo>
                <a:lnTo>
                  <a:pt x="81" y="256"/>
                </a:lnTo>
                <a:lnTo>
                  <a:pt x="69" y="250"/>
                </a:lnTo>
                <a:lnTo>
                  <a:pt x="57" y="244"/>
                </a:lnTo>
                <a:lnTo>
                  <a:pt x="47" y="236"/>
                </a:lnTo>
                <a:lnTo>
                  <a:pt x="39" y="228"/>
                </a:lnTo>
                <a:lnTo>
                  <a:pt x="29" y="218"/>
                </a:lnTo>
                <a:lnTo>
                  <a:pt x="21" y="208"/>
                </a:lnTo>
                <a:lnTo>
                  <a:pt x="16" y="198"/>
                </a:lnTo>
                <a:lnTo>
                  <a:pt x="10" y="186"/>
                </a:lnTo>
                <a:lnTo>
                  <a:pt x="6" y="174"/>
                </a:lnTo>
                <a:lnTo>
                  <a:pt x="2" y="160"/>
                </a:lnTo>
                <a:lnTo>
                  <a:pt x="0" y="148"/>
                </a:lnTo>
                <a:lnTo>
                  <a:pt x="0" y="134"/>
                </a:lnTo>
                <a:lnTo>
                  <a:pt x="0" y="134"/>
                </a:lnTo>
                <a:lnTo>
                  <a:pt x="0" y="120"/>
                </a:lnTo>
                <a:lnTo>
                  <a:pt x="2" y="106"/>
                </a:lnTo>
                <a:lnTo>
                  <a:pt x="6" y="94"/>
                </a:lnTo>
                <a:lnTo>
                  <a:pt x="10" y="82"/>
                </a:lnTo>
                <a:lnTo>
                  <a:pt x="16" y="70"/>
                </a:lnTo>
                <a:lnTo>
                  <a:pt x="21" y="60"/>
                </a:lnTo>
                <a:lnTo>
                  <a:pt x="29" y="50"/>
                </a:lnTo>
                <a:lnTo>
                  <a:pt x="39" y="40"/>
                </a:lnTo>
                <a:lnTo>
                  <a:pt x="47" y="30"/>
                </a:lnTo>
                <a:lnTo>
                  <a:pt x="57" y="24"/>
                </a:lnTo>
                <a:lnTo>
                  <a:pt x="69" y="16"/>
                </a:lnTo>
                <a:lnTo>
                  <a:pt x="81" y="12"/>
                </a:lnTo>
                <a:lnTo>
                  <a:pt x="93" y="6"/>
                </a:lnTo>
                <a:lnTo>
                  <a:pt x="105" y="4"/>
                </a:lnTo>
                <a:lnTo>
                  <a:pt x="119" y="2"/>
                </a:lnTo>
                <a:lnTo>
                  <a:pt x="133" y="0"/>
                </a:lnTo>
                <a:lnTo>
                  <a:pt x="133" y="0"/>
                </a:lnTo>
                <a:lnTo>
                  <a:pt x="145" y="2"/>
                </a:lnTo>
                <a:lnTo>
                  <a:pt x="159" y="4"/>
                </a:lnTo>
                <a:lnTo>
                  <a:pt x="171" y="6"/>
                </a:lnTo>
                <a:lnTo>
                  <a:pt x="185" y="12"/>
                </a:lnTo>
                <a:lnTo>
                  <a:pt x="195" y="16"/>
                </a:lnTo>
                <a:lnTo>
                  <a:pt x="207" y="24"/>
                </a:lnTo>
                <a:lnTo>
                  <a:pt x="217" y="30"/>
                </a:lnTo>
                <a:lnTo>
                  <a:pt x="227" y="40"/>
                </a:lnTo>
                <a:lnTo>
                  <a:pt x="235" y="50"/>
                </a:lnTo>
                <a:lnTo>
                  <a:pt x="243" y="60"/>
                </a:lnTo>
                <a:lnTo>
                  <a:pt x="249" y="70"/>
                </a:lnTo>
                <a:lnTo>
                  <a:pt x="255" y="82"/>
                </a:lnTo>
                <a:lnTo>
                  <a:pt x="259" y="94"/>
                </a:lnTo>
                <a:lnTo>
                  <a:pt x="263" y="106"/>
                </a:lnTo>
                <a:lnTo>
                  <a:pt x="265" y="120"/>
                </a:lnTo>
                <a:lnTo>
                  <a:pt x="265" y="134"/>
                </a:lnTo>
                <a:lnTo>
                  <a:pt x="265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48">
            <a:extLst>
              <a:ext uri="{FF2B5EF4-FFF2-40B4-BE49-F238E27FC236}">
                <a16:creationId xmlns:a16="http://schemas.microsoft.com/office/drawing/2014/main" id="{7669B1EF-1EDC-4E05-8D01-62637D48EC0A}"/>
              </a:ext>
            </a:extLst>
          </p:cNvPr>
          <p:cNvSpPr>
            <a:spLocks/>
          </p:cNvSpPr>
          <p:nvPr/>
        </p:nvSpPr>
        <p:spPr bwMode="auto">
          <a:xfrm>
            <a:off x="4259263" y="11618913"/>
            <a:ext cx="425450" cy="422275"/>
          </a:xfrm>
          <a:custGeom>
            <a:avLst/>
            <a:gdLst>
              <a:gd name="T0" fmla="*/ 268 w 268"/>
              <a:gd name="T1" fmla="*/ 134 h 266"/>
              <a:gd name="T2" fmla="*/ 264 w 268"/>
              <a:gd name="T3" fmla="*/ 160 h 266"/>
              <a:gd name="T4" fmla="*/ 256 w 268"/>
              <a:gd name="T5" fmla="*/ 186 h 266"/>
              <a:gd name="T6" fmla="*/ 244 w 268"/>
              <a:gd name="T7" fmla="*/ 208 h 266"/>
              <a:gd name="T8" fmla="*/ 228 w 268"/>
              <a:gd name="T9" fmla="*/ 228 h 266"/>
              <a:gd name="T10" fmla="*/ 208 w 268"/>
              <a:gd name="T11" fmla="*/ 244 h 266"/>
              <a:gd name="T12" fmla="*/ 186 w 268"/>
              <a:gd name="T13" fmla="*/ 256 h 266"/>
              <a:gd name="T14" fmla="*/ 160 w 268"/>
              <a:gd name="T15" fmla="*/ 264 h 266"/>
              <a:gd name="T16" fmla="*/ 134 w 268"/>
              <a:gd name="T17" fmla="*/ 266 h 266"/>
              <a:gd name="T18" fmla="*/ 120 w 268"/>
              <a:gd name="T19" fmla="*/ 266 h 266"/>
              <a:gd name="T20" fmla="*/ 94 w 268"/>
              <a:gd name="T21" fmla="*/ 260 h 266"/>
              <a:gd name="T22" fmla="*/ 70 w 268"/>
              <a:gd name="T23" fmla="*/ 250 h 266"/>
              <a:gd name="T24" fmla="*/ 50 w 268"/>
              <a:gd name="T25" fmla="*/ 236 h 266"/>
              <a:gd name="T26" fmla="*/ 32 w 268"/>
              <a:gd name="T27" fmla="*/ 218 h 266"/>
              <a:gd name="T28" fmla="*/ 16 w 268"/>
              <a:gd name="T29" fmla="*/ 198 h 266"/>
              <a:gd name="T30" fmla="*/ 6 w 268"/>
              <a:gd name="T31" fmla="*/ 174 h 266"/>
              <a:gd name="T32" fmla="*/ 2 w 268"/>
              <a:gd name="T33" fmla="*/ 148 h 266"/>
              <a:gd name="T34" fmla="*/ 0 w 268"/>
              <a:gd name="T35" fmla="*/ 134 h 266"/>
              <a:gd name="T36" fmla="*/ 4 w 268"/>
              <a:gd name="T37" fmla="*/ 106 h 266"/>
              <a:gd name="T38" fmla="*/ 12 w 268"/>
              <a:gd name="T39" fmla="*/ 82 h 266"/>
              <a:gd name="T40" fmla="*/ 24 w 268"/>
              <a:gd name="T41" fmla="*/ 60 h 266"/>
              <a:gd name="T42" fmla="*/ 40 w 268"/>
              <a:gd name="T43" fmla="*/ 40 h 266"/>
              <a:gd name="T44" fmla="*/ 60 w 268"/>
              <a:gd name="T45" fmla="*/ 24 h 266"/>
              <a:gd name="T46" fmla="*/ 82 w 268"/>
              <a:gd name="T47" fmla="*/ 12 h 266"/>
              <a:gd name="T48" fmla="*/ 108 w 268"/>
              <a:gd name="T49" fmla="*/ 4 h 266"/>
              <a:gd name="T50" fmla="*/ 134 w 268"/>
              <a:gd name="T51" fmla="*/ 0 h 266"/>
              <a:gd name="T52" fmla="*/ 148 w 268"/>
              <a:gd name="T53" fmla="*/ 2 h 266"/>
              <a:gd name="T54" fmla="*/ 174 w 268"/>
              <a:gd name="T55" fmla="*/ 6 h 266"/>
              <a:gd name="T56" fmla="*/ 198 w 268"/>
              <a:gd name="T57" fmla="*/ 16 h 266"/>
              <a:gd name="T58" fmla="*/ 218 w 268"/>
              <a:gd name="T59" fmla="*/ 30 h 266"/>
              <a:gd name="T60" fmla="*/ 236 w 268"/>
              <a:gd name="T61" fmla="*/ 50 h 266"/>
              <a:gd name="T62" fmla="*/ 252 w 268"/>
              <a:gd name="T63" fmla="*/ 70 h 266"/>
              <a:gd name="T64" fmla="*/ 262 w 268"/>
              <a:gd name="T65" fmla="*/ 94 h 266"/>
              <a:gd name="T66" fmla="*/ 266 w 268"/>
              <a:gd name="T67" fmla="*/ 120 h 266"/>
              <a:gd name="T68" fmla="*/ 268 w 268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8" h="266">
                <a:moveTo>
                  <a:pt x="268" y="134"/>
                </a:moveTo>
                <a:lnTo>
                  <a:pt x="268" y="134"/>
                </a:lnTo>
                <a:lnTo>
                  <a:pt x="266" y="148"/>
                </a:lnTo>
                <a:lnTo>
                  <a:pt x="264" y="160"/>
                </a:lnTo>
                <a:lnTo>
                  <a:pt x="262" y="174"/>
                </a:lnTo>
                <a:lnTo>
                  <a:pt x="256" y="186"/>
                </a:lnTo>
                <a:lnTo>
                  <a:pt x="252" y="198"/>
                </a:lnTo>
                <a:lnTo>
                  <a:pt x="244" y="208"/>
                </a:lnTo>
                <a:lnTo>
                  <a:pt x="236" y="218"/>
                </a:lnTo>
                <a:lnTo>
                  <a:pt x="228" y="228"/>
                </a:lnTo>
                <a:lnTo>
                  <a:pt x="218" y="236"/>
                </a:lnTo>
                <a:lnTo>
                  <a:pt x="208" y="244"/>
                </a:lnTo>
                <a:lnTo>
                  <a:pt x="198" y="250"/>
                </a:lnTo>
                <a:lnTo>
                  <a:pt x="186" y="256"/>
                </a:lnTo>
                <a:lnTo>
                  <a:pt x="174" y="260"/>
                </a:lnTo>
                <a:lnTo>
                  <a:pt x="160" y="264"/>
                </a:lnTo>
                <a:lnTo>
                  <a:pt x="148" y="266"/>
                </a:lnTo>
                <a:lnTo>
                  <a:pt x="134" y="266"/>
                </a:lnTo>
                <a:lnTo>
                  <a:pt x="134" y="266"/>
                </a:lnTo>
                <a:lnTo>
                  <a:pt x="120" y="266"/>
                </a:lnTo>
                <a:lnTo>
                  <a:pt x="108" y="264"/>
                </a:lnTo>
                <a:lnTo>
                  <a:pt x="94" y="260"/>
                </a:lnTo>
                <a:lnTo>
                  <a:pt x="82" y="256"/>
                </a:lnTo>
                <a:lnTo>
                  <a:pt x="70" y="250"/>
                </a:lnTo>
                <a:lnTo>
                  <a:pt x="60" y="244"/>
                </a:lnTo>
                <a:lnTo>
                  <a:pt x="50" y="236"/>
                </a:lnTo>
                <a:lnTo>
                  <a:pt x="40" y="228"/>
                </a:lnTo>
                <a:lnTo>
                  <a:pt x="32" y="218"/>
                </a:lnTo>
                <a:lnTo>
                  <a:pt x="24" y="208"/>
                </a:lnTo>
                <a:lnTo>
                  <a:pt x="16" y="198"/>
                </a:lnTo>
                <a:lnTo>
                  <a:pt x="12" y="186"/>
                </a:lnTo>
                <a:lnTo>
                  <a:pt x="6" y="174"/>
                </a:lnTo>
                <a:lnTo>
                  <a:pt x="4" y="160"/>
                </a:lnTo>
                <a:lnTo>
                  <a:pt x="2" y="148"/>
                </a:lnTo>
                <a:lnTo>
                  <a:pt x="0" y="134"/>
                </a:lnTo>
                <a:lnTo>
                  <a:pt x="0" y="134"/>
                </a:lnTo>
                <a:lnTo>
                  <a:pt x="2" y="120"/>
                </a:lnTo>
                <a:lnTo>
                  <a:pt x="4" y="106"/>
                </a:lnTo>
                <a:lnTo>
                  <a:pt x="6" y="94"/>
                </a:lnTo>
                <a:lnTo>
                  <a:pt x="12" y="82"/>
                </a:lnTo>
                <a:lnTo>
                  <a:pt x="16" y="70"/>
                </a:lnTo>
                <a:lnTo>
                  <a:pt x="24" y="60"/>
                </a:lnTo>
                <a:lnTo>
                  <a:pt x="32" y="50"/>
                </a:lnTo>
                <a:lnTo>
                  <a:pt x="40" y="40"/>
                </a:lnTo>
                <a:lnTo>
                  <a:pt x="50" y="30"/>
                </a:lnTo>
                <a:lnTo>
                  <a:pt x="60" y="24"/>
                </a:lnTo>
                <a:lnTo>
                  <a:pt x="70" y="16"/>
                </a:lnTo>
                <a:lnTo>
                  <a:pt x="82" y="12"/>
                </a:lnTo>
                <a:lnTo>
                  <a:pt x="94" y="6"/>
                </a:lnTo>
                <a:lnTo>
                  <a:pt x="108" y="4"/>
                </a:lnTo>
                <a:lnTo>
                  <a:pt x="120" y="2"/>
                </a:lnTo>
                <a:lnTo>
                  <a:pt x="134" y="0"/>
                </a:lnTo>
                <a:lnTo>
                  <a:pt x="134" y="0"/>
                </a:lnTo>
                <a:lnTo>
                  <a:pt x="148" y="2"/>
                </a:lnTo>
                <a:lnTo>
                  <a:pt x="160" y="4"/>
                </a:lnTo>
                <a:lnTo>
                  <a:pt x="174" y="6"/>
                </a:lnTo>
                <a:lnTo>
                  <a:pt x="186" y="12"/>
                </a:lnTo>
                <a:lnTo>
                  <a:pt x="198" y="16"/>
                </a:lnTo>
                <a:lnTo>
                  <a:pt x="208" y="24"/>
                </a:lnTo>
                <a:lnTo>
                  <a:pt x="218" y="30"/>
                </a:lnTo>
                <a:lnTo>
                  <a:pt x="228" y="40"/>
                </a:lnTo>
                <a:lnTo>
                  <a:pt x="236" y="50"/>
                </a:lnTo>
                <a:lnTo>
                  <a:pt x="244" y="60"/>
                </a:lnTo>
                <a:lnTo>
                  <a:pt x="252" y="70"/>
                </a:lnTo>
                <a:lnTo>
                  <a:pt x="256" y="82"/>
                </a:lnTo>
                <a:lnTo>
                  <a:pt x="262" y="94"/>
                </a:lnTo>
                <a:lnTo>
                  <a:pt x="264" y="106"/>
                </a:lnTo>
                <a:lnTo>
                  <a:pt x="266" y="120"/>
                </a:lnTo>
                <a:lnTo>
                  <a:pt x="268" y="134"/>
                </a:lnTo>
                <a:lnTo>
                  <a:pt x="268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Freeform 51">
            <a:extLst>
              <a:ext uri="{FF2B5EF4-FFF2-40B4-BE49-F238E27FC236}">
                <a16:creationId xmlns:a16="http://schemas.microsoft.com/office/drawing/2014/main" id="{85085C31-B3C4-43EC-97A6-676DB6135624}"/>
              </a:ext>
            </a:extLst>
          </p:cNvPr>
          <p:cNvSpPr>
            <a:spLocks/>
          </p:cNvSpPr>
          <p:nvPr/>
        </p:nvSpPr>
        <p:spPr bwMode="auto">
          <a:xfrm>
            <a:off x="9785350" y="14328775"/>
            <a:ext cx="2624138" cy="2624137"/>
          </a:xfrm>
          <a:custGeom>
            <a:avLst/>
            <a:gdLst>
              <a:gd name="T0" fmla="*/ 1653 w 1653"/>
              <a:gd name="T1" fmla="*/ 0 h 1653"/>
              <a:gd name="T2" fmla="*/ 0 w 1653"/>
              <a:gd name="T3" fmla="*/ 1653 h 1653"/>
              <a:gd name="T4" fmla="*/ 0 w 1653"/>
              <a:gd name="T5" fmla="*/ 0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3" h="1653">
                <a:moveTo>
                  <a:pt x="1653" y="0"/>
                </a:moveTo>
                <a:lnTo>
                  <a:pt x="0" y="16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DB49EDDB-3ECB-412F-B813-DA64A500A296}"/>
              </a:ext>
            </a:extLst>
          </p:cNvPr>
          <p:cNvSpPr>
            <a:spLocks/>
          </p:cNvSpPr>
          <p:nvPr/>
        </p:nvSpPr>
        <p:spPr bwMode="auto">
          <a:xfrm>
            <a:off x="20351750" y="4122738"/>
            <a:ext cx="2624138" cy="2624137"/>
          </a:xfrm>
          <a:custGeom>
            <a:avLst/>
            <a:gdLst>
              <a:gd name="T0" fmla="*/ 0 w 1653"/>
              <a:gd name="T1" fmla="*/ 1653 h 1653"/>
              <a:gd name="T2" fmla="*/ 1653 w 1653"/>
              <a:gd name="T3" fmla="*/ 0 h 1653"/>
              <a:gd name="T4" fmla="*/ 1653 w 1653"/>
              <a:gd name="T5" fmla="*/ 1653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3" h="1653">
                <a:moveTo>
                  <a:pt x="0" y="1653"/>
                </a:moveTo>
                <a:lnTo>
                  <a:pt x="1653" y="0"/>
                </a:lnTo>
                <a:lnTo>
                  <a:pt x="1653" y="165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54">
            <a:extLst>
              <a:ext uri="{FF2B5EF4-FFF2-40B4-BE49-F238E27FC236}">
                <a16:creationId xmlns:a16="http://schemas.microsoft.com/office/drawing/2014/main" id="{64D0CAF9-9437-4DCF-BAA7-6690A0F29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318" y="826040"/>
            <a:ext cx="6346825" cy="22225"/>
          </a:xfrm>
          <a:prstGeom prst="rect">
            <a:avLst/>
          </a:prstGeom>
          <a:solidFill>
            <a:srgbClr val="9E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" name="Rectangle 55">
            <a:extLst>
              <a:ext uri="{FF2B5EF4-FFF2-40B4-BE49-F238E27FC236}">
                <a16:creationId xmlns:a16="http://schemas.microsoft.com/office/drawing/2014/main" id="{00EFB735-89C8-4FB4-BA51-D8ED5346B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4281" y="826040"/>
            <a:ext cx="6346825" cy="22225"/>
          </a:xfrm>
          <a:prstGeom prst="rect">
            <a:avLst/>
          </a:prstGeom>
          <a:solidFill>
            <a:srgbClr val="9E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C72AD00A-C539-4158-959D-147834B0A7F6}"/>
              </a:ext>
            </a:extLst>
          </p:cNvPr>
          <p:cNvSpPr>
            <a:spLocks noEditPoints="1"/>
          </p:cNvSpPr>
          <p:nvPr/>
        </p:nvSpPr>
        <p:spPr bwMode="auto">
          <a:xfrm>
            <a:off x="26860617" y="333701"/>
            <a:ext cx="3248025" cy="822325"/>
          </a:xfrm>
          <a:custGeom>
            <a:avLst/>
            <a:gdLst>
              <a:gd name="T0" fmla="*/ 1776 w 2046"/>
              <a:gd name="T1" fmla="*/ 500 h 518"/>
              <a:gd name="T2" fmla="*/ 1850 w 2046"/>
              <a:gd name="T3" fmla="*/ 490 h 518"/>
              <a:gd name="T4" fmla="*/ 1916 w 2046"/>
              <a:gd name="T5" fmla="*/ 460 h 518"/>
              <a:gd name="T6" fmla="*/ 1954 w 2046"/>
              <a:gd name="T7" fmla="*/ 430 h 518"/>
              <a:gd name="T8" fmla="*/ 1996 w 2046"/>
              <a:gd name="T9" fmla="*/ 374 h 518"/>
              <a:gd name="T10" fmla="*/ 2022 w 2046"/>
              <a:gd name="T11" fmla="*/ 308 h 518"/>
              <a:gd name="T12" fmla="*/ 2028 w 2046"/>
              <a:gd name="T13" fmla="*/ 260 h 518"/>
              <a:gd name="T14" fmla="*/ 2016 w 2046"/>
              <a:gd name="T15" fmla="*/ 188 h 518"/>
              <a:gd name="T16" fmla="*/ 1984 w 2046"/>
              <a:gd name="T17" fmla="*/ 126 h 518"/>
              <a:gd name="T18" fmla="*/ 1954 w 2046"/>
              <a:gd name="T19" fmla="*/ 90 h 518"/>
              <a:gd name="T20" fmla="*/ 1896 w 2046"/>
              <a:gd name="T21" fmla="*/ 48 h 518"/>
              <a:gd name="T22" fmla="*/ 1826 w 2046"/>
              <a:gd name="T23" fmla="*/ 24 h 518"/>
              <a:gd name="T24" fmla="*/ 270 w 2046"/>
              <a:gd name="T25" fmla="*/ 20 h 518"/>
              <a:gd name="T26" fmla="*/ 218 w 2046"/>
              <a:gd name="T27" fmla="*/ 24 h 518"/>
              <a:gd name="T28" fmla="*/ 150 w 2046"/>
              <a:gd name="T29" fmla="*/ 48 h 518"/>
              <a:gd name="T30" fmla="*/ 92 w 2046"/>
              <a:gd name="T31" fmla="*/ 90 h 518"/>
              <a:gd name="T32" fmla="*/ 60 w 2046"/>
              <a:gd name="T33" fmla="*/ 126 h 518"/>
              <a:gd name="T34" fmla="*/ 30 w 2046"/>
              <a:gd name="T35" fmla="*/ 188 h 518"/>
              <a:gd name="T36" fmla="*/ 18 w 2046"/>
              <a:gd name="T37" fmla="*/ 260 h 518"/>
              <a:gd name="T38" fmla="*/ 24 w 2046"/>
              <a:gd name="T39" fmla="*/ 308 h 518"/>
              <a:gd name="T40" fmla="*/ 48 w 2046"/>
              <a:gd name="T41" fmla="*/ 374 h 518"/>
              <a:gd name="T42" fmla="*/ 92 w 2046"/>
              <a:gd name="T43" fmla="*/ 430 h 518"/>
              <a:gd name="T44" fmla="*/ 128 w 2046"/>
              <a:gd name="T45" fmla="*/ 460 h 518"/>
              <a:gd name="T46" fmla="*/ 194 w 2046"/>
              <a:gd name="T47" fmla="*/ 490 h 518"/>
              <a:gd name="T48" fmla="*/ 270 w 2046"/>
              <a:gd name="T49" fmla="*/ 500 h 518"/>
              <a:gd name="T50" fmla="*/ 270 w 2046"/>
              <a:gd name="T51" fmla="*/ 518 h 518"/>
              <a:gd name="T52" fmla="*/ 190 w 2046"/>
              <a:gd name="T53" fmla="*/ 508 h 518"/>
              <a:gd name="T54" fmla="*/ 118 w 2046"/>
              <a:gd name="T55" fmla="*/ 474 h 518"/>
              <a:gd name="T56" fmla="*/ 78 w 2046"/>
              <a:gd name="T57" fmla="*/ 444 h 518"/>
              <a:gd name="T58" fmla="*/ 32 w 2046"/>
              <a:gd name="T59" fmla="*/ 384 h 518"/>
              <a:gd name="T60" fmla="*/ 4 w 2046"/>
              <a:gd name="T61" fmla="*/ 312 h 518"/>
              <a:gd name="T62" fmla="*/ 0 w 2046"/>
              <a:gd name="T63" fmla="*/ 260 h 518"/>
              <a:gd name="T64" fmla="*/ 12 w 2046"/>
              <a:gd name="T65" fmla="*/ 182 h 518"/>
              <a:gd name="T66" fmla="*/ 46 w 2046"/>
              <a:gd name="T67" fmla="*/ 116 h 518"/>
              <a:gd name="T68" fmla="*/ 78 w 2046"/>
              <a:gd name="T69" fmla="*/ 76 h 518"/>
              <a:gd name="T70" fmla="*/ 140 w 2046"/>
              <a:gd name="T71" fmla="*/ 32 h 518"/>
              <a:gd name="T72" fmla="*/ 216 w 2046"/>
              <a:gd name="T73" fmla="*/ 6 h 518"/>
              <a:gd name="T74" fmla="*/ 1776 w 2046"/>
              <a:gd name="T75" fmla="*/ 0 h 518"/>
              <a:gd name="T76" fmla="*/ 1830 w 2046"/>
              <a:gd name="T77" fmla="*/ 6 h 518"/>
              <a:gd name="T78" fmla="*/ 1904 w 2046"/>
              <a:gd name="T79" fmla="*/ 32 h 518"/>
              <a:gd name="T80" fmla="*/ 1966 w 2046"/>
              <a:gd name="T81" fmla="*/ 76 h 518"/>
              <a:gd name="T82" fmla="*/ 2000 w 2046"/>
              <a:gd name="T83" fmla="*/ 116 h 518"/>
              <a:gd name="T84" fmla="*/ 2034 w 2046"/>
              <a:gd name="T85" fmla="*/ 182 h 518"/>
              <a:gd name="T86" fmla="*/ 2046 w 2046"/>
              <a:gd name="T87" fmla="*/ 260 h 518"/>
              <a:gd name="T88" fmla="*/ 2040 w 2046"/>
              <a:gd name="T89" fmla="*/ 312 h 518"/>
              <a:gd name="T90" fmla="*/ 2012 w 2046"/>
              <a:gd name="T91" fmla="*/ 384 h 518"/>
              <a:gd name="T92" fmla="*/ 1966 w 2046"/>
              <a:gd name="T93" fmla="*/ 444 h 518"/>
              <a:gd name="T94" fmla="*/ 1926 w 2046"/>
              <a:gd name="T95" fmla="*/ 474 h 518"/>
              <a:gd name="T96" fmla="*/ 1856 w 2046"/>
              <a:gd name="T97" fmla="*/ 508 h 518"/>
              <a:gd name="T98" fmla="*/ 1776 w 2046"/>
              <a:gd name="T99" fmla="*/ 518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46" h="518">
                <a:moveTo>
                  <a:pt x="270" y="500"/>
                </a:moveTo>
                <a:lnTo>
                  <a:pt x="1776" y="500"/>
                </a:lnTo>
                <a:lnTo>
                  <a:pt x="1776" y="500"/>
                </a:lnTo>
                <a:lnTo>
                  <a:pt x="1802" y="500"/>
                </a:lnTo>
                <a:lnTo>
                  <a:pt x="1826" y="496"/>
                </a:lnTo>
                <a:lnTo>
                  <a:pt x="1850" y="490"/>
                </a:lnTo>
                <a:lnTo>
                  <a:pt x="1874" y="482"/>
                </a:lnTo>
                <a:lnTo>
                  <a:pt x="1896" y="472"/>
                </a:lnTo>
                <a:lnTo>
                  <a:pt x="1916" y="460"/>
                </a:lnTo>
                <a:lnTo>
                  <a:pt x="1936" y="446"/>
                </a:lnTo>
                <a:lnTo>
                  <a:pt x="1954" y="430"/>
                </a:lnTo>
                <a:lnTo>
                  <a:pt x="1954" y="430"/>
                </a:lnTo>
                <a:lnTo>
                  <a:pt x="1970" y="412"/>
                </a:lnTo>
                <a:lnTo>
                  <a:pt x="1984" y="394"/>
                </a:lnTo>
                <a:lnTo>
                  <a:pt x="1996" y="374"/>
                </a:lnTo>
                <a:lnTo>
                  <a:pt x="2008" y="354"/>
                </a:lnTo>
                <a:lnTo>
                  <a:pt x="2016" y="332"/>
                </a:lnTo>
                <a:lnTo>
                  <a:pt x="2022" y="308"/>
                </a:lnTo>
                <a:lnTo>
                  <a:pt x="2026" y="284"/>
                </a:lnTo>
                <a:lnTo>
                  <a:pt x="2028" y="260"/>
                </a:lnTo>
                <a:lnTo>
                  <a:pt x="2028" y="260"/>
                </a:lnTo>
                <a:lnTo>
                  <a:pt x="2026" y="236"/>
                </a:lnTo>
                <a:lnTo>
                  <a:pt x="2022" y="212"/>
                </a:lnTo>
                <a:lnTo>
                  <a:pt x="2016" y="188"/>
                </a:lnTo>
                <a:lnTo>
                  <a:pt x="2008" y="166"/>
                </a:lnTo>
                <a:lnTo>
                  <a:pt x="1996" y="146"/>
                </a:lnTo>
                <a:lnTo>
                  <a:pt x="1984" y="126"/>
                </a:lnTo>
                <a:lnTo>
                  <a:pt x="1970" y="108"/>
                </a:lnTo>
                <a:lnTo>
                  <a:pt x="1954" y="90"/>
                </a:lnTo>
                <a:lnTo>
                  <a:pt x="1954" y="90"/>
                </a:lnTo>
                <a:lnTo>
                  <a:pt x="1936" y="74"/>
                </a:lnTo>
                <a:lnTo>
                  <a:pt x="1916" y="60"/>
                </a:lnTo>
                <a:lnTo>
                  <a:pt x="1896" y="48"/>
                </a:lnTo>
                <a:lnTo>
                  <a:pt x="1874" y="38"/>
                </a:lnTo>
                <a:lnTo>
                  <a:pt x="1850" y="30"/>
                </a:lnTo>
                <a:lnTo>
                  <a:pt x="1826" y="24"/>
                </a:lnTo>
                <a:lnTo>
                  <a:pt x="1802" y="20"/>
                </a:lnTo>
                <a:lnTo>
                  <a:pt x="1776" y="20"/>
                </a:lnTo>
                <a:lnTo>
                  <a:pt x="270" y="20"/>
                </a:lnTo>
                <a:lnTo>
                  <a:pt x="270" y="20"/>
                </a:lnTo>
                <a:lnTo>
                  <a:pt x="244" y="20"/>
                </a:lnTo>
                <a:lnTo>
                  <a:pt x="218" y="24"/>
                </a:lnTo>
                <a:lnTo>
                  <a:pt x="194" y="30"/>
                </a:lnTo>
                <a:lnTo>
                  <a:pt x="172" y="38"/>
                </a:lnTo>
                <a:lnTo>
                  <a:pt x="150" y="48"/>
                </a:lnTo>
                <a:lnTo>
                  <a:pt x="128" y="60"/>
                </a:lnTo>
                <a:lnTo>
                  <a:pt x="110" y="74"/>
                </a:lnTo>
                <a:lnTo>
                  <a:pt x="92" y="90"/>
                </a:lnTo>
                <a:lnTo>
                  <a:pt x="92" y="90"/>
                </a:lnTo>
                <a:lnTo>
                  <a:pt x="76" y="108"/>
                </a:lnTo>
                <a:lnTo>
                  <a:pt x="60" y="126"/>
                </a:lnTo>
                <a:lnTo>
                  <a:pt x="48" y="146"/>
                </a:lnTo>
                <a:lnTo>
                  <a:pt x="38" y="166"/>
                </a:lnTo>
                <a:lnTo>
                  <a:pt x="30" y="188"/>
                </a:lnTo>
                <a:lnTo>
                  <a:pt x="24" y="212"/>
                </a:lnTo>
                <a:lnTo>
                  <a:pt x="20" y="236"/>
                </a:lnTo>
                <a:lnTo>
                  <a:pt x="18" y="260"/>
                </a:lnTo>
                <a:lnTo>
                  <a:pt x="18" y="260"/>
                </a:lnTo>
                <a:lnTo>
                  <a:pt x="20" y="284"/>
                </a:lnTo>
                <a:lnTo>
                  <a:pt x="24" y="308"/>
                </a:lnTo>
                <a:lnTo>
                  <a:pt x="30" y="332"/>
                </a:lnTo>
                <a:lnTo>
                  <a:pt x="38" y="354"/>
                </a:lnTo>
                <a:lnTo>
                  <a:pt x="48" y="374"/>
                </a:lnTo>
                <a:lnTo>
                  <a:pt x="60" y="394"/>
                </a:lnTo>
                <a:lnTo>
                  <a:pt x="76" y="412"/>
                </a:lnTo>
                <a:lnTo>
                  <a:pt x="92" y="430"/>
                </a:lnTo>
                <a:lnTo>
                  <a:pt x="92" y="430"/>
                </a:lnTo>
                <a:lnTo>
                  <a:pt x="110" y="446"/>
                </a:lnTo>
                <a:lnTo>
                  <a:pt x="128" y="460"/>
                </a:lnTo>
                <a:lnTo>
                  <a:pt x="150" y="472"/>
                </a:lnTo>
                <a:lnTo>
                  <a:pt x="172" y="482"/>
                </a:lnTo>
                <a:lnTo>
                  <a:pt x="194" y="490"/>
                </a:lnTo>
                <a:lnTo>
                  <a:pt x="218" y="496"/>
                </a:lnTo>
                <a:lnTo>
                  <a:pt x="244" y="500"/>
                </a:lnTo>
                <a:lnTo>
                  <a:pt x="270" y="500"/>
                </a:lnTo>
                <a:close/>
                <a:moveTo>
                  <a:pt x="1776" y="518"/>
                </a:moveTo>
                <a:lnTo>
                  <a:pt x="270" y="518"/>
                </a:lnTo>
                <a:lnTo>
                  <a:pt x="270" y="518"/>
                </a:lnTo>
                <a:lnTo>
                  <a:pt x="242" y="518"/>
                </a:lnTo>
                <a:lnTo>
                  <a:pt x="216" y="514"/>
                </a:lnTo>
                <a:lnTo>
                  <a:pt x="190" y="508"/>
                </a:lnTo>
                <a:lnTo>
                  <a:pt x="164" y="498"/>
                </a:lnTo>
                <a:lnTo>
                  <a:pt x="140" y="488"/>
                </a:lnTo>
                <a:lnTo>
                  <a:pt x="118" y="474"/>
                </a:lnTo>
                <a:lnTo>
                  <a:pt x="98" y="460"/>
                </a:lnTo>
                <a:lnTo>
                  <a:pt x="78" y="444"/>
                </a:lnTo>
                <a:lnTo>
                  <a:pt x="78" y="444"/>
                </a:lnTo>
                <a:lnTo>
                  <a:pt x="62" y="424"/>
                </a:lnTo>
                <a:lnTo>
                  <a:pt x="46" y="404"/>
                </a:lnTo>
                <a:lnTo>
                  <a:pt x="32" y="384"/>
                </a:lnTo>
                <a:lnTo>
                  <a:pt x="20" y="360"/>
                </a:lnTo>
                <a:lnTo>
                  <a:pt x="12" y="338"/>
                </a:lnTo>
                <a:lnTo>
                  <a:pt x="4" y="312"/>
                </a:lnTo>
                <a:lnTo>
                  <a:pt x="0" y="286"/>
                </a:lnTo>
                <a:lnTo>
                  <a:pt x="0" y="260"/>
                </a:lnTo>
                <a:lnTo>
                  <a:pt x="0" y="260"/>
                </a:lnTo>
                <a:lnTo>
                  <a:pt x="0" y="234"/>
                </a:lnTo>
                <a:lnTo>
                  <a:pt x="4" y="208"/>
                </a:lnTo>
                <a:lnTo>
                  <a:pt x="12" y="182"/>
                </a:lnTo>
                <a:lnTo>
                  <a:pt x="20" y="160"/>
                </a:lnTo>
                <a:lnTo>
                  <a:pt x="32" y="136"/>
                </a:lnTo>
                <a:lnTo>
                  <a:pt x="46" y="116"/>
                </a:lnTo>
                <a:lnTo>
                  <a:pt x="62" y="96"/>
                </a:lnTo>
                <a:lnTo>
                  <a:pt x="78" y="76"/>
                </a:lnTo>
                <a:lnTo>
                  <a:pt x="78" y="76"/>
                </a:lnTo>
                <a:lnTo>
                  <a:pt x="98" y="60"/>
                </a:lnTo>
                <a:lnTo>
                  <a:pt x="118" y="46"/>
                </a:lnTo>
                <a:lnTo>
                  <a:pt x="140" y="32"/>
                </a:lnTo>
                <a:lnTo>
                  <a:pt x="164" y="22"/>
                </a:lnTo>
                <a:lnTo>
                  <a:pt x="190" y="12"/>
                </a:lnTo>
                <a:lnTo>
                  <a:pt x="216" y="6"/>
                </a:lnTo>
                <a:lnTo>
                  <a:pt x="242" y="2"/>
                </a:lnTo>
                <a:lnTo>
                  <a:pt x="270" y="0"/>
                </a:lnTo>
                <a:lnTo>
                  <a:pt x="1776" y="0"/>
                </a:lnTo>
                <a:lnTo>
                  <a:pt x="1776" y="0"/>
                </a:lnTo>
                <a:lnTo>
                  <a:pt x="1802" y="2"/>
                </a:lnTo>
                <a:lnTo>
                  <a:pt x="1830" y="6"/>
                </a:lnTo>
                <a:lnTo>
                  <a:pt x="1856" y="12"/>
                </a:lnTo>
                <a:lnTo>
                  <a:pt x="1880" y="22"/>
                </a:lnTo>
                <a:lnTo>
                  <a:pt x="1904" y="32"/>
                </a:lnTo>
                <a:lnTo>
                  <a:pt x="1926" y="46"/>
                </a:lnTo>
                <a:lnTo>
                  <a:pt x="1948" y="60"/>
                </a:lnTo>
                <a:lnTo>
                  <a:pt x="1966" y="76"/>
                </a:lnTo>
                <a:lnTo>
                  <a:pt x="1966" y="76"/>
                </a:lnTo>
                <a:lnTo>
                  <a:pt x="1984" y="96"/>
                </a:lnTo>
                <a:lnTo>
                  <a:pt x="2000" y="116"/>
                </a:lnTo>
                <a:lnTo>
                  <a:pt x="2012" y="136"/>
                </a:lnTo>
                <a:lnTo>
                  <a:pt x="2024" y="160"/>
                </a:lnTo>
                <a:lnTo>
                  <a:pt x="2034" y="182"/>
                </a:lnTo>
                <a:lnTo>
                  <a:pt x="2040" y="208"/>
                </a:lnTo>
                <a:lnTo>
                  <a:pt x="2044" y="234"/>
                </a:lnTo>
                <a:lnTo>
                  <a:pt x="2046" y="260"/>
                </a:lnTo>
                <a:lnTo>
                  <a:pt x="2046" y="260"/>
                </a:lnTo>
                <a:lnTo>
                  <a:pt x="2044" y="286"/>
                </a:lnTo>
                <a:lnTo>
                  <a:pt x="2040" y="312"/>
                </a:lnTo>
                <a:lnTo>
                  <a:pt x="2034" y="338"/>
                </a:lnTo>
                <a:lnTo>
                  <a:pt x="2024" y="360"/>
                </a:lnTo>
                <a:lnTo>
                  <a:pt x="2012" y="384"/>
                </a:lnTo>
                <a:lnTo>
                  <a:pt x="2000" y="404"/>
                </a:lnTo>
                <a:lnTo>
                  <a:pt x="1984" y="424"/>
                </a:lnTo>
                <a:lnTo>
                  <a:pt x="1966" y="444"/>
                </a:lnTo>
                <a:lnTo>
                  <a:pt x="1966" y="444"/>
                </a:lnTo>
                <a:lnTo>
                  <a:pt x="1948" y="460"/>
                </a:lnTo>
                <a:lnTo>
                  <a:pt x="1926" y="474"/>
                </a:lnTo>
                <a:lnTo>
                  <a:pt x="1904" y="488"/>
                </a:lnTo>
                <a:lnTo>
                  <a:pt x="1880" y="498"/>
                </a:lnTo>
                <a:lnTo>
                  <a:pt x="1856" y="508"/>
                </a:lnTo>
                <a:lnTo>
                  <a:pt x="1830" y="514"/>
                </a:lnTo>
                <a:lnTo>
                  <a:pt x="1802" y="518"/>
                </a:lnTo>
                <a:lnTo>
                  <a:pt x="1776" y="518"/>
                </a:lnTo>
                <a:lnTo>
                  <a:pt x="1776" y="518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D9D74C78-BEE5-473C-A3D8-72C0AE92A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91619" y="456304"/>
            <a:ext cx="2786019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C#</a:t>
            </a:r>
            <a:r>
              <a:rPr kumimoji="0" lang="ko-KR" altLang="en-US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287332" y="3373962"/>
            <a:ext cx="17060361" cy="14308111"/>
            <a:chOff x="19626012" y="4500657"/>
            <a:chExt cx="11718615" cy="982811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26012" y="4500657"/>
              <a:ext cx="11702908" cy="9828118"/>
            </a:xfrm>
            <a:prstGeom prst="rect">
              <a:avLst/>
            </a:prstGeom>
            <a:ln w="57150">
              <a:solidFill>
                <a:srgbClr val="C00000"/>
              </a:solidFill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27903024" y="12770548"/>
              <a:ext cx="3441603" cy="120032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7200" b="1" dirty="0" err="1" smtClean="0"/>
                <a:t>최빈값</a:t>
              </a:r>
              <a:endParaRPr lang="ko-KR" altLang="en-US" sz="7200" b="1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311108" y="3249094"/>
            <a:ext cx="24844213" cy="14385373"/>
            <a:chOff x="7197725" y="9773110"/>
            <a:chExt cx="14897532" cy="862601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725" y="9773110"/>
              <a:ext cx="14897532" cy="8626015"/>
            </a:xfrm>
            <a:prstGeom prst="rect">
              <a:avLst/>
            </a:prstGeom>
            <a:ln w="57150">
              <a:solidFill>
                <a:srgbClr val="C00000"/>
              </a:solidFill>
            </a:ln>
          </p:spPr>
        </p:pic>
        <p:sp>
          <p:nvSpPr>
            <p:cNvPr id="23" name="TextBox 22"/>
            <p:cNvSpPr txBox="1"/>
            <p:nvPr/>
          </p:nvSpPr>
          <p:spPr>
            <a:xfrm>
              <a:off x="17956833" y="16307724"/>
              <a:ext cx="3562795" cy="120032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7200" b="1" dirty="0" smtClean="0"/>
                <a:t>중앙값</a:t>
              </a:r>
              <a:endParaRPr lang="ko-KR" altLang="en-US" sz="7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249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7538FFC3-B673-4CBA-9218-5D510154B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" y="14288"/>
            <a:ext cx="32646938" cy="1838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072B6B-9436-4C7E-883A-AE25D829D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75815" y="2724259"/>
            <a:ext cx="6848029" cy="2139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3900" b="1" i="0" u="none" strike="noStrike" cap="none" normalizeH="0" baseline="0" dirty="0" err="1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시연영상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4923E371-C489-489D-8AE5-A4503F410F39}"/>
              </a:ext>
            </a:extLst>
          </p:cNvPr>
          <p:cNvSpPr>
            <a:spLocks/>
          </p:cNvSpPr>
          <p:nvPr/>
        </p:nvSpPr>
        <p:spPr bwMode="auto">
          <a:xfrm>
            <a:off x="24963438" y="3887788"/>
            <a:ext cx="7740650" cy="13620750"/>
          </a:xfrm>
          <a:custGeom>
            <a:avLst/>
            <a:gdLst>
              <a:gd name="T0" fmla="*/ 4770 w 4876"/>
              <a:gd name="T1" fmla="*/ 76 h 8580"/>
              <a:gd name="T2" fmla="*/ 4437 w 4876"/>
              <a:gd name="T3" fmla="*/ 26 h 8580"/>
              <a:gd name="T4" fmla="*/ 4083 w 4876"/>
              <a:gd name="T5" fmla="*/ 2 h 8580"/>
              <a:gd name="T6" fmla="*/ 3718 w 4876"/>
              <a:gd name="T7" fmla="*/ 6 h 8580"/>
              <a:gd name="T8" fmla="*/ 3349 w 4876"/>
              <a:gd name="T9" fmla="*/ 36 h 8580"/>
              <a:gd name="T10" fmla="*/ 2983 w 4876"/>
              <a:gd name="T11" fmla="*/ 92 h 8580"/>
              <a:gd name="T12" fmla="*/ 2800 w 4876"/>
              <a:gd name="T13" fmla="*/ 130 h 8580"/>
              <a:gd name="T14" fmla="*/ 2548 w 4876"/>
              <a:gd name="T15" fmla="*/ 198 h 8580"/>
              <a:gd name="T16" fmla="*/ 2324 w 4876"/>
              <a:gd name="T17" fmla="*/ 272 h 8580"/>
              <a:gd name="T18" fmla="*/ 2125 w 4876"/>
              <a:gd name="T19" fmla="*/ 353 h 8580"/>
              <a:gd name="T20" fmla="*/ 1949 w 4876"/>
              <a:gd name="T21" fmla="*/ 443 h 8580"/>
              <a:gd name="T22" fmla="*/ 1797 w 4876"/>
              <a:gd name="T23" fmla="*/ 535 h 8580"/>
              <a:gd name="T24" fmla="*/ 1667 w 4876"/>
              <a:gd name="T25" fmla="*/ 633 h 8580"/>
              <a:gd name="T26" fmla="*/ 1556 w 4876"/>
              <a:gd name="T27" fmla="*/ 733 h 8580"/>
              <a:gd name="T28" fmla="*/ 1466 w 4876"/>
              <a:gd name="T29" fmla="*/ 835 h 8580"/>
              <a:gd name="T30" fmla="*/ 1392 w 4876"/>
              <a:gd name="T31" fmla="*/ 934 h 8580"/>
              <a:gd name="T32" fmla="*/ 1336 w 4876"/>
              <a:gd name="T33" fmla="*/ 1034 h 8580"/>
              <a:gd name="T34" fmla="*/ 1256 w 4876"/>
              <a:gd name="T35" fmla="*/ 1206 h 8580"/>
              <a:gd name="T36" fmla="*/ 1049 w 4876"/>
              <a:gd name="T37" fmla="*/ 1713 h 8580"/>
              <a:gd name="T38" fmla="*/ 745 w 4876"/>
              <a:gd name="T39" fmla="*/ 2510 h 8580"/>
              <a:gd name="T40" fmla="*/ 667 w 4876"/>
              <a:gd name="T41" fmla="*/ 2741 h 8580"/>
              <a:gd name="T42" fmla="*/ 773 w 4876"/>
              <a:gd name="T43" fmla="*/ 3175 h 8580"/>
              <a:gd name="T44" fmla="*/ 12 w 4876"/>
              <a:gd name="T45" fmla="*/ 4473 h 8580"/>
              <a:gd name="T46" fmla="*/ 0 w 4876"/>
              <a:gd name="T47" fmla="*/ 4517 h 8580"/>
              <a:gd name="T48" fmla="*/ 2 w 4876"/>
              <a:gd name="T49" fmla="*/ 4547 h 8580"/>
              <a:gd name="T50" fmla="*/ 16 w 4876"/>
              <a:gd name="T51" fmla="*/ 4576 h 8580"/>
              <a:gd name="T52" fmla="*/ 70 w 4876"/>
              <a:gd name="T53" fmla="*/ 4622 h 8580"/>
              <a:gd name="T54" fmla="*/ 430 w 4876"/>
              <a:gd name="T55" fmla="*/ 5321 h 8580"/>
              <a:gd name="T56" fmla="*/ 643 w 4876"/>
              <a:gd name="T57" fmla="*/ 5519 h 8580"/>
              <a:gd name="T58" fmla="*/ 535 w 4876"/>
              <a:gd name="T59" fmla="*/ 5605 h 8580"/>
              <a:gd name="T60" fmla="*/ 493 w 4876"/>
              <a:gd name="T61" fmla="*/ 5657 h 8580"/>
              <a:gd name="T62" fmla="*/ 483 w 4876"/>
              <a:gd name="T63" fmla="*/ 5693 h 8580"/>
              <a:gd name="T64" fmla="*/ 491 w 4876"/>
              <a:gd name="T65" fmla="*/ 5717 h 8580"/>
              <a:gd name="T66" fmla="*/ 567 w 4876"/>
              <a:gd name="T67" fmla="*/ 5854 h 8580"/>
              <a:gd name="T68" fmla="*/ 715 w 4876"/>
              <a:gd name="T69" fmla="*/ 6092 h 8580"/>
              <a:gd name="T70" fmla="*/ 659 w 4876"/>
              <a:gd name="T71" fmla="*/ 6429 h 8580"/>
              <a:gd name="T72" fmla="*/ 731 w 4876"/>
              <a:gd name="T73" fmla="*/ 6817 h 8580"/>
              <a:gd name="T74" fmla="*/ 769 w 4876"/>
              <a:gd name="T75" fmla="*/ 6953 h 8580"/>
              <a:gd name="T76" fmla="*/ 781 w 4876"/>
              <a:gd name="T77" fmla="*/ 6971 h 8580"/>
              <a:gd name="T78" fmla="*/ 815 w 4876"/>
              <a:gd name="T79" fmla="*/ 6995 h 8580"/>
              <a:gd name="T80" fmla="*/ 903 w 4876"/>
              <a:gd name="T81" fmla="*/ 7020 h 8580"/>
              <a:gd name="T82" fmla="*/ 1052 w 4876"/>
              <a:gd name="T83" fmla="*/ 7034 h 8580"/>
              <a:gd name="T84" fmla="*/ 1306 w 4876"/>
              <a:gd name="T85" fmla="*/ 7028 h 8580"/>
              <a:gd name="T86" fmla="*/ 1594 w 4876"/>
              <a:gd name="T87" fmla="*/ 7010 h 8580"/>
              <a:gd name="T88" fmla="*/ 2019 w 4876"/>
              <a:gd name="T89" fmla="*/ 6989 h 8580"/>
              <a:gd name="T90" fmla="*/ 2246 w 4876"/>
              <a:gd name="T91" fmla="*/ 6995 h 8580"/>
              <a:gd name="T92" fmla="*/ 2356 w 4876"/>
              <a:gd name="T93" fmla="*/ 7008 h 8580"/>
              <a:gd name="T94" fmla="*/ 2430 w 4876"/>
              <a:gd name="T95" fmla="*/ 7028 h 8580"/>
              <a:gd name="T96" fmla="*/ 2682 w 4876"/>
              <a:gd name="T97" fmla="*/ 7122 h 8580"/>
              <a:gd name="T98" fmla="*/ 2969 w 4876"/>
              <a:gd name="T99" fmla="*/ 7266 h 8580"/>
              <a:gd name="T100" fmla="*/ 3277 w 4876"/>
              <a:gd name="T101" fmla="*/ 7446 h 8580"/>
              <a:gd name="T102" fmla="*/ 3590 w 4876"/>
              <a:gd name="T103" fmla="*/ 7645 h 8580"/>
              <a:gd name="T104" fmla="*/ 4095 w 4876"/>
              <a:gd name="T105" fmla="*/ 7993 h 8580"/>
              <a:gd name="T106" fmla="*/ 4588 w 4876"/>
              <a:gd name="T107" fmla="*/ 8358 h 8580"/>
              <a:gd name="T108" fmla="*/ 4876 w 4876"/>
              <a:gd name="T109" fmla="*/ 98 h 8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76" h="8580">
                <a:moveTo>
                  <a:pt x="4876" y="98"/>
                </a:moveTo>
                <a:lnTo>
                  <a:pt x="4876" y="98"/>
                </a:lnTo>
                <a:lnTo>
                  <a:pt x="4770" y="76"/>
                </a:lnTo>
                <a:lnTo>
                  <a:pt x="4662" y="56"/>
                </a:lnTo>
                <a:lnTo>
                  <a:pt x="4551" y="40"/>
                </a:lnTo>
                <a:lnTo>
                  <a:pt x="4437" y="26"/>
                </a:lnTo>
                <a:lnTo>
                  <a:pt x="4321" y="14"/>
                </a:lnTo>
                <a:lnTo>
                  <a:pt x="4203" y="8"/>
                </a:lnTo>
                <a:lnTo>
                  <a:pt x="4083" y="2"/>
                </a:lnTo>
                <a:lnTo>
                  <a:pt x="3962" y="0"/>
                </a:lnTo>
                <a:lnTo>
                  <a:pt x="3840" y="2"/>
                </a:lnTo>
                <a:lnTo>
                  <a:pt x="3718" y="6"/>
                </a:lnTo>
                <a:lnTo>
                  <a:pt x="3594" y="12"/>
                </a:lnTo>
                <a:lnTo>
                  <a:pt x="3472" y="22"/>
                </a:lnTo>
                <a:lnTo>
                  <a:pt x="3349" y="36"/>
                </a:lnTo>
                <a:lnTo>
                  <a:pt x="3227" y="52"/>
                </a:lnTo>
                <a:lnTo>
                  <a:pt x="3105" y="70"/>
                </a:lnTo>
                <a:lnTo>
                  <a:pt x="2983" y="92"/>
                </a:lnTo>
                <a:lnTo>
                  <a:pt x="2983" y="92"/>
                </a:lnTo>
                <a:lnTo>
                  <a:pt x="2889" y="110"/>
                </a:lnTo>
                <a:lnTo>
                  <a:pt x="2800" y="130"/>
                </a:lnTo>
                <a:lnTo>
                  <a:pt x="2714" y="152"/>
                </a:lnTo>
                <a:lnTo>
                  <a:pt x="2630" y="174"/>
                </a:lnTo>
                <a:lnTo>
                  <a:pt x="2548" y="198"/>
                </a:lnTo>
                <a:lnTo>
                  <a:pt x="2470" y="222"/>
                </a:lnTo>
                <a:lnTo>
                  <a:pt x="2396" y="246"/>
                </a:lnTo>
                <a:lnTo>
                  <a:pt x="2324" y="272"/>
                </a:lnTo>
                <a:lnTo>
                  <a:pt x="2254" y="298"/>
                </a:lnTo>
                <a:lnTo>
                  <a:pt x="2189" y="325"/>
                </a:lnTo>
                <a:lnTo>
                  <a:pt x="2125" y="353"/>
                </a:lnTo>
                <a:lnTo>
                  <a:pt x="2065" y="383"/>
                </a:lnTo>
                <a:lnTo>
                  <a:pt x="2005" y="411"/>
                </a:lnTo>
                <a:lnTo>
                  <a:pt x="1949" y="443"/>
                </a:lnTo>
                <a:lnTo>
                  <a:pt x="1897" y="473"/>
                </a:lnTo>
                <a:lnTo>
                  <a:pt x="1845" y="505"/>
                </a:lnTo>
                <a:lnTo>
                  <a:pt x="1797" y="535"/>
                </a:lnTo>
                <a:lnTo>
                  <a:pt x="1751" y="567"/>
                </a:lnTo>
                <a:lnTo>
                  <a:pt x="1707" y="601"/>
                </a:lnTo>
                <a:lnTo>
                  <a:pt x="1667" y="633"/>
                </a:lnTo>
                <a:lnTo>
                  <a:pt x="1628" y="667"/>
                </a:lnTo>
                <a:lnTo>
                  <a:pt x="1592" y="699"/>
                </a:lnTo>
                <a:lnTo>
                  <a:pt x="1556" y="733"/>
                </a:lnTo>
                <a:lnTo>
                  <a:pt x="1524" y="767"/>
                </a:lnTo>
                <a:lnTo>
                  <a:pt x="1494" y="801"/>
                </a:lnTo>
                <a:lnTo>
                  <a:pt x="1466" y="835"/>
                </a:lnTo>
                <a:lnTo>
                  <a:pt x="1440" y="867"/>
                </a:lnTo>
                <a:lnTo>
                  <a:pt x="1414" y="901"/>
                </a:lnTo>
                <a:lnTo>
                  <a:pt x="1392" y="934"/>
                </a:lnTo>
                <a:lnTo>
                  <a:pt x="1372" y="968"/>
                </a:lnTo>
                <a:lnTo>
                  <a:pt x="1352" y="1002"/>
                </a:lnTo>
                <a:lnTo>
                  <a:pt x="1336" y="1034"/>
                </a:lnTo>
                <a:lnTo>
                  <a:pt x="1336" y="1034"/>
                </a:lnTo>
                <a:lnTo>
                  <a:pt x="1300" y="1110"/>
                </a:lnTo>
                <a:lnTo>
                  <a:pt x="1256" y="1206"/>
                </a:lnTo>
                <a:lnTo>
                  <a:pt x="1210" y="1318"/>
                </a:lnTo>
                <a:lnTo>
                  <a:pt x="1158" y="1442"/>
                </a:lnTo>
                <a:lnTo>
                  <a:pt x="1049" y="1713"/>
                </a:lnTo>
                <a:lnTo>
                  <a:pt x="935" y="1999"/>
                </a:lnTo>
                <a:lnTo>
                  <a:pt x="831" y="2272"/>
                </a:lnTo>
                <a:lnTo>
                  <a:pt x="745" y="2510"/>
                </a:lnTo>
                <a:lnTo>
                  <a:pt x="711" y="2606"/>
                </a:lnTo>
                <a:lnTo>
                  <a:pt x="683" y="2686"/>
                </a:lnTo>
                <a:lnTo>
                  <a:pt x="667" y="2741"/>
                </a:lnTo>
                <a:lnTo>
                  <a:pt x="661" y="2761"/>
                </a:lnTo>
                <a:lnTo>
                  <a:pt x="659" y="2773"/>
                </a:lnTo>
                <a:lnTo>
                  <a:pt x="773" y="3175"/>
                </a:lnTo>
                <a:lnTo>
                  <a:pt x="16" y="4467"/>
                </a:lnTo>
                <a:lnTo>
                  <a:pt x="16" y="4467"/>
                </a:lnTo>
                <a:lnTo>
                  <a:pt x="12" y="4473"/>
                </a:lnTo>
                <a:lnTo>
                  <a:pt x="6" y="4491"/>
                </a:lnTo>
                <a:lnTo>
                  <a:pt x="2" y="4503"/>
                </a:lnTo>
                <a:lnTo>
                  <a:pt x="0" y="4517"/>
                </a:lnTo>
                <a:lnTo>
                  <a:pt x="0" y="4531"/>
                </a:lnTo>
                <a:lnTo>
                  <a:pt x="2" y="4547"/>
                </a:lnTo>
                <a:lnTo>
                  <a:pt x="2" y="4547"/>
                </a:lnTo>
                <a:lnTo>
                  <a:pt x="4" y="4555"/>
                </a:lnTo>
                <a:lnTo>
                  <a:pt x="6" y="4563"/>
                </a:lnTo>
                <a:lnTo>
                  <a:pt x="16" y="4576"/>
                </a:lnTo>
                <a:lnTo>
                  <a:pt x="30" y="4590"/>
                </a:lnTo>
                <a:lnTo>
                  <a:pt x="44" y="4604"/>
                </a:lnTo>
                <a:lnTo>
                  <a:pt x="70" y="4622"/>
                </a:lnTo>
                <a:lnTo>
                  <a:pt x="82" y="4630"/>
                </a:lnTo>
                <a:lnTo>
                  <a:pt x="559" y="4842"/>
                </a:lnTo>
                <a:lnTo>
                  <a:pt x="430" y="5321"/>
                </a:lnTo>
                <a:lnTo>
                  <a:pt x="677" y="5497"/>
                </a:lnTo>
                <a:lnTo>
                  <a:pt x="677" y="5497"/>
                </a:lnTo>
                <a:lnTo>
                  <a:pt x="643" y="5519"/>
                </a:lnTo>
                <a:lnTo>
                  <a:pt x="609" y="5543"/>
                </a:lnTo>
                <a:lnTo>
                  <a:pt x="571" y="5573"/>
                </a:lnTo>
                <a:lnTo>
                  <a:pt x="535" y="5605"/>
                </a:lnTo>
                <a:lnTo>
                  <a:pt x="517" y="5623"/>
                </a:lnTo>
                <a:lnTo>
                  <a:pt x="503" y="5639"/>
                </a:lnTo>
                <a:lnTo>
                  <a:pt x="493" y="5657"/>
                </a:lnTo>
                <a:lnTo>
                  <a:pt x="485" y="5673"/>
                </a:lnTo>
                <a:lnTo>
                  <a:pt x="481" y="5687"/>
                </a:lnTo>
                <a:lnTo>
                  <a:pt x="483" y="5693"/>
                </a:lnTo>
                <a:lnTo>
                  <a:pt x="483" y="5701"/>
                </a:lnTo>
                <a:lnTo>
                  <a:pt x="483" y="5701"/>
                </a:lnTo>
                <a:lnTo>
                  <a:pt x="491" y="5717"/>
                </a:lnTo>
                <a:lnTo>
                  <a:pt x="501" y="5737"/>
                </a:lnTo>
                <a:lnTo>
                  <a:pt x="531" y="5790"/>
                </a:lnTo>
                <a:lnTo>
                  <a:pt x="567" y="5854"/>
                </a:lnTo>
                <a:lnTo>
                  <a:pt x="609" y="5922"/>
                </a:lnTo>
                <a:lnTo>
                  <a:pt x="683" y="6040"/>
                </a:lnTo>
                <a:lnTo>
                  <a:pt x="715" y="6092"/>
                </a:lnTo>
                <a:lnTo>
                  <a:pt x="645" y="6348"/>
                </a:lnTo>
                <a:lnTo>
                  <a:pt x="645" y="6348"/>
                </a:lnTo>
                <a:lnTo>
                  <a:pt x="659" y="6429"/>
                </a:lnTo>
                <a:lnTo>
                  <a:pt x="691" y="6613"/>
                </a:lnTo>
                <a:lnTo>
                  <a:pt x="711" y="6717"/>
                </a:lnTo>
                <a:lnTo>
                  <a:pt x="731" y="6817"/>
                </a:lnTo>
                <a:lnTo>
                  <a:pt x="751" y="6899"/>
                </a:lnTo>
                <a:lnTo>
                  <a:pt x="761" y="6929"/>
                </a:lnTo>
                <a:lnTo>
                  <a:pt x="769" y="6953"/>
                </a:lnTo>
                <a:lnTo>
                  <a:pt x="769" y="6953"/>
                </a:lnTo>
                <a:lnTo>
                  <a:pt x="775" y="6963"/>
                </a:lnTo>
                <a:lnTo>
                  <a:pt x="781" y="6971"/>
                </a:lnTo>
                <a:lnTo>
                  <a:pt x="791" y="6981"/>
                </a:lnTo>
                <a:lnTo>
                  <a:pt x="803" y="6989"/>
                </a:lnTo>
                <a:lnTo>
                  <a:pt x="815" y="6995"/>
                </a:lnTo>
                <a:lnTo>
                  <a:pt x="829" y="7001"/>
                </a:lnTo>
                <a:lnTo>
                  <a:pt x="863" y="7012"/>
                </a:lnTo>
                <a:lnTo>
                  <a:pt x="903" y="7020"/>
                </a:lnTo>
                <a:lnTo>
                  <a:pt x="949" y="7026"/>
                </a:lnTo>
                <a:lnTo>
                  <a:pt x="999" y="7030"/>
                </a:lnTo>
                <a:lnTo>
                  <a:pt x="1052" y="7034"/>
                </a:lnTo>
                <a:lnTo>
                  <a:pt x="1110" y="7034"/>
                </a:lnTo>
                <a:lnTo>
                  <a:pt x="1172" y="7034"/>
                </a:lnTo>
                <a:lnTo>
                  <a:pt x="1306" y="7028"/>
                </a:lnTo>
                <a:lnTo>
                  <a:pt x="1446" y="7020"/>
                </a:lnTo>
                <a:lnTo>
                  <a:pt x="1594" y="7010"/>
                </a:lnTo>
                <a:lnTo>
                  <a:pt x="1594" y="7010"/>
                </a:lnTo>
                <a:lnTo>
                  <a:pt x="1811" y="6999"/>
                </a:lnTo>
                <a:lnTo>
                  <a:pt x="1917" y="6993"/>
                </a:lnTo>
                <a:lnTo>
                  <a:pt x="2019" y="6989"/>
                </a:lnTo>
                <a:lnTo>
                  <a:pt x="2115" y="6989"/>
                </a:lnTo>
                <a:lnTo>
                  <a:pt x="2205" y="6991"/>
                </a:lnTo>
                <a:lnTo>
                  <a:pt x="2246" y="6995"/>
                </a:lnTo>
                <a:lnTo>
                  <a:pt x="2286" y="6999"/>
                </a:lnTo>
                <a:lnTo>
                  <a:pt x="2322" y="7003"/>
                </a:lnTo>
                <a:lnTo>
                  <a:pt x="2356" y="7008"/>
                </a:lnTo>
                <a:lnTo>
                  <a:pt x="2356" y="7008"/>
                </a:lnTo>
                <a:lnTo>
                  <a:pt x="2392" y="7018"/>
                </a:lnTo>
                <a:lnTo>
                  <a:pt x="2430" y="7028"/>
                </a:lnTo>
                <a:lnTo>
                  <a:pt x="2510" y="7054"/>
                </a:lnTo>
                <a:lnTo>
                  <a:pt x="2594" y="7086"/>
                </a:lnTo>
                <a:lnTo>
                  <a:pt x="2682" y="7122"/>
                </a:lnTo>
                <a:lnTo>
                  <a:pt x="2774" y="7166"/>
                </a:lnTo>
                <a:lnTo>
                  <a:pt x="2869" y="7214"/>
                </a:lnTo>
                <a:lnTo>
                  <a:pt x="2969" y="7266"/>
                </a:lnTo>
                <a:lnTo>
                  <a:pt x="3069" y="7322"/>
                </a:lnTo>
                <a:lnTo>
                  <a:pt x="3173" y="7382"/>
                </a:lnTo>
                <a:lnTo>
                  <a:pt x="3277" y="7446"/>
                </a:lnTo>
                <a:lnTo>
                  <a:pt x="3381" y="7510"/>
                </a:lnTo>
                <a:lnTo>
                  <a:pt x="3486" y="7578"/>
                </a:lnTo>
                <a:lnTo>
                  <a:pt x="3590" y="7645"/>
                </a:lnTo>
                <a:lnTo>
                  <a:pt x="3696" y="7715"/>
                </a:lnTo>
                <a:lnTo>
                  <a:pt x="3900" y="7855"/>
                </a:lnTo>
                <a:lnTo>
                  <a:pt x="4095" y="7993"/>
                </a:lnTo>
                <a:lnTo>
                  <a:pt x="4279" y="8127"/>
                </a:lnTo>
                <a:lnTo>
                  <a:pt x="4445" y="8248"/>
                </a:lnTo>
                <a:lnTo>
                  <a:pt x="4588" y="8358"/>
                </a:lnTo>
                <a:lnTo>
                  <a:pt x="4800" y="8520"/>
                </a:lnTo>
                <a:lnTo>
                  <a:pt x="4876" y="8580"/>
                </a:lnTo>
                <a:lnTo>
                  <a:pt x="4876" y="9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Freeform 40">
            <a:extLst>
              <a:ext uri="{FF2B5EF4-FFF2-40B4-BE49-F238E27FC236}">
                <a16:creationId xmlns:a16="http://schemas.microsoft.com/office/drawing/2014/main" id="{F48D193D-FE5F-4CFB-A7CE-AC8AAF4EF5CB}"/>
              </a:ext>
            </a:extLst>
          </p:cNvPr>
          <p:cNvSpPr>
            <a:spLocks/>
          </p:cNvSpPr>
          <p:nvPr/>
        </p:nvSpPr>
        <p:spPr bwMode="auto">
          <a:xfrm>
            <a:off x="26565225" y="11834813"/>
            <a:ext cx="404813" cy="404812"/>
          </a:xfrm>
          <a:custGeom>
            <a:avLst/>
            <a:gdLst>
              <a:gd name="T0" fmla="*/ 0 w 255"/>
              <a:gd name="T1" fmla="*/ 128 h 255"/>
              <a:gd name="T2" fmla="*/ 0 w 255"/>
              <a:gd name="T3" fmla="*/ 128 h 255"/>
              <a:gd name="T4" fmla="*/ 0 w 255"/>
              <a:gd name="T5" fmla="*/ 142 h 255"/>
              <a:gd name="T6" fmla="*/ 2 w 255"/>
              <a:gd name="T7" fmla="*/ 154 h 255"/>
              <a:gd name="T8" fmla="*/ 6 w 255"/>
              <a:gd name="T9" fmla="*/ 166 h 255"/>
              <a:gd name="T10" fmla="*/ 10 w 255"/>
              <a:gd name="T11" fmla="*/ 177 h 255"/>
              <a:gd name="T12" fmla="*/ 16 w 255"/>
              <a:gd name="T13" fmla="*/ 189 h 255"/>
              <a:gd name="T14" fmla="*/ 22 w 255"/>
              <a:gd name="T15" fmla="*/ 199 h 255"/>
              <a:gd name="T16" fmla="*/ 38 w 255"/>
              <a:gd name="T17" fmla="*/ 217 h 255"/>
              <a:gd name="T18" fmla="*/ 55 w 255"/>
              <a:gd name="T19" fmla="*/ 233 h 255"/>
              <a:gd name="T20" fmla="*/ 67 w 255"/>
              <a:gd name="T21" fmla="*/ 239 h 255"/>
              <a:gd name="T22" fmla="*/ 77 w 255"/>
              <a:gd name="T23" fmla="*/ 245 h 255"/>
              <a:gd name="T24" fmla="*/ 89 w 255"/>
              <a:gd name="T25" fmla="*/ 249 h 255"/>
              <a:gd name="T26" fmla="*/ 101 w 255"/>
              <a:gd name="T27" fmla="*/ 253 h 255"/>
              <a:gd name="T28" fmla="*/ 115 w 255"/>
              <a:gd name="T29" fmla="*/ 255 h 255"/>
              <a:gd name="T30" fmla="*/ 127 w 255"/>
              <a:gd name="T31" fmla="*/ 255 h 255"/>
              <a:gd name="T32" fmla="*/ 127 w 255"/>
              <a:gd name="T33" fmla="*/ 255 h 255"/>
              <a:gd name="T34" fmla="*/ 141 w 255"/>
              <a:gd name="T35" fmla="*/ 255 h 255"/>
              <a:gd name="T36" fmla="*/ 153 w 255"/>
              <a:gd name="T37" fmla="*/ 253 h 255"/>
              <a:gd name="T38" fmla="*/ 165 w 255"/>
              <a:gd name="T39" fmla="*/ 249 h 255"/>
              <a:gd name="T40" fmla="*/ 177 w 255"/>
              <a:gd name="T41" fmla="*/ 245 h 255"/>
              <a:gd name="T42" fmla="*/ 189 w 255"/>
              <a:gd name="T43" fmla="*/ 239 h 255"/>
              <a:gd name="T44" fmla="*/ 199 w 255"/>
              <a:gd name="T45" fmla="*/ 233 h 255"/>
              <a:gd name="T46" fmla="*/ 219 w 255"/>
              <a:gd name="T47" fmla="*/ 217 h 255"/>
              <a:gd name="T48" fmla="*/ 233 w 255"/>
              <a:gd name="T49" fmla="*/ 199 h 255"/>
              <a:gd name="T50" fmla="*/ 241 w 255"/>
              <a:gd name="T51" fmla="*/ 189 h 255"/>
              <a:gd name="T52" fmla="*/ 245 w 255"/>
              <a:gd name="T53" fmla="*/ 177 h 255"/>
              <a:gd name="T54" fmla="*/ 251 w 255"/>
              <a:gd name="T55" fmla="*/ 166 h 255"/>
              <a:gd name="T56" fmla="*/ 253 w 255"/>
              <a:gd name="T57" fmla="*/ 154 h 255"/>
              <a:gd name="T58" fmla="*/ 255 w 255"/>
              <a:gd name="T59" fmla="*/ 142 h 255"/>
              <a:gd name="T60" fmla="*/ 255 w 255"/>
              <a:gd name="T61" fmla="*/ 128 h 255"/>
              <a:gd name="T62" fmla="*/ 255 w 255"/>
              <a:gd name="T63" fmla="*/ 128 h 255"/>
              <a:gd name="T64" fmla="*/ 255 w 255"/>
              <a:gd name="T65" fmla="*/ 114 h 255"/>
              <a:gd name="T66" fmla="*/ 253 w 255"/>
              <a:gd name="T67" fmla="*/ 102 h 255"/>
              <a:gd name="T68" fmla="*/ 251 w 255"/>
              <a:gd name="T69" fmla="*/ 90 h 255"/>
              <a:gd name="T70" fmla="*/ 245 w 255"/>
              <a:gd name="T71" fmla="*/ 78 h 255"/>
              <a:gd name="T72" fmla="*/ 241 w 255"/>
              <a:gd name="T73" fmla="*/ 66 h 255"/>
              <a:gd name="T74" fmla="*/ 233 w 255"/>
              <a:gd name="T75" fmla="*/ 56 h 255"/>
              <a:gd name="T76" fmla="*/ 219 w 255"/>
              <a:gd name="T77" fmla="*/ 38 h 255"/>
              <a:gd name="T78" fmla="*/ 199 w 255"/>
              <a:gd name="T79" fmla="*/ 22 h 255"/>
              <a:gd name="T80" fmla="*/ 189 w 255"/>
              <a:gd name="T81" fmla="*/ 16 h 255"/>
              <a:gd name="T82" fmla="*/ 177 w 255"/>
              <a:gd name="T83" fmla="*/ 10 h 255"/>
              <a:gd name="T84" fmla="*/ 165 w 255"/>
              <a:gd name="T85" fmla="*/ 6 h 255"/>
              <a:gd name="T86" fmla="*/ 153 w 255"/>
              <a:gd name="T87" fmla="*/ 2 h 255"/>
              <a:gd name="T88" fmla="*/ 141 w 255"/>
              <a:gd name="T89" fmla="*/ 0 h 255"/>
              <a:gd name="T90" fmla="*/ 127 w 255"/>
              <a:gd name="T91" fmla="*/ 0 h 255"/>
              <a:gd name="T92" fmla="*/ 127 w 255"/>
              <a:gd name="T93" fmla="*/ 0 h 255"/>
              <a:gd name="T94" fmla="*/ 115 w 255"/>
              <a:gd name="T95" fmla="*/ 0 h 255"/>
              <a:gd name="T96" fmla="*/ 101 w 255"/>
              <a:gd name="T97" fmla="*/ 2 h 255"/>
              <a:gd name="T98" fmla="*/ 89 w 255"/>
              <a:gd name="T99" fmla="*/ 6 h 255"/>
              <a:gd name="T100" fmla="*/ 77 w 255"/>
              <a:gd name="T101" fmla="*/ 10 h 255"/>
              <a:gd name="T102" fmla="*/ 67 w 255"/>
              <a:gd name="T103" fmla="*/ 16 h 255"/>
              <a:gd name="T104" fmla="*/ 55 w 255"/>
              <a:gd name="T105" fmla="*/ 22 h 255"/>
              <a:gd name="T106" fmla="*/ 38 w 255"/>
              <a:gd name="T107" fmla="*/ 38 h 255"/>
              <a:gd name="T108" fmla="*/ 22 w 255"/>
              <a:gd name="T109" fmla="*/ 56 h 255"/>
              <a:gd name="T110" fmla="*/ 16 w 255"/>
              <a:gd name="T111" fmla="*/ 66 h 255"/>
              <a:gd name="T112" fmla="*/ 10 w 255"/>
              <a:gd name="T113" fmla="*/ 78 h 255"/>
              <a:gd name="T114" fmla="*/ 6 w 255"/>
              <a:gd name="T115" fmla="*/ 90 h 255"/>
              <a:gd name="T116" fmla="*/ 2 w 255"/>
              <a:gd name="T117" fmla="*/ 102 h 255"/>
              <a:gd name="T118" fmla="*/ 0 w 255"/>
              <a:gd name="T119" fmla="*/ 114 h 255"/>
              <a:gd name="T120" fmla="*/ 0 w 255"/>
              <a:gd name="T121" fmla="*/ 128 h 255"/>
              <a:gd name="T122" fmla="*/ 0 w 255"/>
              <a:gd name="T123" fmla="*/ 128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5" h="255">
                <a:moveTo>
                  <a:pt x="0" y="128"/>
                </a:moveTo>
                <a:lnTo>
                  <a:pt x="0" y="128"/>
                </a:lnTo>
                <a:lnTo>
                  <a:pt x="0" y="142"/>
                </a:lnTo>
                <a:lnTo>
                  <a:pt x="2" y="154"/>
                </a:lnTo>
                <a:lnTo>
                  <a:pt x="6" y="166"/>
                </a:lnTo>
                <a:lnTo>
                  <a:pt x="10" y="177"/>
                </a:lnTo>
                <a:lnTo>
                  <a:pt x="16" y="189"/>
                </a:lnTo>
                <a:lnTo>
                  <a:pt x="22" y="199"/>
                </a:lnTo>
                <a:lnTo>
                  <a:pt x="38" y="217"/>
                </a:lnTo>
                <a:lnTo>
                  <a:pt x="55" y="233"/>
                </a:lnTo>
                <a:lnTo>
                  <a:pt x="67" y="239"/>
                </a:lnTo>
                <a:lnTo>
                  <a:pt x="77" y="245"/>
                </a:lnTo>
                <a:lnTo>
                  <a:pt x="89" y="249"/>
                </a:lnTo>
                <a:lnTo>
                  <a:pt x="101" y="253"/>
                </a:lnTo>
                <a:lnTo>
                  <a:pt x="115" y="255"/>
                </a:lnTo>
                <a:lnTo>
                  <a:pt x="127" y="255"/>
                </a:lnTo>
                <a:lnTo>
                  <a:pt x="127" y="255"/>
                </a:lnTo>
                <a:lnTo>
                  <a:pt x="141" y="255"/>
                </a:lnTo>
                <a:lnTo>
                  <a:pt x="153" y="253"/>
                </a:lnTo>
                <a:lnTo>
                  <a:pt x="165" y="249"/>
                </a:lnTo>
                <a:lnTo>
                  <a:pt x="177" y="245"/>
                </a:lnTo>
                <a:lnTo>
                  <a:pt x="189" y="239"/>
                </a:lnTo>
                <a:lnTo>
                  <a:pt x="199" y="233"/>
                </a:lnTo>
                <a:lnTo>
                  <a:pt x="219" y="217"/>
                </a:lnTo>
                <a:lnTo>
                  <a:pt x="233" y="199"/>
                </a:lnTo>
                <a:lnTo>
                  <a:pt x="241" y="189"/>
                </a:lnTo>
                <a:lnTo>
                  <a:pt x="245" y="177"/>
                </a:lnTo>
                <a:lnTo>
                  <a:pt x="251" y="166"/>
                </a:lnTo>
                <a:lnTo>
                  <a:pt x="253" y="154"/>
                </a:lnTo>
                <a:lnTo>
                  <a:pt x="255" y="142"/>
                </a:lnTo>
                <a:lnTo>
                  <a:pt x="255" y="128"/>
                </a:lnTo>
                <a:lnTo>
                  <a:pt x="255" y="128"/>
                </a:lnTo>
                <a:lnTo>
                  <a:pt x="255" y="114"/>
                </a:lnTo>
                <a:lnTo>
                  <a:pt x="253" y="102"/>
                </a:lnTo>
                <a:lnTo>
                  <a:pt x="251" y="90"/>
                </a:lnTo>
                <a:lnTo>
                  <a:pt x="245" y="78"/>
                </a:lnTo>
                <a:lnTo>
                  <a:pt x="241" y="66"/>
                </a:lnTo>
                <a:lnTo>
                  <a:pt x="233" y="56"/>
                </a:lnTo>
                <a:lnTo>
                  <a:pt x="219" y="38"/>
                </a:lnTo>
                <a:lnTo>
                  <a:pt x="199" y="22"/>
                </a:lnTo>
                <a:lnTo>
                  <a:pt x="189" y="16"/>
                </a:lnTo>
                <a:lnTo>
                  <a:pt x="177" y="10"/>
                </a:lnTo>
                <a:lnTo>
                  <a:pt x="165" y="6"/>
                </a:lnTo>
                <a:lnTo>
                  <a:pt x="153" y="2"/>
                </a:lnTo>
                <a:lnTo>
                  <a:pt x="141" y="0"/>
                </a:lnTo>
                <a:lnTo>
                  <a:pt x="127" y="0"/>
                </a:lnTo>
                <a:lnTo>
                  <a:pt x="127" y="0"/>
                </a:lnTo>
                <a:lnTo>
                  <a:pt x="115" y="0"/>
                </a:lnTo>
                <a:lnTo>
                  <a:pt x="101" y="2"/>
                </a:lnTo>
                <a:lnTo>
                  <a:pt x="89" y="6"/>
                </a:lnTo>
                <a:lnTo>
                  <a:pt x="77" y="10"/>
                </a:lnTo>
                <a:lnTo>
                  <a:pt x="67" y="16"/>
                </a:lnTo>
                <a:lnTo>
                  <a:pt x="55" y="22"/>
                </a:lnTo>
                <a:lnTo>
                  <a:pt x="38" y="38"/>
                </a:lnTo>
                <a:lnTo>
                  <a:pt x="22" y="56"/>
                </a:lnTo>
                <a:lnTo>
                  <a:pt x="16" y="66"/>
                </a:lnTo>
                <a:lnTo>
                  <a:pt x="10" y="78"/>
                </a:lnTo>
                <a:lnTo>
                  <a:pt x="6" y="90"/>
                </a:lnTo>
                <a:lnTo>
                  <a:pt x="2" y="102"/>
                </a:lnTo>
                <a:lnTo>
                  <a:pt x="0" y="114"/>
                </a:lnTo>
                <a:lnTo>
                  <a:pt x="0" y="128"/>
                </a:lnTo>
                <a:lnTo>
                  <a:pt x="0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Freeform 41">
            <a:extLst>
              <a:ext uri="{FF2B5EF4-FFF2-40B4-BE49-F238E27FC236}">
                <a16:creationId xmlns:a16="http://schemas.microsoft.com/office/drawing/2014/main" id="{DE0CB812-1C68-4B60-82D2-C4B073D4D86E}"/>
              </a:ext>
            </a:extLst>
          </p:cNvPr>
          <p:cNvSpPr>
            <a:spLocks/>
          </p:cNvSpPr>
          <p:nvPr/>
        </p:nvSpPr>
        <p:spPr bwMode="auto">
          <a:xfrm>
            <a:off x="27379613" y="11834813"/>
            <a:ext cx="404813" cy="404812"/>
          </a:xfrm>
          <a:custGeom>
            <a:avLst/>
            <a:gdLst>
              <a:gd name="T0" fmla="*/ 0 w 255"/>
              <a:gd name="T1" fmla="*/ 128 h 255"/>
              <a:gd name="T2" fmla="*/ 0 w 255"/>
              <a:gd name="T3" fmla="*/ 128 h 255"/>
              <a:gd name="T4" fmla="*/ 0 w 255"/>
              <a:gd name="T5" fmla="*/ 142 h 255"/>
              <a:gd name="T6" fmla="*/ 2 w 255"/>
              <a:gd name="T7" fmla="*/ 154 h 255"/>
              <a:gd name="T8" fmla="*/ 6 w 255"/>
              <a:gd name="T9" fmla="*/ 166 h 255"/>
              <a:gd name="T10" fmla="*/ 10 w 255"/>
              <a:gd name="T11" fmla="*/ 177 h 255"/>
              <a:gd name="T12" fmla="*/ 16 w 255"/>
              <a:gd name="T13" fmla="*/ 189 h 255"/>
              <a:gd name="T14" fmla="*/ 22 w 255"/>
              <a:gd name="T15" fmla="*/ 199 h 255"/>
              <a:gd name="T16" fmla="*/ 38 w 255"/>
              <a:gd name="T17" fmla="*/ 217 h 255"/>
              <a:gd name="T18" fmla="*/ 56 w 255"/>
              <a:gd name="T19" fmla="*/ 233 h 255"/>
              <a:gd name="T20" fmla="*/ 66 w 255"/>
              <a:gd name="T21" fmla="*/ 239 h 255"/>
              <a:gd name="T22" fmla="*/ 78 w 255"/>
              <a:gd name="T23" fmla="*/ 245 h 255"/>
              <a:gd name="T24" fmla="*/ 90 w 255"/>
              <a:gd name="T25" fmla="*/ 249 h 255"/>
              <a:gd name="T26" fmla="*/ 102 w 255"/>
              <a:gd name="T27" fmla="*/ 253 h 255"/>
              <a:gd name="T28" fmla="*/ 116 w 255"/>
              <a:gd name="T29" fmla="*/ 255 h 255"/>
              <a:gd name="T30" fmla="*/ 127 w 255"/>
              <a:gd name="T31" fmla="*/ 255 h 255"/>
              <a:gd name="T32" fmla="*/ 127 w 255"/>
              <a:gd name="T33" fmla="*/ 255 h 255"/>
              <a:gd name="T34" fmla="*/ 141 w 255"/>
              <a:gd name="T35" fmla="*/ 255 h 255"/>
              <a:gd name="T36" fmla="*/ 153 w 255"/>
              <a:gd name="T37" fmla="*/ 253 h 255"/>
              <a:gd name="T38" fmla="*/ 165 w 255"/>
              <a:gd name="T39" fmla="*/ 249 h 255"/>
              <a:gd name="T40" fmla="*/ 177 w 255"/>
              <a:gd name="T41" fmla="*/ 245 h 255"/>
              <a:gd name="T42" fmla="*/ 189 w 255"/>
              <a:gd name="T43" fmla="*/ 239 h 255"/>
              <a:gd name="T44" fmla="*/ 199 w 255"/>
              <a:gd name="T45" fmla="*/ 233 h 255"/>
              <a:gd name="T46" fmla="*/ 219 w 255"/>
              <a:gd name="T47" fmla="*/ 217 h 255"/>
              <a:gd name="T48" fmla="*/ 233 w 255"/>
              <a:gd name="T49" fmla="*/ 199 h 255"/>
              <a:gd name="T50" fmla="*/ 241 w 255"/>
              <a:gd name="T51" fmla="*/ 189 h 255"/>
              <a:gd name="T52" fmla="*/ 245 w 255"/>
              <a:gd name="T53" fmla="*/ 177 h 255"/>
              <a:gd name="T54" fmla="*/ 249 w 255"/>
              <a:gd name="T55" fmla="*/ 166 h 255"/>
              <a:gd name="T56" fmla="*/ 253 w 255"/>
              <a:gd name="T57" fmla="*/ 154 h 255"/>
              <a:gd name="T58" fmla="*/ 255 w 255"/>
              <a:gd name="T59" fmla="*/ 142 h 255"/>
              <a:gd name="T60" fmla="*/ 255 w 255"/>
              <a:gd name="T61" fmla="*/ 128 h 255"/>
              <a:gd name="T62" fmla="*/ 255 w 255"/>
              <a:gd name="T63" fmla="*/ 128 h 255"/>
              <a:gd name="T64" fmla="*/ 255 w 255"/>
              <a:gd name="T65" fmla="*/ 114 h 255"/>
              <a:gd name="T66" fmla="*/ 253 w 255"/>
              <a:gd name="T67" fmla="*/ 102 h 255"/>
              <a:gd name="T68" fmla="*/ 249 w 255"/>
              <a:gd name="T69" fmla="*/ 90 h 255"/>
              <a:gd name="T70" fmla="*/ 245 w 255"/>
              <a:gd name="T71" fmla="*/ 78 h 255"/>
              <a:gd name="T72" fmla="*/ 241 w 255"/>
              <a:gd name="T73" fmla="*/ 66 h 255"/>
              <a:gd name="T74" fmla="*/ 233 w 255"/>
              <a:gd name="T75" fmla="*/ 56 h 255"/>
              <a:gd name="T76" fmla="*/ 219 w 255"/>
              <a:gd name="T77" fmla="*/ 38 h 255"/>
              <a:gd name="T78" fmla="*/ 199 w 255"/>
              <a:gd name="T79" fmla="*/ 22 h 255"/>
              <a:gd name="T80" fmla="*/ 189 w 255"/>
              <a:gd name="T81" fmla="*/ 16 h 255"/>
              <a:gd name="T82" fmla="*/ 177 w 255"/>
              <a:gd name="T83" fmla="*/ 10 h 255"/>
              <a:gd name="T84" fmla="*/ 165 w 255"/>
              <a:gd name="T85" fmla="*/ 6 h 255"/>
              <a:gd name="T86" fmla="*/ 153 w 255"/>
              <a:gd name="T87" fmla="*/ 2 h 255"/>
              <a:gd name="T88" fmla="*/ 141 w 255"/>
              <a:gd name="T89" fmla="*/ 0 h 255"/>
              <a:gd name="T90" fmla="*/ 127 w 255"/>
              <a:gd name="T91" fmla="*/ 0 h 255"/>
              <a:gd name="T92" fmla="*/ 127 w 255"/>
              <a:gd name="T93" fmla="*/ 0 h 255"/>
              <a:gd name="T94" fmla="*/ 116 w 255"/>
              <a:gd name="T95" fmla="*/ 0 h 255"/>
              <a:gd name="T96" fmla="*/ 102 w 255"/>
              <a:gd name="T97" fmla="*/ 2 h 255"/>
              <a:gd name="T98" fmla="*/ 90 w 255"/>
              <a:gd name="T99" fmla="*/ 6 h 255"/>
              <a:gd name="T100" fmla="*/ 78 w 255"/>
              <a:gd name="T101" fmla="*/ 10 h 255"/>
              <a:gd name="T102" fmla="*/ 66 w 255"/>
              <a:gd name="T103" fmla="*/ 16 h 255"/>
              <a:gd name="T104" fmla="*/ 56 w 255"/>
              <a:gd name="T105" fmla="*/ 22 h 255"/>
              <a:gd name="T106" fmla="*/ 38 w 255"/>
              <a:gd name="T107" fmla="*/ 38 h 255"/>
              <a:gd name="T108" fmla="*/ 22 w 255"/>
              <a:gd name="T109" fmla="*/ 56 h 255"/>
              <a:gd name="T110" fmla="*/ 16 w 255"/>
              <a:gd name="T111" fmla="*/ 66 h 255"/>
              <a:gd name="T112" fmla="*/ 10 w 255"/>
              <a:gd name="T113" fmla="*/ 78 h 255"/>
              <a:gd name="T114" fmla="*/ 6 w 255"/>
              <a:gd name="T115" fmla="*/ 90 h 255"/>
              <a:gd name="T116" fmla="*/ 2 w 255"/>
              <a:gd name="T117" fmla="*/ 102 h 255"/>
              <a:gd name="T118" fmla="*/ 0 w 255"/>
              <a:gd name="T119" fmla="*/ 114 h 255"/>
              <a:gd name="T120" fmla="*/ 0 w 255"/>
              <a:gd name="T121" fmla="*/ 128 h 255"/>
              <a:gd name="T122" fmla="*/ 0 w 255"/>
              <a:gd name="T123" fmla="*/ 128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5" h="255">
                <a:moveTo>
                  <a:pt x="0" y="128"/>
                </a:moveTo>
                <a:lnTo>
                  <a:pt x="0" y="128"/>
                </a:lnTo>
                <a:lnTo>
                  <a:pt x="0" y="142"/>
                </a:lnTo>
                <a:lnTo>
                  <a:pt x="2" y="154"/>
                </a:lnTo>
                <a:lnTo>
                  <a:pt x="6" y="166"/>
                </a:lnTo>
                <a:lnTo>
                  <a:pt x="10" y="177"/>
                </a:lnTo>
                <a:lnTo>
                  <a:pt x="16" y="189"/>
                </a:lnTo>
                <a:lnTo>
                  <a:pt x="22" y="199"/>
                </a:lnTo>
                <a:lnTo>
                  <a:pt x="38" y="217"/>
                </a:lnTo>
                <a:lnTo>
                  <a:pt x="56" y="233"/>
                </a:lnTo>
                <a:lnTo>
                  <a:pt x="66" y="239"/>
                </a:lnTo>
                <a:lnTo>
                  <a:pt x="78" y="245"/>
                </a:lnTo>
                <a:lnTo>
                  <a:pt x="90" y="249"/>
                </a:lnTo>
                <a:lnTo>
                  <a:pt x="102" y="253"/>
                </a:lnTo>
                <a:lnTo>
                  <a:pt x="116" y="255"/>
                </a:lnTo>
                <a:lnTo>
                  <a:pt x="127" y="255"/>
                </a:lnTo>
                <a:lnTo>
                  <a:pt x="127" y="255"/>
                </a:lnTo>
                <a:lnTo>
                  <a:pt x="141" y="255"/>
                </a:lnTo>
                <a:lnTo>
                  <a:pt x="153" y="253"/>
                </a:lnTo>
                <a:lnTo>
                  <a:pt x="165" y="249"/>
                </a:lnTo>
                <a:lnTo>
                  <a:pt x="177" y="245"/>
                </a:lnTo>
                <a:lnTo>
                  <a:pt x="189" y="239"/>
                </a:lnTo>
                <a:lnTo>
                  <a:pt x="199" y="233"/>
                </a:lnTo>
                <a:lnTo>
                  <a:pt x="219" y="217"/>
                </a:lnTo>
                <a:lnTo>
                  <a:pt x="233" y="199"/>
                </a:lnTo>
                <a:lnTo>
                  <a:pt x="241" y="189"/>
                </a:lnTo>
                <a:lnTo>
                  <a:pt x="245" y="177"/>
                </a:lnTo>
                <a:lnTo>
                  <a:pt x="249" y="166"/>
                </a:lnTo>
                <a:lnTo>
                  <a:pt x="253" y="154"/>
                </a:lnTo>
                <a:lnTo>
                  <a:pt x="255" y="142"/>
                </a:lnTo>
                <a:lnTo>
                  <a:pt x="255" y="128"/>
                </a:lnTo>
                <a:lnTo>
                  <a:pt x="255" y="128"/>
                </a:lnTo>
                <a:lnTo>
                  <a:pt x="255" y="114"/>
                </a:lnTo>
                <a:lnTo>
                  <a:pt x="253" y="102"/>
                </a:lnTo>
                <a:lnTo>
                  <a:pt x="249" y="90"/>
                </a:lnTo>
                <a:lnTo>
                  <a:pt x="245" y="78"/>
                </a:lnTo>
                <a:lnTo>
                  <a:pt x="241" y="66"/>
                </a:lnTo>
                <a:lnTo>
                  <a:pt x="233" y="56"/>
                </a:lnTo>
                <a:lnTo>
                  <a:pt x="219" y="38"/>
                </a:lnTo>
                <a:lnTo>
                  <a:pt x="199" y="22"/>
                </a:lnTo>
                <a:lnTo>
                  <a:pt x="189" y="16"/>
                </a:lnTo>
                <a:lnTo>
                  <a:pt x="177" y="10"/>
                </a:lnTo>
                <a:lnTo>
                  <a:pt x="165" y="6"/>
                </a:lnTo>
                <a:lnTo>
                  <a:pt x="153" y="2"/>
                </a:lnTo>
                <a:lnTo>
                  <a:pt x="141" y="0"/>
                </a:lnTo>
                <a:lnTo>
                  <a:pt x="127" y="0"/>
                </a:lnTo>
                <a:lnTo>
                  <a:pt x="127" y="0"/>
                </a:lnTo>
                <a:lnTo>
                  <a:pt x="116" y="0"/>
                </a:lnTo>
                <a:lnTo>
                  <a:pt x="102" y="2"/>
                </a:lnTo>
                <a:lnTo>
                  <a:pt x="90" y="6"/>
                </a:lnTo>
                <a:lnTo>
                  <a:pt x="78" y="10"/>
                </a:lnTo>
                <a:lnTo>
                  <a:pt x="66" y="16"/>
                </a:lnTo>
                <a:lnTo>
                  <a:pt x="56" y="22"/>
                </a:lnTo>
                <a:lnTo>
                  <a:pt x="38" y="38"/>
                </a:lnTo>
                <a:lnTo>
                  <a:pt x="22" y="56"/>
                </a:lnTo>
                <a:lnTo>
                  <a:pt x="16" y="66"/>
                </a:lnTo>
                <a:lnTo>
                  <a:pt x="10" y="78"/>
                </a:lnTo>
                <a:lnTo>
                  <a:pt x="6" y="90"/>
                </a:lnTo>
                <a:lnTo>
                  <a:pt x="2" y="102"/>
                </a:lnTo>
                <a:lnTo>
                  <a:pt x="0" y="114"/>
                </a:lnTo>
                <a:lnTo>
                  <a:pt x="0" y="128"/>
                </a:lnTo>
                <a:lnTo>
                  <a:pt x="0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88720FE1-B9F5-413D-8938-E2DAE4FE2B79}"/>
              </a:ext>
            </a:extLst>
          </p:cNvPr>
          <p:cNvSpPr>
            <a:spLocks/>
          </p:cNvSpPr>
          <p:nvPr/>
        </p:nvSpPr>
        <p:spPr bwMode="auto">
          <a:xfrm>
            <a:off x="28194000" y="11834813"/>
            <a:ext cx="404813" cy="404812"/>
          </a:xfrm>
          <a:custGeom>
            <a:avLst/>
            <a:gdLst>
              <a:gd name="T0" fmla="*/ 0 w 255"/>
              <a:gd name="T1" fmla="*/ 128 h 255"/>
              <a:gd name="T2" fmla="*/ 0 w 255"/>
              <a:gd name="T3" fmla="*/ 128 h 255"/>
              <a:gd name="T4" fmla="*/ 0 w 255"/>
              <a:gd name="T5" fmla="*/ 142 h 255"/>
              <a:gd name="T6" fmla="*/ 2 w 255"/>
              <a:gd name="T7" fmla="*/ 154 h 255"/>
              <a:gd name="T8" fmla="*/ 6 w 255"/>
              <a:gd name="T9" fmla="*/ 166 h 255"/>
              <a:gd name="T10" fmla="*/ 10 w 255"/>
              <a:gd name="T11" fmla="*/ 177 h 255"/>
              <a:gd name="T12" fmla="*/ 16 w 255"/>
              <a:gd name="T13" fmla="*/ 189 h 255"/>
              <a:gd name="T14" fmla="*/ 22 w 255"/>
              <a:gd name="T15" fmla="*/ 199 h 255"/>
              <a:gd name="T16" fmla="*/ 38 w 255"/>
              <a:gd name="T17" fmla="*/ 217 h 255"/>
              <a:gd name="T18" fmla="*/ 56 w 255"/>
              <a:gd name="T19" fmla="*/ 233 h 255"/>
              <a:gd name="T20" fmla="*/ 66 w 255"/>
              <a:gd name="T21" fmla="*/ 239 h 255"/>
              <a:gd name="T22" fmla="*/ 78 w 255"/>
              <a:gd name="T23" fmla="*/ 245 h 255"/>
              <a:gd name="T24" fmla="*/ 90 w 255"/>
              <a:gd name="T25" fmla="*/ 249 h 255"/>
              <a:gd name="T26" fmla="*/ 102 w 255"/>
              <a:gd name="T27" fmla="*/ 253 h 255"/>
              <a:gd name="T28" fmla="*/ 114 w 255"/>
              <a:gd name="T29" fmla="*/ 255 h 255"/>
              <a:gd name="T30" fmla="*/ 128 w 255"/>
              <a:gd name="T31" fmla="*/ 255 h 255"/>
              <a:gd name="T32" fmla="*/ 128 w 255"/>
              <a:gd name="T33" fmla="*/ 255 h 255"/>
              <a:gd name="T34" fmla="*/ 142 w 255"/>
              <a:gd name="T35" fmla="*/ 255 h 255"/>
              <a:gd name="T36" fmla="*/ 154 w 255"/>
              <a:gd name="T37" fmla="*/ 253 h 255"/>
              <a:gd name="T38" fmla="*/ 166 w 255"/>
              <a:gd name="T39" fmla="*/ 249 h 255"/>
              <a:gd name="T40" fmla="*/ 178 w 255"/>
              <a:gd name="T41" fmla="*/ 245 h 255"/>
              <a:gd name="T42" fmla="*/ 190 w 255"/>
              <a:gd name="T43" fmla="*/ 239 h 255"/>
              <a:gd name="T44" fmla="*/ 199 w 255"/>
              <a:gd name="T45" fmla="*/ 233 h 255"/>
              <a:gd name="T46" fmla="*/ 217 w 255"/>
              <a:gd name="T47" fmla="*/ 217 h 255"/>
              <a:gd name="T48" fmla="*/ 233 w 255"/>
              <a:gd name="T49" fmla="*/ 199 h 255"/>
              <a:gd name="T50" fmla="*/ 239 w 255"/>
              <a:gd name="T51" fmla="*/ 189 h 255"/>
              <a:gd name="T52" fmla="*/ 245 w 255"/>
              <a:gd name="T53" fmla="*/ 177 h 255"/>
              <a:gd name="T54" fmla="*/ 249 w 255"/>
              <a:gd name="T55" fmla="*/ 166 h 255"/>
              <a:gd name="T56" fmla="*/ 253 w 255"/>
              <a:gd name="T57" fmla="*/ 154 h 255"/>
              <a:gd name="T58" fmla="*/ 255 w 255"/>
              <a:gd name="T59" fmla="*/ 142 h 255"/>
              <a:gd name="T60" fmla="*/ 255 w 255"/>
              <a:gd name="T61" fmla="*/ 128 h 255"/>
              <a:gd name="T62" fmla="*/ 255 w 255"/>
              <a:gd name="T63" fmla="*/ 128 h 255"/>
              <a:gd name="T64" fmla="*/ 255 w 255"/>
              <a:gd name="T65" fmla="*/ 114 h 255"/>
              <a:gd name="T66" fmla="*/ 253 w 255"/>
              <a:gd name="T67" fmla="*/ 102 h 255"/>
              <a:gd name="T68" fmla="*/ 249 w 255"/>
              <a:gd name="T69" fmla="*/ 90 h 255"/>
              <a:gd name="T70" fmla="*/ 245 w 255"/>
              <a:gd name="T71" fmla="*/ 78 h 255"/>
              <a:gd name="T72" fmla="*/ 239 w 255"/>
              <a:gd name="T73" fmla="*/ 66 h 255"/>
              <a:gd name="T74" fmla="*/ 233 w 255"/>
              <a:gd name="T75" fmla="*/ 56 h 255"/>
              <a:gd name="T76" fmla="*/ 217 w 255"/>
              <a:gd name="T77" fmla="*/ 38 h 255"/>
              <a:gd name="T78" fmla="*/ 199 w 255"/>
              <a:gd name="T79" fmla="*/ 22 h 255"/>
              <a:gd name="T80" fmla="*/ 190 w 255"/>
              <a:gd name="T81" fmla="*/ 16 h 255"/>
              <a:gd name="T82" fmla="*/ 178 w 255"/>
              <a:gd name="T83" fmla="*/ 10 h 255"/>
              <a:gd name="T84" fmla="*/ 166 w 255"/>
              <a:gd name="T85" fmla="*/ 6 h 255"/>
              <a:gd name="T86" fmla="*/ 154 w 255"/>
              <a:gd name="T87" fmla="*/ 2 h 255"/>
              <a:gd name="T88" fmla="*/ 142 w 255"/>
              <a:gd name="T89" fmla="*/ 0 h 255"/>
              <a:gd name="T90" fmla="*/ 128 w 255"/>
              <a:gd name="T91" fmla="*/ 0 h 255"/>
              <a:gd name="T92" fmla="*/ 128 w 255"/>
              <a:gd name="T93" fmla="*/ 0 h 255"/>
              <a:gd name="T94" fmla="*/ 114 w 255"/>
              <a:gd name="T95" fmla="*/ 0 h 255"/>
              <a:gd name="T96" fmla="*/ 102 w 255"/>
              <a:gd name="T97" fmla="*/ 2 h 255"/>
              <a:gd name="T98" fmla="*/ 90 w 255"/>
              <a:gd name="T99" fmla="*/ 6 h 255"/>
              <a:gd name="T100" fmla="*/ 78 w 255"/>
              <a:gd name="T101" fmla="*/ 10 h 255"/>
              <a:gd name="T102" fmla="*/ 66 w 255"/>
              <a:gd name="T103" fmla="*/ 16 h 255"/>
              <a:gd name="T104" fmla="*/ 56 w 255"/>
              <a:gd name="T105" fmla="*/ 22 h 255"/>
              <a:gd name="T106" fmla="*/ 38 w 255"/>
              <a:gd name="T107" fmla="*/ 38 h 255"/>
              <a:gd name="T108" fmla="*/ 22 w 255"/>
              <a:gd name="T109" fmla="*/ 56 h 255"/>
              <a:gd name="T110" fmla="*/ 16 w 255"/>
              <a:gd name="T111" fmla="*/ 66 h 255"/>
              <a:gd name="T112" fmla="*/ 10 w 255"/>
              <a:gd name="T113" fmla="*/ 78 h 255"/>
              <a:gd name="T114" fmla="*/ 6 w 255"/>
              <a:gd name="T115" fmla="*/ 90 h 255"/>
              <a:gd name="T116" fmla="*/ 2 w 255"/>
              <a:gd name="T117" fmla="*/ 102 h 255"/>
              <a:gd name="T118" fmla="*/ 0 w 255"/>
              <a:gd name="T119" fmla="*/ 114 h 255"/>
              <a:gd name="T120" fmla="*/ 0 w 255"/>
              <a:gd name="T121" fmla="*/ 128 h 255"/>
              <a:gd name="T122" fmla="*/ 0 w 255"/>
              <a:gd name="T123" fmla="*/ 128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5" h="255">
                <a:moveTo>
                  <a:pt x="0" y="128"/>
                </a:moveTo>
                <a:lnTo>
                  <a:pt x="0" y="128"/>
                </a:lnTo>
                <a:lnTo>
                  <a:pt x="0" y="142"/>
                </a:lnTo>
                <a:lnTo>
                  <a:pt x="2" y="154"/>
                </a:lnTo>
                <a:lnTo>
                  <a:pt x="6" y="166"/>
                </a:lnTo>
                <a:lnTo>
                  <a:pt x="10" y="177"/>
                </a:lnTo>
                <a:lnTo>
                  <a:pt x="16" y="189"/>
                </a:lnTo>
                <a:lnTo>
                  <a:pt x="22" y="199"/>
                </a:lnTo>
                <a:lnTo>
                  <a:pt x="38" y="217"/>
                </a:lnTo>
                <a:lnTo>
                  <a:pt x="56" y="233"/>
                </a:lnTo>
                <a:lnTo>
                  <a:pt x="66" y="239"/>
                </a:lnTo>
                <a:lnTo>
                  <a:pt x="78" y="245"/>
                </a:lnTo>
                <a:lnTo>
                  <a:pt x="90" y="249"/>
                </a:lnTo>
                <a:lnTo>
                  <a:pt x="102" y="253"/>
                </a:lnTo>
                <a:lnTo>
                  <a:pt x="114" y="255"/>
                </a:lnTo>
                <a:lnTo>
                  <a:pt x="128" y="255"/>
                </a:lnTo>
                <a:lnTo>
                  <a:pt x="128" y="255"/>
                </a:lnTo>
                <a:lnTo>
                  <a:pt x="142" y="255"/>
                </a:lnTo>
                <a:lnTo>
                  <a:pt x="154" y="253"/>
                </a:lnTo>
                <a:lnTo>
                  <a:pt x="166" y="249"/>
                </a:lnTo>
                <a:lnTo>
                  <a:pt x="178" y="245"/>
                </a:lnTo>
                <a:lnTo>
                  <a:pt x="190" y="239"/>
                </a:lnTo>
                <a:lnTo>
                  <a:pt x="199" y="233"/>
                </a:lnTo>
                <a:lnTo>
                  <a:pt x="217" y="217"/>
                </a:lnTo>
                <a:lnTo>
                  <a:pt x="233" y="199"/>
                </a:lnTo>
                <a:lnTo>
                  <a:pt x="239" y="189"/>
                </a:lnTo>
                <a:lnTo>
                  <a:pt x="245" y="177"/>
                </a:lnTo>
                <a:lnTo>
                  <a:pt x="249" y="166"/>
                </a:lnTo>
                <a:lnTo>
                  <a:pt x="253" y="154"/>
                </a:lnTo>
                <a:lnTo>
                  <a:pt x="255" y="142"/>
                </a:lnTo>
                <a:lnTo>
                  <a:pt x="255" y="128"/>
                </a:lnTo>
                <a:lnTo>
                  <a:pt x="255" y="128"/>
                </a:lnTo>
                <a:lnTo>
                  <a:pt x="255" y="114"/>
                </a:lnTo>
                <a:lnTo>
                  <a:pt x="253" y="102"/>
                </a:lnTo>
                <a:lnTo>
                  <a:pt x="249" y="90"/>
                </a:lnTo>
                <a:lnTo>
                  <a:pt x="245" y="78"/>
                </a:lnTo>
                <a:lnTo>
                  <a:pt x="239" y="66"/>
                </a:lnTo>
                <a:lnTo>
                  <a:pt x="233" y="56"/>
                </a:lnTo>
                <a:lnTo>
                  <a:pt x="217" y="38"/>
                </a:lnTo>
                <a:lnTo>
                  <a:pt x="199" y="22"/>
                </a:lnTo>
                <a:lnTo>
                  <a:pt x="190" y="16"/>
                </a:lnTo>
                <a:lnTo>
                  <a:pt x="178" y="10"/>
                </a:lnTo>
                <a:lnTo>
                  <a:pt x="166" y="6"/>
                </a:lnTo>
                <a:lnTo>
                  <a:pt x="154" y="2"/>
                </a:lnTo>
                <a:lnTo>
                  <a:pt x="142" y="0"/>
                </a:lnTo>
                <a:lnTo>
                  <a:pt x="128" y="0"/>
                </a:lnTo>
                <a:lnTo>
                  <a:pt x="128" y="0"/>
                </a:lnTo>
                <a:lnTo>
                  <a:pt x="114" y="0"/>
                </a:lnTo>
                <a:lnTo>
                  <a:pt x="102" y="2"/>
                </a:lnTo>
                <a:lnTo>
                  <a:pt x="90" y="6"/>
                </a:lnTo>
                <a:lnTo>
                  <a:pt x="78" y="10"/>
                </a:lnTo>
                <a:lnTo>
                  <a:pt x="66" y="16"/>
                </a:lnTo>
                <a:lnTo>
                  <a:pt x="56" y="22"/>
                </a:lnTo>
                <a:lnTo>
                  <a:pt x="38" y="38"/>
                </a:lnTo>
                <a:lnTo>
                  <a:pt x="22" y="56"/>
                </a:lnTo>
                <a:lnTo>
                  <a:pt x="16" y="66"/>
                </a:lnTo>
                <a:lnTo>
                  <a:pt x="10" y="78"/>
                </a:lnTo>
                <a:lnTo>
                  <a:pt x="6" y="90"/>
                </a:lnTo>
                <a:lnTo>
                  <a:pt x="2" y="102"/>
                </a:lnTo>
                <a:lnTo>
                  <a:pt x="0" y="114"/>
                </a:lnTo>
                <a:lnTo>
                  <a:pt x="0" y="128"/>
                </a:lnTo>
                <a:lnTo>
                  <a:pt x="0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4D68F8B8-FA4F-4350-A678-206DAF5349F6}"/>
              </a:ext>
            </a:extLst>
          </p:cNvPr>
          <p:cNvSpPr>
            <a:spLocks/>
          </p:cNvSpPr>
          <p:nvPr/>
        </p:nvSpPr>
        <p:spPr bwMode="auto">
          <a:xfrm>
            <a:off x="0" y="3375025"/>
            <a:ext cx="8034338" cy="14133512"/>
          </a:xfrm>
          <a:custGeom>
            <a:avLst/>
            <a:gdLst>
              <a:gd name="T0" fmla="*/ 110 w 5061"/>
              <a:gd name="T1" fmla="*/ 77 h 8903"/>
              <a:gd name="T2" fmla="*/ 457 w 5061"/>
              <a:gd name="T3" fmla="*/ 25 h 8903"/>
              <a:gd name="T4" fmla="*/ 825 w 5061"/>
              <a:gd name="T5" fmla="*/ 2 h 8903"/>
              <a:gd name="T6" fmla="*/ 1204 w 5061"/>
              <a:gd name="T7" fmla="*/ 6 h 8903"/>
              <a:gd name="T8" fmla="*/ 1587 w 5061"/>
              <a:gd name="T9" fmla="*/ 35 h 8903"/>
              <a:gd name="T10" fmla="*/ 1967 w 5061"/>
              <a:gd name="T11" fmla="*/ 95 h 8903"/>
              <a:gd name="T12" fmla="*/ 2156 w 5061"/>
              <a:gd name="T13" fmla="*/ 135 h 8903"/>
              <a:gd name="T14" fmla="*/ 2416 w 5061"/>
              <a:gd name="T15" fmla="*/ 203 h 8903"/>
              <a:gd name="T16" fmla="*/ 2649 w 5061"/>
              <a:gd name="T17" fmla="*/ 281 h 8903"/>
              <a:gd name="T18" fmla="*/ 2857 w 5061"/>
              <a:gd name="T19" fmla="*/ 367 h 8903"/>
              <a:gd name="T20" fmla="*/ 3039 w 5061"/>
              <a:gd name="T21" fmla="*/ 459 h 8903"/>
              <a:gd name="T22" fmla="*/ 3197 w 5061"/>
              <a:gd name="T23" fmla="*/ 555 h 8903"/>
              <a:gd name="T24" fmla="*/ 3332 w 5061"/>
              <a:gd name="T25" fmla="*/ 656 h 8903"/>
              <a:gd name="T26" fmla="*/ 3446 w 5061"/>
              <a:gd name="T27" fmla="*/ 760 h 8903"/>
              <a:gd name="T28" fmla="*/ 3542 w 5061"/>
              <a:gd name="T29" fmla="*/ 864 h 8903"/>
              <a:gd name="T30" fmla="*/ 3618 w 5061"/>
              <a:gd name="T31" fmla="*/ 970 h 8903"/>
              <a:gd name="T32" fmla="*/ 3676 w 5061"/>
              <a:gd name="T33" fmla="*/ 1074 h 8903"/>
              <a:gd name="T34" fmla="*/ 3758 w 5061"/>
              <a:gd name="T35" fmla="*/ 1251 h 8903"/>
              <a:gd name="T36" fmla="*/ 3975 w 5061"/>
              <a:gd name="T37" fmla="*/ 1777 h 8903"/>
              <a:gd name="T38" fmla="*/ 4289 w 5061"/>
              <a:gd name="T39" fmla="*/ 2603 h 8903"/>
              <a:gd name="T40" fmla="*/ 4371 w 5061"/>
              <a:gd name="T41" fmla="*/ 2845 h 8903"/>
              <a:gd name="T42" fmla="*/ 4259 w 5061"/>
              <a:gd name="T43" fmla="*/ 3294 h 8903"/>
              <a:gd name="T44" fmla="*/ 5049 w 5061"/>
              <a:gd name="T45" fmla="*/ 4642 h 8903"/>
              <a:gd name="T46" fmla="*/ 5061 w 5061"/>
              <a:gd name="T47" fmla="*/ 4686 h 8903"/>
              <a:gd name="T48" fmla="*/ 5059 w 5061"/>
              <a:gd name="T49" fmla="*/ 4718 h 8903"/>
              <a:gd name="T50" fmla="*/ 5043 w 5061"/>
              <a:gd name="T51" fmla="*/ 4750 h 8903"/>
              <a:gd name="T52" fmla="*/ 4988 w 5061"/>
              <a:gd name="T53" fmla="*/ 4796 h 8903"/>
              <a:gd name="T54" fmla="*/ 4614 w 5061"/>
              <a:gd name="T55" fmla="*/ 5520 h 8903"/>
              <a:gd name="T56" fmla="*/ 4393 w 5061"/>
              <a:gd name="T57" fmla="*/ 5726 h 8903"/>
              <a:gd name="T58" fmla="*/ 4506 w 5061"/>
              <a:gd name="T59" fmla="*/ 5816 h 8903"/>
              <a:gd name="T60" fmla="*/ 4550 w 5061"/>
              <a:gd name="T61" fmla="*/ 5868 h 8903"/>
              <a:gd name="T62" fmla="*/ 4560 w 5061"/>
              <a:gd name="T63" fmla="*/ 5908 h 8903"/>
              <a:gd name="T64" fmla="*/ 4552 w 5061"/>
              <a:gd name="T65" fmla="*/ 5930 h 8903"/>
              <a:gd name="T66" fmla="*/ 4472 w 5061"/>
              <a:gd name="T67" fmla="*/ 6074 h 8903"/>
              <a:gd name="T68" fmla="*/ 4321 w 5061"/>
              <a:gd name="T69" fmla="*/ 6321 h 8903"/>
              <a:gd name="T70" fmla="*/ 4379 w 5061"/>
              <a:gd name="T71" fmla="*/ 6671 h 8903"/>
              <a:gd name="T72" fmla="*/ 4303 w 5061"/>
              <a:gd name="T73" fmla="*/ 7072 h 8903"/>
              <a:gd name="T74" fmla="*/ 4263 w 5061"/>
              <a:gd name="T75" fmla="*/ 7214 h 8903"/>
              <a:gd name="T76" fmla="*/ 4251 w 5061"/>
              <a:gd name="T77" fmla="*/ 7234 h 8903"/>
              <a:gd name="T78" fmla="*/ 4215 w 5061"/>
              <a:gd name="T79" fmla="*/ 7258 h 8903"/>
              <a:gd name="T80" fmla="*/ 4125 w 5061"/>
              <a:gd name="T81" fmla="*/ 7286 h 8903"/>
              <a:gd name="T82" fmla="*/ 3969 w 5061"/>
              <a:gd name="T83" fmla="*/ 7298 h 8903"/>
              <a:gd name="T84" fmla="*/ 3708 w 5061"/>
              <a:gd name="T85" fmla="*/ 7294 h 8903"/>
              <a:gd name="T86" fmla="*/ 3408 w 5061"/>
              <a:gd name="T87" fmla="*/ 7276 h 8903"/>
              <a:gd name="T88" fmla="*/ 2967 w 5061"/>
              <a:gd name="T89" fmla="*/ 7252 h 8903"/>
              <a:gd name="T90" fmla="*/ 2729 w 5061"/>
              <a:gd name="T91" fmla="*/ 7258 h 8903"/>
              <a:gd name="T92" fmla="*/ 2616 w 5061"/>
              <a:gd name="T93" fmla="*/ 7274 h 8903"/>
              <a:gd name="T94" fmla="*/ 2540 w 5061"/>
              <a:gd name="T95" fmla="*/ 7292 h 8903"/>
              <a:gd name="T96" fmla="*/ 2370 w 5061"/>
              <a:gd name="T97" fmla="*/ 7351 h 8903"/>
              <a:gd name="T98" fmla="*/ 2082 w 5061"/>
              <a:gd name="T99" fmla="*/ 7485 h 8903"/>
              <a:gd name="T100" fmla="*/ 1769 w 5061"/>
              <a:gd name="T101" fmla="*/ 7661 h 8903"/>
              <a:gd name="T102" fmla="*/ 1444 w 5061"/>
              <a:gd name="T103" fmla="*/ 7863 h 8903"/>
              <a:gd name="T104" fmla="*/ 1014 w 5061"/>
              <a:gd name="T105" fmla="*/ 8150 h 8903"/>
              <a:gd name="T106" fmla="*/ 449 w 5061"/>
              <a:gd name="T107" fmla="*/ 8559 h 8903"/>
              <a:gd name="T108" fmla="*/ 0 w 5061"/>
              <a:gd name="T109" fmla="*/ 8903 h 8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061" h="8903">
                <a:moveTo>
                  <a:pt x="0" y="101"/>
                </a:moveTo>
                <a:lnTo>
                  <a:pt x="0" y="101"/>
                </a:lnTo>
                <a:lnTo>
                  <a:pt x="110" y="77"/>
                </a:lnTo>
                <a:lnTo>
                  <a:pt x="224" y="57"/>
                </a:lnTo>
                <a:lnTo>
                  <a:pt x="339" y="39"/>
                </a:lnTo>
                <a:lnTo>
                  <a:pt x="457" y="25"/>
                </a:lnTo>
                <a:lnTo>
                  <a:pt x="577" y="16"/>
                </a:lnTo>
                <a:lnTo>
                  <a:pt x="701" y="8"/>
                </a:lnTo>
                <a:lnTo>
                  <a:pt x="825" y="2"/>
                </a:lnTo>
                <a:lnTo>
                  <a:pt x="950" y="0"/>
                </a:lnTo>
                <a:lnTo>
                  <a:pt x="1076" y="2"/>
                </a:lnTo>
                <a:lnTo>
                  <a:pt x="1204" y="6"/>
                </a:lnTo>
                <a:lnTo>
                  <a:pt x="1332" y="12"/>
                </a:lnTo>
                <a:lnTo>
                  <a:pt x="1460" y="23"/>
                </a:lnTo>
                <a:lnTo>
                  <a:pt x="1587" y="35"/>
                </a:lnTo>
                <a:lnTo>
                  <a:pt x="1713" y="53"/>
                </a:lnTo>
                <a:lnTo>
                  <a:pt x="1841" y="71"/>
                </a:lnTo>
                <a:lnTo>
                  <a:pt x="1967" y="95"/>
                </a:lnTo>
                <a:lnTo>
                  <a:pt x="1967" y="95"/>
                </a:lnTo>
                <a:lnTo>
                  <a:pt x="2062" y="113"/>
                </a:lnTo>
                <a:lnTo>
                  <a:pt x="2156" y="135"/>
                </a:lnTo>
                <a:lnTo>
                  <a:pt x="2246" y="157"/>
                </a:lnTo>
                <a:lnTo>
                  <a:pt x="2332" y="179"/>
                </a:lnTo>
                <a:lnTo>
                  <a:pt x="2416" y="203"/>
                </a:lnTo>
                <a:lnTo>
                  <a:pt x="2498" y="229"/>
                </a:lnTo>
                <a:lnTo>
                  <a:pt x="2576" y="255"/>
                </a:lnTo>
                <a:lnTo>
                  <a:pt x="2649" y="281"/>
                </a:lnTo>
                <a:lnTo>
                  <a:pt x="2721" y="309"/>
                </a:lnTo>
                <a:lnTo>
                  <a:pt x="2791" y="337"/>
                </a:lnTo>
                <a:lnTo>
                  <a:pt x="2857" y="367"/>
                </a:lnTo>
                <a:lnTo>
                  <a:pt x="2919" y="397"/>
                </a:lnTo>
                <a:lnTo>
                  <a:pt x="2981" y="427"/>
                </a:lnTo>
                <a:lnTo>
                  <a:pt x="3039" y="459"/>
                </a:lnTo>
                <a:lnTo>
                  <a:pt x="3093" y="491"/>
                </a:lnTo>
                <a:lnTo>
                  <a:pt x="3147" y="523"/>
                </a:lnTo>
                <a:lnTo>
                  <a:pt x="3197" y="555"/>
                </a:lnTo>
                <a:lnTo>
                  <a:pt x="3244" y="589"/>
                </a:lnTo>
                <a:lnTo>
                  <a:pt x="3288" y="623"/>
                </a:lnTo>
                <a:lnTo>
                  <a:pt x="3332" y="656"/>
                </a:lnTo>
                <a:lnTo>
                  <a:pt x="3372" y="690"/>
                </a:lnTo>
                <a:lnTo>
                  <a:pt x="3410" y="724"/>
                </a:lnTo>
                <a:lnTo>
                  <a:pt x="3446" y="760"/>
                </a:lnTo>
                <a:lnTo>
                  <a:pt x="3480" y="794"/>
                </a:lnTo>
                <a:lnTo>
                  <a:pt x="3512" y="830"/>
                </a:lnTo>
                <a:lnTo>
                  <a:pt x="3542" y="864"/>
                </a:lnTo>
                <a:lnTo>
                  <a:pt x="3568" y="900"/>
                </a:lnTo>
                <a:lnTo>
                  <a:pt x="3594" y="934"/>
                </a:lnTo>
                <a:lnTo>
                  <a:pt x="3618" y="970"/>
                </a:lnTo>
                <a:lnTo>
                  <a:pt x="3638" y="1004"/>
                </a:lnTo>
                <a:lnTo>
                  <a:pt x="3658" y="1038"/>
                </a:lnTo>
                <a:lnTo>
                  <a:pt x="3676" y="1074"/>
                </a:lnTo>
                <a:lnTo>
                  <a:pt x="3676" y="1074"/>
                </a:lnTo>
                <a:lnTo>
                  <a:pt x="3714" y="1152"/>
                </a:lnTo>
                <a:lnTo>
                  <a:pt x="3758" y="1251"/>
                </a:lnTo>
                <a:lnTo>
                  <a:pt x="3808" y="1365"/>
                </a:lnTo>
                <a:lnTo>
                  <a:pt x="3859" y="1495"/>
                </a:lnTo>
                <a:lnTo>
                  <a:pt x="3975" y="1777"/>
                </a:lnTo>
                <a:lnTo>
                  <a:pt x="4091" y="2074"/>
                </a:lnTo>
                <a:lnTo>
                  <a:pt x="4199" y="2358"/>
                </a:lnTo>
                <a:lnTo>
                  <a:pt x="4289" y="2603"/>
                </a:lnTo>
                <a:lnTo>
                  <a:pt x="4325" y="2705"/>
                </a:lnTo>
                <a:lnTo>
                  <a:pt x="4353" y="2785"/>
                </a:lnTo>
                <a:lnTo>
                  <a:pt x="4371" y="2845"/>
                </a:lnTo>
                <a:lnTo>
                  <a:pt x="4375" y="2865"/>
                </a:lnTo>
                <a:lnTo>
                  <a:pt x="4377" y="2877"/>
                </a:lnTo>
                <a:lnTo>
                  <a:pt x="4259" y="3294"/>
                </a:lnTo>
                <a:lnTo>
                  <a:pt x="5045" y="4634"/>
                </a:lnTo>
                <a:lnTo>
                  <a:pt x="5045" y="4634"/>
                </a:lnTo>
                <a:lnTo>
                  <a:pt x="5049" y="4642"/>
                </a:lnTo>
                <a:lnTo>
                  <a:pt x="5055" y="4660"/>
                </a:lnTo>
                <a:lnTo>
                  <a:pt x="5057" y="4672"/>
                </a:lnTo>
                <a:lnTo>
                  <a:pt x="5061" y="4686"/>
                </a:lnTo>
                <a:lnTo>
                  <a:pt x="5061" y="4702"/>
                </a:lnTo>
                <a:lnTo>
                  <a:pt x="5059" y="4718"/>
                </a:lnTo>
                <a:lnTo>
                  <a:pt x="5059" y="4718"/>
                </a:lnTo>
                <a:lnTo>
                  <a:pt x="5057" y="4726"/>
                </a:lnTo>
                <a:lnTo>
                  <a:pt x="5053" y="4734"/>
                </a:lnTo>
                <a:lnTo>
                  <a:pt x="5043" y="4750"/>
                </a:lnTo>
                <a:lnTo>
                  <a:pt x="5029" y="4764"/>
                </a:lnTo>
                <a:lnTo>
                  <a:pt x="5015" y="4778"/>
                </a:lnTo>
                <a:lnTo>
                  <a:pt x="4988" y="4796"/>
                </a:lnTo>
                <a:lnTo>
                  <a:pt x="4976" y="4804"/>
                </a:lnTo>
                <a:lnTo>
                  <a:pt x="4480" y="5025"/>
                </a:lnTo>
                <a:lnTo>
                  <a:pt x="4614" y="5520"/>
                </a:lnTo>
                <a:lnTo>
                  <a:pt x="4359" y="5702"/>
                </a:lnTo>
                <a:lnTo>
                  <a:pt x="4359" y="5702"/>
                </a:lnTo>
                <a:lnTo>
                  <a:pt x="4393" y="5726"/>
                </a:lnTo>
                <a:lnTo>
                  <a:pt x="4428" y="5752"/>
                </a:lnTo>
                <a:lnTo>
                  <a:pt x="4468" y="5782"/>
                </a:lnTo>
                <a:lnTo>
                  <a:pt x="4506" y="5816"/>
                </a:lnTo>
                <a:lnTo>
                  <a:pt x="4524" y="5834"/>
                </a:lnTo>
                <a:lnTo>
                  <a:pt x="4538" y="5852"/>
                </a:lnTo>
                <a:lnTo>
                  <a:pt x="4550" y="5868"/>
                </a:lnTo>
                <a:lnTo>
                  <a:pt x="4558" y="5886"/>
                </a:lnTo>
                <a:lnTo>
                  <a:pt x="4560" y="5900"/>
                </a:lnTo>
                <a:lnTo>
                  <a:pt x="4560" y="5908"/>
                </a:lnTo>
                <a:lnTo>
                  <a:pt x="4558" y="5914"/>
                </a:lnTo>
                <a:lnTo>
                  <a:pt x="4558" y="5914"/>
                </a:lnTo>
                <a:lnTo>
                  <a:pt x="4552" y="5930"/>
                </a:lnTo>
                <a:lnTo>
                  <a:pt x="4542" y="5952"/>
                </a:lnTo>
                <a:lnTo>
                  <a:pt x="4510" y="6008"/>
                </a:lnTo>
                <a:lnTo>
                  <a:pt x="4472" y="6074"/>
                </a:lnTo>
                <a:lnTo>
                  <a:pt x="4430" y="6143"/>
                </a:lnTo>
                <a:lnTo>
                  <a:pt x="4355" y="6267"/>
                </a:lnTo>
                <a:lnTo>
                  <a:pt x="4321" y="6321"/>
                </a:lnTo>
                <a:lnTo>
                  <a:pt x="4393" y="6587"/>
                </a:lnTo>
                <a:lnTo>
                  <a:pt x="4393" y="6587"/>
                </a:lnTo>
                <a:lnTo>
                  <a:pt x="4379" y="6671"/>
                </a:lnTo>
                <a:lnTo>
                  <a:pt x="4345" y="6862"/>
                </a:lnTo>
                <a:lnTo>
                  <a:pt x="4325" y="6970"/>
                </a:lnTo>
                <a:lnTo>
                  <a:pt x="4303" y="7072"/>
                </a:lnTo>
                <a:lnTo>
                  <a:pt x="4283" y="7158"/>
                </a:lnTo>
                <a:lnTo>
                  <a:pt x="4273" y="7190"/>
                </a:lnTo>
                <a:lnTo>
                  <a:pt x="4263" y="7214"/>
                </a:lnTo>
                <a:lnTo>
                  <a:pt x="4263" y="7214"/>
                </a:lnTo>
                <a:lnTo>
                  <a:pt x="4259" y="7224"/>
                </a:lnTo>
                <a:lnTo>
                  <a:pt x="4251" y="7234"/>
                </a:lnTo>
                <a:lnTo>
                  <a:pt x="4241" y="7242"/>
                </a:lnTo>
                <a:lnTo>
                  <a:pt x="4229" y="7250"/>
                </a:lnTo>
                <a:lnTo>
                  <a:pt x="4215" y="7258"/>
                </a:lnTo>
                <a:lnTo>
                  <a:pt x="4201" y="7266"/>
                </a:lnTo>
                <a:lnTo>
                  <a:pt x="4165" y="7276"/>
                </a:lnTo>
                <a:lnTo>
                  <a:pt x="4125" y="7286"/>
                </a:lnTo>
                <a:lnTo>
                  <a:pt x="4079" y="7292"/>
                </a:lnTo>
                <a:lnTo>
                  <a:pt x="4027" y="7296"/>
                </a:lnTo>
                <a:lnTo>
                  <a:pt x="3969" y="7298"/>
                </a:lnTo>
                <a:lnTo>
                  <a:pt x="3909" y="7300"/>
                </a:lnTo>
                <a:lnTo>
                  <a:pt x="3845" y="7298"/>
                </a:lnTo>
                <a:lnTo>
                  <a:pt x="3708" y="7294"/>
                </a:lnTo>
                <a:lnTo>
                  <a:pt x="3560" y="7286"/>
                </a:lnTo>
                <a:lnTo>
                  <a:pt x="3408" y="7276"/>
                </a:lnTo>
                <a:lnTo>
                  <a:pt x="3408" y="7276"/>
                </a:lnTo>
                <a:lnTo>
                  <a:pt x="3183" y="7262"/>
                </a:lnTo>
                <a:lnTo>
                  <a:pt x="3073" y="7256"/>
                </a:lnTo>
                <a:lnTo>
                  <a:pt x="2967" y="7252"/>
                </a:lnTo>
                <a:lnTo>
                  <a:pt x="2867" y="7252"/>
                </a:lnTo>
                <a:lnTo>
                  <a:pt x="2773" y="7254"/>
                </a:lnTo>
                <a:lnTo>
                  <a:pt x="2729" y="7258"/>
                </a:lnTo>
                <a:lnTo>
                  <a:pt x="2689" y="7262"/>
                </a:lnTo>
                <a:lnTo>
                  <a:pt x="2651" y="7266"/>
                </a:lnTo>
                <a:lnTo>
                  <a:pt x="2616" y="7274"/>
                </a:lnTo>
                <a:lnTo>
                  <a:pt x="2616" y="7274"/>
                </a:lnTo>
                <a:lnTo>
                  <a:pt x="2578" y="7282"/>
                </a:lnTo>
                <a:lnTo>
                  <a:pt x="2540" y="7292"/>
                </a:lnTo>
                <a:lnTo>
                  <a:pt x="2500" y="7306"/>
                </a:lnTo>
                <a:lnTo>
                  <a:pt x="2458" y="7320"/>
                </a:lnTo>
                <a:lnTo>
                  <a:pt x="2370" y="7351"/>
                </a:lnTo>
                <a:lnTo>
                  <a:pt x="2278" y="7391"/>
                </a:lnTo>
                <a:lnTo>
                  <a:pt x="2182" y="7435"/>
                </a:lnTo>
                <a:lnTo>
                  <a:pt x="2082" y="7485"/>
                </a:lnTo>
                <a:lnTo>
                  <a:pt x="1981" y="7539"/>
                </a:lnTo>
                <a:lnTo>
                  <a:pt x="1877" y="7599"/>
                </a:lnTo>
                <a:lnTo>
                  <a:pt x="1769" y="7661"/>
                </a:lnTo>
                <a:lnTo>
                  <a:pt x="1661" y="7725"/>
                </a:lnTo>
                <a:lnTo>
                  <a:pt x="1553" y="7793"/>
                </a:lnTo>
                <a:lnTo>
                  <a:pt x="1444" y="7863"/>
                </a:lnTo>
                <a:lnTo>
                  <a:pt x="1336" y="7935"/>
                </a:lnTo>
                <a:lnTo>
                  <a:pt x="1226" y="8006"/>
                </a:lnTo>
                <a:lnTo>
                  <a:pt x="1014" y="8150"/>
                </a:lnTo>
                <a:lnTo>
                  <a:pt x="811" y="8294"/>
                </a:lnTo>
                <a:lnTo>
                  <a:pt x="621" y="8432"/>
                </a:lnTo>
                <a:lnTo>
                  <a:pt x="449" y="8559"/>
                </a:lnTo>
                <a:lnTo>
                  <a:pt x="299" y="8673"/>
                </a:lnTo>
                <a:lnTo>
                  <a:pt x="82" y="8841"/>
                </a:lnTo>
                <a:lnTo>
                  <a:pt x="0" y="8903"/>
                </a:lnTo>
                <a:lnTo>
                  <a:pt x="0" y="10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Freeform 46">
            <a:extLst>
              <a:ext uri="{FF2B5EF4-FFF2-40B4-BE49-F238E27FC236}">
                <a16:creationId xmlns:a16="http://schemas.microsoft.com/office/drawing/2014/main" id="{F321A7FC-8A17-48B2-87C2-F21499F1780D}"/>
              </a:ext>
            </a:extLst>
          </p:cNvPr>
          <p:cNvSpPr>
            <a:spLocks/>
          </p:cNvSpPr>
          <p:nvPr/>
        </p:nvSpPr>
        <p:spPr bwMode="auto">
          <a:xfrm>
            <a:off x="5953125" y="11618913"/>
            <a:ext cx="420688" cy="422275"/>
          </a:xfrm>
          <a:custGeom>
            <a:avLst/>
            <a:gdLst>
              <a:gd name="T0" fmla="*/ 265 w 265"/>
              <a:gd name="T1" fmla="*/ 134 h 266"/>
              <a:gd name="T2" fmla="*/ 261 w 265"/>
              <a:gd name="T3" fmla="*/ 160 h 266"/>
              <a:gd name="T4" fmla="*/ 255 w 265"/>
              <a:gd name="T5" fmla="*/ 186 h 266"/>
              <a:gd name="T6" fmla="*/ 241 w 265"/>
              <a:gd name="T7" fmla="*/ 208 h 266"/>
              <a:gd name="T8" fmla="*/ 225 w 265"/>
              <a:gd name="T9" fmla="*/ 228 h 266"/>
              <a:gd name="T10" fmla="*/ 205 w 265"/>
              <a:gd name="T11" fmla="*/ 244 h 266"/>
              <a:gd name="T12" fmla="*/ 183 w 265"/>
              <a:gd name="T13" fmla="*/ 256 h 266"/>
              <a:gd name="T14" fmla="*/ 159 w 265"/>
              <a:gd name="T15" fmla="*/ 264 h 266"/>
              <a:gd name="T16" fmla="*/ 131 w 265"/>
              <a:gd name="T17" fmla="*/ 266 h 266"/>
              <a:gd name="T18" fmla="*/ 117 w 265"/>
              <a:gd name="T19" fmla="*/ 266 h 266"/>
              <a:gd name="T20" fmla="*/ 91 w 265"/>
              <a:gd name="T21" fmla="*/ 260 h 266"/>
              <a:gd name="T22" fmla="*/ 68 w 265"/>
              <a:gd name="T23" fmla="*/ 250 h 266"/>
              <a:gd name="T24" fmla="*/ 48 w 265"/>
              <a:gd name="T25" fmla="*/ 236 h 266"/>
              <a:gd name="T26" fmla="*/ 30 w 265"/>
              <a:gd name="T27" fmla="*/ 218 h 266"/>
              <a:gd name="T28" fmla="*/ 16 w 265"/>
              <a:gd name="T29" fmla="*/ 198 h 266"/>
              <a:gd name="T30" fmla="*/ 6 w 265"/>
              <a:gd name="T31" fmla="*/ 174 h 266"/>
              <a:gd name="T32" fmla="*/ 0 w 265"/>
              <a:gd name="T33" fmla="*/ 148 h 266"/>
              <a:gd name="T34" fmla="*/ 0 w 265"/>
              <a:gd name="T35" fmla="*/ 134 h 266"/>
              <a:gd name="T36" fmla="*/ 2 w 265"/>
              <a:gd name="T37" fmla="*/ 106 h 266"/>
              <a:gd name="T38" fmla="*/ 10 w 265"/>
              <a:gd name="T39" fmla="*/ 82 h 266"/>
              <a:gd name="T40" fmla="*/ 22 w 265"/>
              <a:gd name="T41" fmla="*/ 60 h 266"/>
              <a:gd name="T42" fmla="*/ 38 w 265"/>
              <a:gd name="T43" fmla="*/ 40 h 266"/>
              <a:gd name="T44" fmla="*/ 58 w 265"/>
              <a:gd name="T45" fmla="*/ 24 h 266"/>
              <a:gd name="T46" fmla="*/ 79 w 265"/>
              <a:gd name="T47" fmla="*/ 12 h 266"/>
              <a:gd name="T48" fmla="*/ 105 w 265"/>
              <a:gd name="T49" fmla="*/ 4 h 266"/>
              <a:gd name="T50" fmla="*/ 131 w 265"/>
              <a:gd name="T51" fmla="*/ 0 h 266"/>
              <a:gd name="T52" fmla="*/ 145 w 265"/>
              <a:gd name="T53" fmla="*/ 2 h 266"/>
              <a:gd name="T54" fmla="*/ 171 w 265"/>
              <a:gd name="T55" fmla="*/ 6 h 266"/>
              <a:gd name="T56" fmla="*/ 195 w 265"/>
              <a:gd name="T57" fmla="*/ 16 h 266"/>
              <a:gd name="T58" fmla="*/ 217 w 265"/>
              <a:gd name="T59" fmla="*/ 30 h 266"/>
              <a:gd name="T60" fmla="*/ 235 w 265"/>
              <a:gd name="T61" fmla="*/ 50 h 266"/>
              <a:gd name="T62" fmla="*/ 249 w 265"/>
              <a:gd name="T63" fmla="*/ 70 h 266"/>
              <a:gd name="T64" fmla="*/ 259 w 265"/>
              <a:gd name="T65" fmla="*/ 94 h 266"/>
              <a:gd name="T66" fmla="*/ 265 w 265"/>
              <a:gd name="T67" fmla="*/ 120 h 266"/>
              <a:gd name="T68" fmla="*/ 265 w 265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5" h="266">
                <a:moveTo>
                  <a:pt x="265" y="134"/>
                </a:moveTo>
                <a:lnTo>
                  <a:pt x="265" y="134"/>
                </a:lnTo>
                <a:lnTo>
                  <a:pt x="265" y="148"/>
                </a:lnTo>
                <a:lnTo>
                  <a:pt x="261" y="160"/>
                </a:lnTo>
                <a:lnTo>
                  <a:pt x="259" y="174"/>
                </a:lnTo>
                <a:lnTo>
                  <a:pt x="255" y="186"/>
                </a:lnTo>
                <a:lnTo>
                  <a:pt x="249" y="198"/>
                </a:lnTo>
                <a:lnTo>
                  <a:pt x="241" y="208"/>
                </a:lnTo>
                <a:lnTo>
                  <a:pt x="235" y="218"/>
                </a:lnTo>
                <a:lnTo>
                  <a:pt x="225" y="228"/>
                </a:lnTo>
                <a:lnTo>
                  <a:pt x="217" y="236"/>
                </a:lnTo>
                <a:lnTo>
                  <a:pt x="205" y="244"/>
                </a:lnTo>
                <a:lnTo>
                  <a:pt x="195" y="250"/>
                </a:lnTo>
                <a:lnTo>
                  <a:pt x="183" y="256"/>
                </a:lnTo>
                <a:lnTo>
                  <a:pt x="171" y="260"/>
                </a:lnTo>
                <a:lnTo>
                  <a:pt x="159" y="264"/>
                </a:lnTo>
                <a:lnTo>
                  <a:pt x="145" y="266"/>
                </a:lnTo>
                <a:lnTo>
                  <a:pt x="131" y="266"/>
                </a:lnTo>
                <a:lnTo>
                  <a:pt x="131" y="266"/>
                </a:lnTo>
                <a:lnTo>
                  <a:pt x="117" y="266"/>
                </a:lnTo>
                <a:lnTo>
                  <a:pt x="105" y="264"/>
                </a:lnTo>
                <a:lnTo>
                  <a:pt x="91" y="260"/>
                </a:lnTo>
                <a:lnTo>
                  <a:pt x="79" y="256"/>
                </a:lnTo>
                <a:lnTo>
                  <a:pt x="68" y="250"/>
                </a:lnTo>
                <a:lnTo>
                  <a:pt x="58" y="244"/>
                </a:lnTo>
                <a:lnTo>
                  <a:pt x="48" y="236"/>
                </a:lnTo>
                <a:lnTo>
                  <a:pt x="38" y="228"/>
                </a:lnTo>
                <a:lnTo>
                  <a:pt x="30" y="218"/>
                </a:lnTo>
                <a:lnTo>
                  <a:pt x="22" y="208"/>
                </a:lnTo>
                <a:lnTo>
                  <a:pt x="16" y="198"/>
                </a:lnTo>
                <a:lnTo>
                  <a:pt x="10" y="186"/>
                </a:lnTo>
                <a:lnTo>
                  <a:pt x="6" y="174"/>
                </a:lnTo>
                <a:lnTo>
                  <a:pt x="2" y="160"/>
                </a:lnTo>
                <a:lnTo>
                  <a:pt x="0" y="148"/>
                </a:lnTo>
                <a:lnTo>
                  <a:pt x="0" y="134"/>
                </a:lnTo>
                <a:lnTo>
                  <a:pt x="0" y="134"/>
                </a:lnTo>
                <a:lnTo>
                  <a:pt x="0" y="120"/>
                </a:lnTo>
                <a:lnTo>
                  <a:pt x="2" y="106"/>
                </a:lnTo>
                <a:lnTo>
                  <a:pt x="6" y="94"/>
                </a:lnTo>
                <a:lnTo>
                  <a:pt x="10" y="82"/>
                </a:lnTo>
                <a:lnTo>
                  <a:pt x="16" y="70"/>
                </a:lnTo>
                <a:lnTo>
                  <a:pt x="22" y="60"/>
                </a:lnTo>
                <a:lnTo>
                  <a:pt x="30" y="50"/>
                </a:lnTo>
                <a:lnTo>
                  <a:pt x="38" y="40"/>
                </a:lnTo>
                <a:lnTo>
                  <a:pt x="48" y="30"/>
                </a:lnTo>
                <a:lnTo>
                  <a:pt x="58" y="24"/>
                </a:lnTo>
                <a:lnTo>
                  <a:pt x="68" y="16"/>
                </a:lnTo>
                <a:lnTo>
                  <a:pt x="79" y="12"/>
                </a:lnTo>
                <a:lnTo>
                  <a:pt x="91" y="6"/>
                </a:lnTo>
                <a:lnTo>
                  <a:pt x="105" y="4"/>
                </a:lnTo>
                <a:lnTo>
                  <a:pt x="117" y="2"/>
                </a:lnTo>
                <a:lnTo>
                  <a:pt x="131" y="0"/>
                </a:lnTo>
                <a:lnTo>
                  <a:pt x="131" y="0"/>
                </a:lnTo>
                <a:lnTo>
                  <a:pt x="145" y="2"/>
                </a:lnTo>
                <a:lnTo>
                  <a:pt x="159" y="4"/>
                </a:lnTo>
                <a:lnTo>
                  <a:pt x="171" y="6"/>
                </a:lnTo>
                <a:lnTo>
                  <a:pt x="183" y="12"/>
                </a:lnTo>
                <a:lnTo>
                  <a:pt x="195" y="16"/>
                </a:lnTo>
                <a:lnTo>
                  <a:pt x="205" y="24"/>
                </a:lnTo>
                <a:lnTo>
                  <a:pt x="217" y="30"/>
                </a:lnTo>
                <a:lnTo>
                  <a:pt x="225" y="40"/>
                </a:lnTo>
                <a:lnTo>
                  <a:pt x="235" y="50"/>
                </a:lnTo>
                <a:lnTo>
                  <a:pt x="241" y="60"/>
                </a:lnTo>
                <a:lnTo>
                  <a:pt x="249" y="70"/>
                </a:lnTo>
                <a:lnTo>
                  <a:pt x="255" y="82"/>
                </a:lnTo>
                <a:lnTo>
                  <a:pt x="259" y="94"/>
                </a:lnTo>
                <a:lnTo>
                  <a:pt x="261" y="106"/>
                </a:lnTo>
                <a:lnTo>
                  <a:pt x="265" y="120"/>
                </a:lnTo>
                <a:lnTo>
                  <a:pt x="265" y="134"/>
                </a:lnTo>
                <a:lnTo>
                  <a:pt x="265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Freeform 47">
            <a:extLst>
              <a:ext uri="{FF2B5EF4-FFF2-40B4-BE49-F238E27FC236}">
                <a16:creationId xmlns:a16="http://schemas.microsoft.com/office/drawing/2014/main" id="{AFD7C40D-98EF-4F82-9067-CFB1465C6071}"/>
              </a:ext>
            </a:extLst>
          </p:cNvPr>
          <p:cNvSpPr>
            <a:spLocks/>
          </p:cNvSpPr>
          <p:nvPr/>
        </p:nvSpPr>
        <p:spPr bwMode="auto">
          <a:xfrm>
            <a:off x="5106988" y="11618913"/>
            <a:ext cx="420688" cy="422275"/>
          </a:xfrm>
          <a:custGeom>
            <a:avLst/>
            <a:gdLst>
              <a:gd name="T0" fmla="*/ 265 w 265"/>
              <a:gd name="T1" fmla="*/ 134 h 266"/>
              <a:gd name="T2" fmla="*/ 263 w 265"/>
              <a:gd name="T3" fmla="*/ 160 h 266"/>
              <a:gd name="T4" fmla="*/ 255 w 265"/>
              <a:gd name="T5" fmla="*/ 186 h 266"/>
              <a:gd name="T6" fmla="*/ 243 w 265"/>
              <a:gd name="T7" fmla="*/ 208 h 266"/>
              <a:gd name="T8" fmla="*/ 227 w 265"/>
              <a:gd name="T9" fmla="*/ 228 h 266"/>
              <a:gd name="T10" fmla="*/ 207 w 265"/>
              <a:gd name="T11" fmla="*/ 244 h 266"/>
              <a:gd name="T12" fmla="*/ 185 w 265"/>
              <a:gd name="T13" fmla="*/ 256 h 266"/>
              <a:gd name="T14" fmla="*/ 159 w 265"/>
              <a:gd name="T15" fmla="*/ 264 h 266"/>
              <a:gd name="T16" fmla="*/ 133 w 265"/>
              <a:gd name="T17" fmla="*/ 266 h 266"/>
              <a:gd name="T18" fmla="*/ 119 w 265"/>
              <a:gd name="T19" fmla="*/ 266 h 266"/>
              <a:gd name="T20" fmla="*/ 93 w 265"/>
              <a:gd name="T21" fmla="*/ 260 h 266"/>
              <a:gd name="T22" fmla="*/ 69 w 265"/>
              <a:gd name="T23" fmla="*/ 250 h 266"/>
              <a:gd name="T24" fmla="*/ 47 w 265"/>
              <a:gd name="T25" fmla="*/ 236 h 266"/>
              <a:gd name="T26" fmla="*/ 29 w 265"/>
              <a:gd name="T27" fmla="*/ 218 h 266"/>
              <a:gd name="T28" fmla="*/ 16 w 265"/>
              <a:gd name="T29" fmla="*/ 198 h 266"/>
              <a:gd name="T30" fmla="*/ 6 w 265"/>
              <a:gd name="T31" fmla="*/ 174 h 266"/>
              <a:gd name="T32" fmla="*/ 0 w 265"/>
              <a:gd name="T33" fmla="*/ 148 h 266"/>
              <a:gd name="T34" fmla="*/ 0 w 265"/>
              <a:gd name="T35" fmla="*/ 134 h 266"/>
              <a:gd name="T36" fmla="*/ 2 w 265"/>
              <a:gd name="T37" fmla="*/ 106 h 266"/>
              <a:gd name="T38" fmla="*/ 10 w 265"/>
              <a:gd name="T39" fmla="*/ 82 h 266"/>
              <a:gd name="T40" fmla="*/ 21 w 265"/>
              <a:gd name="T41" fmla="*/ 60 h 266"/>
              <a:gd name="T42" fmla="*/ 39 w 265"/>
              <a:gd name="T43" fmla="*/ 40 h 266"/>
              <a:gd name="T44" fmla="*/ 57 w 265"/>
              <a:gd name="T45" fmla="*/ 24 h 266"/>
              <a:gd name="T46" fmla="*/ 81 w 265"/>
              <a:gd name="T47" fmla="*/ 12 h 266"/>
              <a:gd name="T48" fmla="*/ 105 w 265"/>
              <a:gd name="T49" fmla="*/ 4 h 266"/>
              <a:gd name="T50" fmla="*/ 133 w 265"/>
              <a:gd name="T51" fmla="*/ 0 h 266"/>
              <a:gd name="T52" fmla="*/ 145 w 265"/>
              <a:gd name="T53" fmla="*/ 2 h 266"/>
              <a:gd name="T54" fmla="*/ 171 w 265"/>
              <a:gd name="T55" fmla="*/ 6 h 266"/>
              <a:gd name="T56" fmla="*/ 195 w 265"/>
              <a:gd name="T57" fmla="*/ 16 h 266"/>
              <a:gd name="T58" fmla="*/ 217 w 265"/>
              <a:gd name="T59" fmla="*/ 30 h 266"/>
              <a:gd name="T60" fmla="*/ 235 w 265"/>
              <a:gd name="T61" fmla="*/ 50 h 266"/>
              <a:gd name="T62" fmla="*/ 249 w 265"/>
              <a:gd name="T63" fmla="*/ 70 h 266"/>
              <a:gd name="T64" fmla="*/ 259 w 265"/>
              <a:gd name="T65" fmla="*/ 94 h 266"/>
              <a:gd name="T66" fmla="*/ 265 w 265"/>
              <a:gd name="T67" fmla="*/ 120 h 266"/>
              <a:gd name="T68" fmla="*/ 265 w 265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5" h="266">
                <a:moveTo>
                  <a:pt x="265" y="134"/>
                </a:moveTo>
                <a:lnTo>
                  <a:pt x="265" y="134"/>
                </a:lnTo>
                <a:lnTo>
                  <a:pt x="265" y="148"/>
                </a:lnTo>
                <a:lnTo>
                  <a:pt x="263" y="160"/>
                </a:lnTo>
                <a:lnTo>
                  <a:pt x="259" y="174"/>
                </a:lnTo>
                <a:lnTo>
                  <a:pt x="255" y="186"/>
                </a:lnTo>
                <a:lnTo>
                  <a:pt x="249" y="198"/>
                </a:lnTo>
                <a:lnTo>
                  <a:pt x="243" y="208"/>
                </a:lnTo>
                <a:lnTo>
                  <a:pt x="235" y="218"/>
                </a:lnTo>
                <a:lnTo>
                  <a:pt x="227" y="228"/>
                </a:lnTo>
                <a:lnTo>
                  <a:pt x="217" y="236"/>
                </a:lnTo>
                <a:lnTo>
                  <a:pt x="207" y="244"/>
                </a:lnTo>
                <a:lnTo>
                  <a:pt x="195" y="250"/>
                </a:lnTo>
                <a:lnTo>
                  <a:pt x="185" y="256"/>
                </a:lnTo>
                <a:lnTo>
                  <a:pt x="171" y="260"/>
                </a:lnTo>
                <a:lnTo>
                  <a:pt x="159" y="264"/>
                </a:lnTo>
                <a:lnTo>
                  <a:pt x="145" y="266"/>
                </a:lnTo>
                <a:lnTo>
                  <a:pt x="133" y="266"/>
                </a:lnTo>
                <a:lnTo>
                  <a:pt x="133" y="266"/>
                </a:lnTo>
                <a:lnTo>
                  <a:pt x="119" y="266"/>
                </a:lnTo>
                <a:lnTo>
                  <a:pt x="105" y="264"/>
                </a:lnTo>
                <a:lnTo>
                  <a:pt x="93" y="260"/>
                </a:lnTo>
                <a:lnTo>
                  <a:pt x="81" y="256"/>
                </a:lnTo>
                <a:lnTo>
                  <a:pt x="69" y="250"/>
                </a:lnTo>
                <a:lnTo>
                  <a:pt x="57" y="244"/>
                </a:lnTo>
                <a:lnTo>
                  <a:pt x="47" y="236"/>
                </a:lnTo>
                <a:lnTo>
                  <a:pt x="39" y="228"/>
                </a:lnTo>
                <a:lnTo>
                  <a:pt x="29" y="218"/>
                </a:lnTo>
                <a:lnTo>
                  <a:pt x="21" y="208"/>
                </a:lnTo>
                <a:lnTo>
                  <a:pt x="16" y="198"/>
                </a:lnTo>
                <a:lnTo>
                  <a:pt x="10" y="186"/>
                </a:lnTo>
                <a:lnTo>
                  <a:pt x="6" y="174"/>
                </a:lnTo>
                <a:lnTo>
                  <a:pt x="2" y="160"/>
                </a:lnTo>
                <a:lnTo>
                  <a:pt x="0" y="148"/>
                </a:lnTo>
                <a:lnTo>
                  <a:pt x="0" y="134"/>
                </a:lnTo>
                <a:lnTo>
                  <a:pt x="0" y="134"/>
                </a:lnTo>
                <a:lnTo>
                  <a:pt x="0" y="120"/>
                </a:lnTo>
                <a:lnTo>
                  <a:pt x="2" y="106"/>
                </a:lnTo>
                <a:lnTo>
                  <a:pt x="6" y="94"/>
                </a:lnTo>
                <a:lnTo>
                  <a:pt x="10" y="82"/>
                </a:lnTo>
                <a:lnTo>
                  <a:pt x="16" y="70"/>
                </a:lnTo>
                <a:lnTo>
                  <a:pt x="21" y="60"/>
                </a:lnTo>
                <a:lnTo>
                  <a:pt x="29" y="50"/>
                </a:lnTo>
                <a:lnTo>
                  <a:pt x="39" y="40"/>
                </a:lnTo>
                <a:lnTo>
                  <a:pt x="47" y="30"/>
                </a:lnTo>
                <a:lnTo>
                  <a:pt x="57" y="24"/>
                </a:lnTo>
                <a:lnTo>
                  <a:pt x="69" y="16"/>
                </a:lnTo>
                <a:lnTo>
                  <a:pt x="81" y="12"/>
                </a:lnTo>
                <a:lnTo>
                  <a:pt x="93" y="6"/>
                </a:lnTo>
                <a:lnTo>
                  <a:pt x="105" y="4"/>
                </a:lnTo>
                <a:lnTo>
                  <a:pt x="119" y="2"/>
                </a:lnTo>
                <a:lnTo>
                  <a:pt x="133" y="0"/>
                </a:lnTo>
                <a:lnTo>
                  <a:pt x="133" y="0"/>
                </a:lnTo>
                <a:lnTo>
                  <a:pt x="145" y="2"/>
                </a:lnTo>
                <a:lnTo>
                  <a:pt x="159" y="4"/>
                </a:lnTo>
                <a:lnTo>
                  <a:pt x="171" y="6"/>
                </a:lnTo>
                <a:lnTo>
                  <a:pt x="185" y="12"/>
                </a:lnTo>
                <a:lnTo>
                  <a:pt x="195" y="16"/>
                </a:lnTo>
                <a:lnTo>
                  <a:pt x="207" y="24"/>
                </a:lnTo>
                <a:lnTo>
                  <a:pt x="217" y="30"/>
                </a:lnTo>
                <a:lnTo>
                  <a:pt x="227" y="40"/>
                </a:lnTo>
                <a:lnTo>
                  <a:pt x="235" y="50"/>
                </a:lnTo>
                <a:lnTo>
                  <a:pt x="243" y="60"/>
                </a:lnTo>
                <a:lnTo>
                  <a:pt x="249" y="70"/>
                </a:lnTo>
                <a:lnTo>
                  <a:pt x="255" y="82"/>
                </a:lnTo>
                <a:lnTo>
                  <a:pt x="259" y="94"/>
                </a:lnTo>
                <a:lnTo>
                  <a:pt x="263" y="106"/>
                </a:lnTo>
                <a:lnTo>
                  <a:pt x="265" y="120"/>
                </a:lnTo>
                <a:lnTo>
                  <a:pt x="265" y="134"/>
                </a:lnTo>
                <a:lnTo>
                  <a:pt x="265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48">
            <a:extLst>
              <a:ext uri="{FF2B5EF4-FFF2-40B4-BE49-F238E27FC236}">
                <a16:creationId xmlns:a16="http://schemas.microsoft.com/office/drawing/2014/main" id="{7669B1EF-1EDC-4E05-8D01-62637D48EC0A}"/>
              </a:ext>
            </a:extLst>
          </p:cNvPr>
          <p:cNvSpPr>
            <a:spLocks/>
          </p:cNvSpPr>
          <p:nvPr/>
        </p:nvSpPr>
        <p:spPr bwMode="auto">
          <a:xfrm>
            <a:off x="4259263" y="11618913"/>
            <a:ext cx="425450" cy="422275"/>
          </a:xfrm>
          <a:custGeom>
            <a:avLst/>
            <a:gdLst>
              <a:gd name="T0" fmla="*/ 268 w 268"/>
              <a:gd name="T1" fmla="*/ 134 h 266"/>
              <a:gd name="T2" fmla="*/ 264 w 268"/>
              <a:gd name="T3" fmla="*/ 160 h 266"/>
              <a:gd name="T4" fmla="*/ 256 w 268"/>
              <a:gd name="T5" fmla="*/ 186 h 266"/>
              <a:gd name="T6" fmla="*/ 244 w 268"/>
              <a:gd name="T7" fmla="*/ 208 h 266"/>
              <a:gd name="T8" fmla="*/ 228 w 268"/>
              <a:gd name="T9" fmla="*/ 228 h 266"/>
              <a:gd name="T10" fmla="*/ 208 w 268"/>
              <a:gd name="T11" fmla="*/ 244 h 266"/>
              <a:gd name="T12" fmla="*/ 186 w 268"/>
              <a:gd name="T13" fmla="*/ 256 h 266"/>
              <a:gd name="T14" fmla="*/ 160 w 268"/>
              <a:gd name="T15" fmla="*/ 264 h 266"/>
              <a:gd name="T16" fmla="*/ 134 w 268"/>
              <a:gd name="T17" fmla="*/ 266 h 266"/>
              <a:gd name="T18" fmla="*/ 120 w 268"/>
              <a:gd name="T19" fmla="*/ 266 h 266"/>
              <a:gd name="T20" fmla="*/ 94 w 268"/>
              <a:gd name="T21" fmla="*/ 260 h 266"/>
              <a:gd name="T22" fmla="*/ 70 w 268"/>
              <a:gd name="T23" fmla="*/ 250 h 266"/>
              <a:gd name="T24" fmla="*/ 50 w 268"/>
              <a:gd name="T25" fmla="*/ 236 h 266"/>
              <a:gd name="T26" fmla="*/ 32 w 268"/>
              <a:gd name="T27" fmla="*/ 218 h 266"/>
              <a:gd name="T28" fmla="*/ 16 w 268"/>
              <a:gd name="T29" fmla="*/ 198 h 266"/>
              <a:gd name="T30" fmla="*/ 6 w 268"/>
              <a:gd name="T31" fmla="*/ 174 h 266"/>
              <a:gd name="T32" fmla="*/ 2 w 268"/>
              <a:gd name="T33" fmla="*/ 148 h 266"/>
              <a:gd name="T34" fmla="*/ 0 w 268"/>
              <a:gd name="T35" fmla="*/ 134 h 266"/>
              <a:gd name="T36" fmla="*/ 4 w 268"/>
              <a:gd name="T37" fmla="*/ 106 h 266"/>
              <a:gd name="T38" fmla="*/ 12 w 268"/>
              <a:gd name="T39" fmla="*/ 82 h 266"/>
              <a:gd name="T40" fmla="*/ 24 w 268"/>
              <a:gd name="T41" fmla="*/ 60 h 266"/>
              <a:gd name="T42" fmla="*/ 40 w 268"/>
              <a:gd name="T43" fmla="*/ 40 h 266"/>
              <a:gd name="T44" fmla="*/ 60 w 268"/>
              <a:gd name="T45" fmla="*/ 24 h 266"/>
              <a:gd name="T46" fmla="*/ 82 w 268"/>
              <a:gd name="T47" fmla="*/ 12 h 266"/>
              <a:gd name="T48" fmla="*/ 108 w 268"/>
              <a:gd name="T49" fmla="*/ 4 h 266"/>
              <a:gd name="T50" fmla="*/ 134 w 268"/>
              <a:gd name="T51" fmla="*/ 0 h 266"/>
              <a:gd name="T52" fmla="*/ 148 w 268"/>
              <a:gd name="T53" fmla="*/ 2 h 266"/>
              <a:gd name="T54" fmla="*/ 174 w 268"/>
              <a:gd name="T55" fmla="*/ 6 h 266"/>
              <a:gd name="T56" fmla="*/ 198 w 268"/>
              <a:gd name="T57" fmla="*/ 16 h 266"/>
              <a:gd name="T58" fmla="*/ 218 w 268"/>
              <a:gd name="T59" fmla="*/ 30 h 266"/>
              <a:gd name="T60" fmla="*/ 236 w 268"/>
              <a:gd name="T61" fmla="*/ 50 h 266"/>
              <a:gd name="T62" fmla="*/ 252 w 268"/>
              <a:gd name="T63" fmla="*/ 70 h 266"/>
              <a:gd name="T64" fmla="*/ 262 w 268"/>
              <a:gd name="T65" fmla="*/ 94 h 266"/>
              <a:gd name="T66" fmla="*/ 266 w 268"/>
              <a:gd name="T67" fmla="*/ 120 h 266"/>
              <a:gd name="T68" fmla="*/ 268 w 268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8" h="266">
                <a:moveTo>
                  <a:pt x="268" y="134"/>
                </a:moveTo>
                <a:lnTo>
                  <a:pt x="268" y="134"/>
                </a:lnTo>
                <a:lnTo>
                  <a:pt x="266" y="148"/>
                </a:lnTo>
                <a:lnTo>
                  <a:pt x="264" y="160"/>
                </a:lnTo>
                <a:lnTo>
                  <a:pt x="262" y="174"/>
                </a:lnTo>
                <a:lnTo>
                  <a:pt x="256" y="186"/>
                </a:lnTo>
                <a:lnTo>
                  <a:pt x="252" y="198"/>
                </a:lnTo>
                <a:lnTo>
                  <a:pt x="244" y="208"/>
                </a:lnTo>
                <a:lnTo>
                  <a:pt x="236" y="218"/>
                </a:lnTo>
                <a:lnTo>
                  <a:pt x="228" y="228"/>
                </a:lnTo>
                <a:lnTo>
                  <a:pt x="218" y="236"/>
                </a:lnTo>
                <a:lnTo>
                  <a:pt x="208" y="244"/>
                </a:lnTo>
                <a:lnTo>
                  <a:pt x="198" y="250"/>
                </a:lnTo>
                <a:lnTo>
                  <a:pt x="186" y="256"/>
                </a:lnTo>
                <a:lnTo>
                  <a:pt x="174" y="260"/>
                </a:lnTo>
                <a:lnTo>
                  <a:pt x="160" y="264"/>
                </a:lnTo>
                <a:lnTo>
                  <a:pt x="148" y="266"/>
                </a:lnTo>
                <a:lnTo>
                  <a:pt x="134" y="266"/>
                </a:lnTo>
                <a:lnTo>
                  <a:pt x="134" y="266"/>
                </a:lnTo>
                <a:lnTo>
                  <a:pt x="120" y="266"/>
                </a:lnTo>
                <a:lnTo>
                  <a:pt x="108" y="264"/>
                </a:lnTo>
                <a:lnTo>
                  <a:pt x="94" y="260"/>
                </a:lnTo>
                <a:lnTo>
                  <a:pt x="82" y="256"/>
                </a:lnTo>
                <a:lnTo>
                  <a:pt x="70" y="250"/>
                </a:lnTo>
                <a:lnTo>
                  <a:pt x="60" y="244"/>
                </a:lnTo>
                <a:lnTo>
                  <a:pt x="50" y="236"/>
                </a:lnTo>
                <a:lnTo>
                  <a:pt x="40" y="228"/>
                </a:lnTo>
                <a:lnTo>
                  <a:pt x="32" y="218"/>
                </a:lnTo>
                <a:lnTo>
                  <a:pt x="24" y="208"/>
                </a:lnTo>
                <a:lnTo>
                  <a:pt x="16" y="198"/>
                </a:lnTo>
                <a:lnTo>
                  <a:pt x="12" y="186"/>
                </a:lnTo>
                <a:lnTo>
                  <a:pt x="6" y="174"/>
                </a:lnTo>
                <a:lnTo>
                  <a:pt x="4" y="160"/>
                </a:lnTo>
                <a:lnTo>
                  <a:pt x="2" y="148"/>
                </a:lnTo>
                <a:lnTo>
                  <a:pt x="0" y="134"/>
                </a:lnTo>
                <a:lnTo>
                  <a:pt x="0" y="134"/>
                </a:lnTo>
                <a:lnTo>
                  <a:pt x="2" y="120"/>
                </a:lnTo>
                <a:lnTo>
                  <a:pt x="4" y="106"/>
                </a:lnTo>
                <a:lnTo>
                  <a:pt x="6" y="94"/>
                </a:lnTo>
                <a:lnTo>
                  <a:pt x="12" y="82"/>
                </a:lnTo>
                <a:lnTo>
                  <a:pt x="16" y="70"/>
                </a:lnTo>
                <a:lnTo>
                  <a:pt x="24" y="60"/>
                </a:lnTo>
                <a:lnTo>
                  <a:pt x="32" y="50"/>
                </a:lnTo>
                <a:lnTo>
                  <a:pt x="40" y="40"/>
                </a:lnTo>
                <a:lnTo>
                  <a:pt x="50" y="30"/>
                </a:lnTo>
                <a:lnTo>
                  <a:pt x="60" y="24"/>
                </a:lnTo>
                <a:lnTo>
                  <a:pt x="70" y="16"/>
                </a:lnTo>
                <a:lnTo>
                  <a:pt x="82" y="12"/>
                </a:lnTo>
                <a:lnTo>
                  <a:pt x="94" y="6"/>
                </a:lnTo>
                <a:lnTo>
                  <a:pt x="108" y="4"/>
                </a:lnTo>
                <a:lnTo>
                  <a:pt x="120" y="2"/>
                </a:lnTo>
                <a:lnTo>
                  <a:pt x="134" y="0"/>
                </a:lnTo>
                <a:lnTo>
                  <a:pt x="134" y="0"/>
                </a:lnTo>
                <a:lnTo>
                  <a:pt x="148" y="2"/>
                </a:lnTo>
                <a:lnTo>
                  <a:pt x="160" y="4"/>
                </a:lnTo>
                <a:lnTo>
                  <a:pt x="174" y="6"/>
                </a:lnTo>
                <a:lnTo>
                  <a:pt x="186" y="12"/>
                </a:lnTo>
                <a:lnTo>
                  <a:pt x="198" y="16"/>
                </a:lnTo>
                <a:lnTo>
                  <a:pt x="208" y="24"/>
                </a:lnTo>
                <a:lnTo>
                  <a:pt x="218" y="30"/>
                </a:lnTo>
                <a:lnTo>
                  <a:pt x="228" y="40"/>
                </a:lnTo>
                <a:lnTo>
                  <a:pt x="236" y="50"/>
                </a:lnTo>
                <a:lnTo>
                  <a:pt x="244" y="60"/>
                </a:lnTo>
                <a:lnTo>
                  <a:pt x="252" y="70"/>
                </a:lnTo>
                <a:lnTo>
                  <a:pt x="256" y="82"/>
                </a:lnTo>
                <a:lnTo>
                  <a:pt x="262" y="94"/>
                </a:lnTo>
                <a:lnTo>
                  <a:pt x="264" y="106"/>
                </a:lnTo>
                <a:lnTo>
                  <a:pt x="266" y="120"/>
                </a:lnTo>
                <a:lnTo>
                  <a:pt x="268" y="134"/>
                </a:lnTo>
                <a:lnTo>
                  <a:pt x="268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Freeform 49">
            <a:extLst>
              <a:ext uri="{FF2B5EF4-FFF2-40B4-BE49-F238E27FC236}">
                <a16:creationId xmlns:a16="http://schemas.microsoft.com/office/drawing/2014/main" id="{ACC234A8-30AE-475B-9EC2-D470BCE5A17A}"/>
              </a:ext>
            </a:extLst>
          </p:cNvPr>
          <p:cNvSpPr>
            <a:spLocks/>
          </p:cNvSpPr>
          <p:nvPr/>
        </p:nvSpPr>
        <p:spPr bwMode="auto">
          <a:xfrm>
            <a:off x="4007644" y="5853906"/>
            <a:ext cx="24010144" cy="11058100"/>
          </a:xfrm>
          <a:custGeom>
            <a:avLst/>
            <a:gdLst>
              <a:gd name="T0" fmla="*/ 9504 w 10363"/>
              <a:gd name="T1" fmla="*/ 5118 h 5120"/>
              <a:gd name="T2" fmla="*/ 9640 w 10363"/>
              <a:gd name="T3" fmla="*/ 5102 h 5120"/>
              <a:gd name="T4" fmla="*/ 9770 w 10363"/>
              <a:gd name="T5" fmla="*/ 5064 h 5120"/>
              <a:gd name="T6" fmla="*/ 9889 w 10363"/>
              <a:gd name="T7" fmla="*/ 5010 h 5120"/>
              <a:gd name="T8" fmla="*/ 9999 w 10363"/>
              <a:gd name="T9" fmla="*/ 4940 h 5120"/>
              <a:gd name="T10" fmla="*/ 10097 w 10363"/>
              <a:gd name="T11" fmla="*/ 4854 h 5120"/>
              <a:gd name="T12" fmla="*/ 10183 w 10363"/>
              <a:gd name="T13" fmla="*/ 4757 h 5120"/>
              <a:gd name="T14" fmla="*/ 10253 w 10363"/>
              <a:gd name="T15" fmla="*/ 4647 h 5120"/>
              <a:gd name="T16" fmla="*/ 10307 w 10363"/>
              <a:gd name="T17" fmla="*/ 4527 h 5120"/>
              <a:gd name="T18" fmla="*/ 10345 w 10363"/>
              <a:gd name="T19" fmla="*/ 4397 h 5120"/>
              <a:gd name="T20" fmla="*/ 10361 w 10363"/>
              <a:gd name="T21" fmla="*/ 4263 h 5120"/>
              <a:gd name="T22" fmla="*/ 10363 w 10363"/>
              <a:gd name="T23" fmla="*/ 905 h 5120"/>
              <a:gd name="T24" fmla="*/ 10353 w 10363"/>
              <a:gd name="T25" fmla="*/ 767 h 5120"/>
              <a:gd name="T26" fmla="*/ 10321 w 10363"/>
              <a:gd name="T27" fmla="*/ 635 h 5120"/>
              <a:gd name="T28" fmla="*/ 10273 w 10363"/>
              <a:gd name="T29" fmla="*/ 513 h 5120"/>
              <a:gd name="T30" fmla="*/ 10207 w 10363"/>
              <a:gd name="T31" fmla="*/ 400 h 5120"/>
              <a:gd name="T32" fmla="*/ 10127 w 10363"/>
              <a:gd name="T33" fmla="*/ 298 h 5120"/>
              <a:gd name="T34" fmla="*/ 10033 w 10363"/>
              <a:gd name="T35" fmla="*/ 208 h 5120"/>
              <a:gd name="T36" fmla="*/ 9927 w 10363"/>
              <a:gd name="T37" fmla="*/ 132 h 5120"/>
              <a:gd name="T38" fmla="*/ 9810 w 10363"/>
              <a:gd name="T39" fmla="*/ 72 h 5120"/>
              <a:gd name="T40" fmla="*/ 9684 w 10363"/>
              <a:gd name="T41" fmla="*/ 30 h 5120"/>
              <a:gd name="T42" fmla="*/ 9550 w 10363"/>
              <a:gd name="T43" fmla="*/ 6 h 5120"/>
              <a:gd name="T44" fmla="*/ 905 w 10363"/>
              <a:gd name="T45" fmla="*/ 0 h 5120"/>
              <a:gd name="T46" fmla="*/ 813 w 10363"/>
              <a:gd name="T47" fmla="*/ 6 h 5120"/>
              <a:gd name="T48" fmla="*/ 679 w 10363"/>
              <a:gd name="T49" fmla="*/ 30 h 5120"/>
              <a:gd name="T50" fmla="*/ 553 w 10363"/>
              <a:gd name="T51" fmla="*/ 72 h 5120"/>
              <a:gd name="T52" fmla="*/ 436 w 10363"/>
              <a:gd name="T53" fmla="*/ 132 h 5120"/>
              <a:gd name="T54" fmla="*/ 330 w 10363"/>
              <a:gd name="T55" fmla="*/ 208 h 5120"/>
              <a:gd name="T56" fmla="*/ 236 w 10363"/>
              <a:gd name="T57" fmla="*/ 298 h 5120"/>
              <a:gd name="T58" fmla="*/ 154 w 10363"/>
              <a:gd name="T59" fmla="*/ 400 h 5120"/>
              <a:gd name="T60" fmla="*/ 90 w 10363"/>
              <a:gd name="T61" fmla="*/ 513 h 5120"/>
              <a:gd name="T62" fmla="*/ 42 w 10363"/>
              <a:gd name="T63" fmla="*/ 635 h 5120"/>
              <a:gd name="T64" fmla="*/ 10 w 10363"/>
              <a:gd name="T65" fmla="*/ 767 h 5120"/>
              <a:gd name="T66" fmla="*/ 0 w 10363"/>
              <a:gd name="T67" fmla="*/ 905 h 5120"/>
              <a:gd name="T68" fmla="*/ 2 w 10363"/>
              <a:gd name="T69" fmla="*/ 4263 h 5120"/>
              <a:gd name="T70" fmla="*/ 18 w 10363"/>
              <a:gd name="T71" fmla="*/ 4397 h 5120"/>
              <a:gd name="T72" fmla="*/ 56 w 10363"/>
              <a:gd name="T73" fmla="*/ 4527 h 5120"/>
              <a:gd name="T74" fmla="*/ 110 w 10363"/>
              <a:gd name="T75" fmla="*/ 4647 h 5120"/>
              <a:gd name="T76" fmla="*/ 180 w 10363"/>
              <a:gd name="T77" fmla="*/ 4757 h 5120"/>
              <a:gd name="T78" fmla="*/ 266 w 10363"/>
              <a:gd name="T79" fmla="*/ 4854 h 5120"/>
              <a:gd name="T80" fmla="*/ 364 w 10363"/>
              <a:gd name="T81" fmla="*/ 4940 h 5120"/>
              <a:gd name="T82" fmla="*/ 473 w 10363"/>
              <a:gd name="T83" fmla="*/ 5010 h 5120"/>
              <a:gd name="T84" fmla="*/ 593 w 10363"/>
              <a:gd name="T85" fmla="*/ 5064 h 5120"/>
              <a:gd name="T86" fmla="*/ 723 w 10363"/>
              <a:gd name="T87" fmla="*/ 5102 h 5120"/>
              <a:gd name="T88" fmla="*/ 859 w 10363"/>
              <a:gd name="T89" fmla="*/ 5118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363" h="5120">
                <a:moveTo>
                  <a:pt x="9458" y="5120"/>
                </a:moveTo>
                <a:lnTo>
                  <a:pt x="9458" y="5120"/>
                </a:lnTo>
                <a:lnTo>
                  <a:pt x="9504" y="5118"/>
                </a:lnTo>
                <a:lnTo>
                  <a:pt x="9550" y="5116"/>
                </a:lnTo>
                <a:lnTo>
                  <a:pt x="9596" y="5110"/>
                </a:lnTo>
                <a:lnTo>
                  <a:pt x="9640" y="5102"/>
                </a:lnTo>
                <a:lnTo>
                  <a:pt x="9684" y="5092"/>
                </a:lnTo>
                <a:lnTo>
                  <a:pt x="9728" y="5080"/>
                </a:lnTo>
                <a:lnTo>
                  <a:pt x="9770" y="5064"/>
                </a:lnTo>
                <a:lnTo>
                  <a:pt x="9810" y="5048"/>
                </a:lnTo>
                <a:lnTo>
                  <a:pt x="9850" y="5030"/>
                </a:lnTo>
                <a:lnTo>
                  <a:pt x="9889" y="5010"/>
                </a:lnTo>
                <a:lnTo>
                  <a:pt x="9927" y="4988"/>
                </a:lnTo>
                <a:lnTo>
                  <a:pt x="9963" y="4966"/>
                </a:lnTo>
                <a:lnTo>
                  <a:pt x="9999" y="4940"/>
                </a:lnTo>
                <a:lnTo>
                  <a:pt x="10033" y="4914"/>
                </a:lnTo>
                <a:lnTo>
                  <a:pt x="10065" y="4884"/>
                </a:lnTo>
                <a:lnTo>
                  <a:pt x="10097" y="4854"/>
                </a:lnTo>
                <a:lnTo>
                  <a:pt x="10127" y="4824"/>
                </a:lnTo>
                <a:lnTo>
                  <a:pt x="10155" y="4790"/>
                </a:lnTo>
                <a:lnTo>
                  <a:pt x="10183" y="4757"/>
                </a:lnTo>
                <a:lnTo>
                  <a:pt x="10207" y="4721"/>
                </a:lnTo>
                <a:lnTo>
                  <a:pt x="10231" y="4685"/>
                </a:lnTo>
                <a:lnTo>
                  <a:pt x="10253" y="4647"/>
                </a:lnTo>
                <a:lnTo>
                  <a:pt x="10273" y="4607"/>
                </a:lnTo>
                <a:lnTo>
                  <a:pt x="10291" y="4567"/>
                </a:lnTo>
                <a:lnTo>
                  <a:pt x="10307" y="4527"/>
                </a:lnTo>
                <a:lnTo>
                  <a:pt x="10321" y="4485"/>
                </a:lnTo>
                <a:lnTo>
                  <a:pt x="10333" y="4441"/>
                </a:lnTo>
                <a:lnTo>
                  <a:pt x="10345" y="4397"/>
                </a:lnTo>
                <a:lnTo>
                  <a:pt x="10353" y="4353"/>
                </a:lnTo>
                <a:lnTo>
                  <a:pt x="10357" y="4309"/>
                </a:lnTo>
                <a:lnTo>
                  <a:pt x="10361" y="4263"/>
                </a:lnTo>
                <a:lnTo>
                  <a:pt x="10363" y="4215"/>
                </a:lnTo>
                <a:lnTo>
                  <a:pt x="10363" y="905"/>
                </a:lnTo>
                <a:lnTo>
                  <a:pt x="10363" y="905"/>
                </a:lnTo>
                <a:lnTo>
                  <a:pt x="10361" y="859"/>
                </a:lnTo>
                <a:lnTo>
                  <a:pt x="10357" y="813"/>
                </a:lnTo>
                <a:lnTo>
                  <a:pt x="10353" y="767"/>
                </a:lnTo>
                <a:lnTo>
                  <a:pt x="10345" y="723"/>
                </a:lnTo>
                <a:lnTo>
                  <a:pt x="10333" y="679"/>
                </a:lnTo>
                <a:lnTo>
                  <a:pt x="10321" y="635"/>
                </a:lnTo>
                <a:lnTo>
                  <a:pt x="10307" y="593"/>
                </a:lnTo>
                <a:lnTo>
                  <a:pt x="10291" y="553"/>
                </a:lnTo>
                <a:lnTo>
                  <a:pt x="10273" y="513"/>
                </a:lnTo>
                <a:lnTo>
                  <a:pt x="10253" y="474"/>
                </a:lnTo>
                <a:lnTo>
                  <a:pt x="10231" y="436"/>
                </a:lnTo>
                <a:lnTo>
                  <a:pt x="10207" y="400"/>
                </a:lnTo>
                <a:lnTo>
                  <a:pt x="10183" y="364"/>
                </a:lnTo>
                <a:lnTo>
                  <a:pt x="10155" y="330"/>
                </a:lnTo>
                <a:lnTo>
                  <a:pt x="10127" y="298"/>
                </a:lnTo>
                <a:lnTo>
                  <a:pt x="10097" y="266"/>
                </a:lnTo>
                <a:lnTo>
                  <a:pt x="10065" y="236"/>
                </a:lnTo>
                <a:lnTo>
                  <a:pt x="10033" y="208"/>
                </a:lnTo>
                <a:lnTo>
                  <a:pt x="9999" y="180"/>
                </a:lnTo>
                <a:lnTo>
                  <a:pt x="9963" y="156"/>
                </a:lnTo>
                <a:lnTo>
                  <a:pt x="9927" y="132"/>
                </a:lnTo>
                <a:lnTo>
                  <a:pt x="9889" y="110"/>
                </a:lnTo>
                <a:lnTo>
                  <a:pt x="9850" y="90"/>
                </a:lnTo>
                <a:lnTo>
                  <a:pt x="9810" y="72"/>
                </a:lnTo>
                <a:lnTo>
                  <a:pt x="9770" y="56"/>
                </a:lnTo>
                <a:lnTo>
                  <a:pt x="9728" y="42"/>
                </a:lnTo>
                <a:lnTo>
                  <a:pt x="9684" y="30"/>
                </a:lnTo>
                <a:lnTo>
                  <a:pt x="9640" y="20"/>
                </a:lnTo>
                <a:lnTo>
                  <a:pt x="9596" y="12"/>
                </a:lnTo>
                <a:lnTo>
                  <a:pt x="9550" y="6"/>
                </a:lnTo>
                <a:lnTo>
                  <a:pt x="9504" y="2"/>
                </a:lnTo>
                <a:lnTo>
                  <a:pt x="9458" y="0"/>
                </a:lnTo>
                <a:lnTo>
                  <a:pt x="905" y="0"/>
                </a:lnTo>
                <a:lnTo>
                  <a:pt x="905" y="0"/>
                </a:lnTo>
                <a:lnTo>
                  <a:pt x="859" y="2"/>
                </a:lnTo>
                <a:lnTo>
                  <a:pt x="813" y="6"/>
                </a:lnTo>
                <a:lnTo>
                  <a:pt x="767" y="12"/>
                </a:lnTo>
                <a:lnTo>
                  <a:pt x="723" y="20"/>
                </a:lnTo>
                <a:lnTo>
                  <a:pt x="679" y="30"/>
                </a:lnTo>
                <a:lnTo>
                  <a:pt x="635" y="42"/>
                </a:lnTo>
                <a:lnTo>
                  <a:pt x="593" y="56"/>
                </a:lnTo>
                <a:lnTo>
                  <a:pt x="553" y="72"/>
                </a:lnTo>
                <a:lnTo>
                  <a:pt x="513" y="90"/>
                </a:lnTo>
                <a:lnTo>
                  <a:pt x="473" y="110"/>
                </a:lnTo>
                <a:lnTo>
                  <a:pt x="436" y="132"/>
                </a:lnTo>
                <a:lnTo>
                  <a:pt x="400" y="156"/>
                </a:lnTo>
                <a:lnTo>
                  <a:pt x="364" y="180"/>
                </a:lnTo>
                <a:lnTo>
                  <a:pt x="330" y="208"/>
                </a:lnTo>
                <a:lnTo>
                  <a:pt x="296" y="236"/>
                </a:lnTo>
                <a:lnTo>
                  <a:pt x="266" y="266"/>
                </a:lnTo>
                <a:lnTo>
                  <a:pt x="236" y="298"/>
                </a:lnTo>
                <a:lnTo>
                  <a:pt x="208" y="330"/>
                </a:lnTo>
                <a:lnTo>
                  <a:pt x="180" y="364"/>
                </a:lnTo>
                <a:lnTo>
                  <a:pt x="154" y="400"/>
                </a:lnTo>
                <a:lnTo>
                  <a:pt x="132" y="436"/>
                </a:lnTo>
                <a:lnTo>
                  <a:pt x="110" y="474"/>
                </a:lnTo>
                <a:lnTo>
                  <a:pt x="90" y="513"/>
                </a:lnTo>
                <a:lnTo>
                  <a:pt x="72" y="553"/>
                </a:lnTo>
                <a:lnTo>
                  <a:pt x="56" y="593"/>
                </a:lnTo>
                <a:lnTo>
                  <a:pt x="42" y="635"/>
                </a:lnTo>
                <a:lnTo>
                  <a:pt x="28" y="679"/>
                </a:lnTo>
                <a:lnTo>
                  <a:pt x="18" y="723"/>
                </a:lnTo>
                <a:lnTo>
                  <a:pt x="10" y="767"/>
                </a:lnTo>
                <a:lnTo>
                  <a:pt x="6" y="813"/>
                </a:lnTo>
                <a:lnTo>
                  <a:pt x="2" y="859"/>
                </a:lnTo>
                <a:lnTo>
                  <a:pt x="0" y="905"/>
                </a:lnTo>
                <a:lnTo>
                  <a:pt x="0" y="4215"/>
                </a:lnTo>
                <a:lnTo>
                  <a:pt x="0" y="4215"/>
                </a:lnTo>
                <a:lnTo>
                  <a:pt x="2" y="4263"/>
                </a:lnTo>
                <a:lnTo>
                  <a:pt x="6" y="4307"/>
                </a:lnTo>
                <a:lnTo>
                  <a:pt x="10" y="4353"/>
                </a:lnTo>
                <a:lnTo>
                  <a:pt x="18" y="4397"/>
                </a:lnTo>
                <a:lnTo>
                  <a:pt x="28" y="4441"/>
                </a:lnTo>
                <a:lnTo>
                  <a:pt x="42" y="4485"/>
                </a:lnTo>
                <a:lnTo>
                  <a:pt x="56" y="4527"/>
                </a:lnTo>
                <a:lnTo>
                  <a:pt x="72" y="4567"/>
                </a:lnTo>
                <a:lnTo>
                  <a:pt x="90" y="4607"/>
                </a:lnTo>
                <a:lnTo>
                  <a:pt x="110" y="4647"/>
                </a:lnTo>
                <a:lnTo>
                  <a:pt x="132" y="4685"/>
                </a:lnTo>
                <a:lnTo>
                  <a:pt x="154" y="4721"/>
                </a:lnTo>
                <a:lnTo>
                  <a:pt x="180" y="4757"/>
                </a:lnTo>
                <a:lnTo>
                  <a:pt x="208" y="4790"/>
                </a:lnTo>
                <a:lnTo>
                  <a:pt x="236" y="4824"/>
                </a:lnTo>
                <a:lnTo>
                  <a:pt x="266" y="4854"/>
                </a:lnTo>
                <a:lnTo>
                  <a:pt x="296" y="4884"/>
                </a:lnTo>
                <a:lnTo>
                  <a:pt x="330" y="4914"/>
                </a:lnTo>
                <a:lnTo>
                  <a:pt x="364" y="4940"/>
                </a:lnTo>
                <a:lnTo>
                  <a:pt x="400" y="4966"/>
                </a:lnTo>
                <a:lnTo>
                  <a:pt x="436" y="4988"/>
                </a:lnTo>
                <a:lnTo>
                  <a:pt x="473" y="5010"/>
                </a:lnTo>
                <a:lnTo>
                  <a:pt x="513" y="5030"/>
                </a:lnTo>
                <a:lnTo>
                  <a:pt x="553" y="5048"/>
                </a:lnTo>
                <a:lnTo>
                  <a:pt x="593" y="5064"/>
                </a:lnTo>
                <a:lnTo>
                  <a:pt x="635" y="5080"/>
                </a:lnTo>
                <a:lnTo>
                  <a:pt x="679" y="5092"/>
                </a:lnTo>
                <a:lnTo>
                  <a:pt x="723" y="5102"/>
                </a:lnTo>
                <a:lnTo>
                  <a:pt x="767" y="5110"/>
                </a:lnTo>
                <a:lnTo>
                  <a:pt x="813" y="5116"/>
                </a:lnTo>
                <a:lnTo>
                  <a:pt x="859" y="5118"/>
                </a:lnTo>
                <a:lnTo>
                  <a:pt x="905" y="5120"/>
                </a:lnTo>
                <a:lnTo>
                  <a:pt x="9458" y="5120"/>
                </a:lnTo>
                <a:close/>
              </a:path>
            </a:pathLst>
          </a:custGeom>
          <a:solidFill>
            <a:srgbClr val="BE7D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Freeform 51">
            <a:extLst>
              <a:ext uri="{FF2B5EF4-FFF2-40B4-BE49-F238E27FC236}">
                <a16:creationId xmlns:a16="http://schemas.microsoft.com/office/drawing/2014/main" id="{85085C31-B3C4-43EC-97A6-676DB6135624}"/>
              </a:ext>
            </a:extLst>
          </p:cNvPr>
          <p:cNvSpPr>
            <a:spLocks/>
          </p:cNvSpPr>
          <p:nvPr/>
        </p:nvSpPr>
        <p:spPr bwMode="auto">
          <a:xfrm>
            <a:off x="9785350" y="14328775"/>
            <a:ext cx="2624138" cy="2624137"/>
          </a:xfrm>
          <a:custGeom>
            <a:avLst/>
            <a:gdLst>
              <a:gd name="T0" fmla="*/ 1653 w 1653"/>
              <a:gd name="T1" fmla="*/ 0 h 1653"/>
              <a:gd name="T2" fmla="*/ 0 w 1653"/>
              <a:gd name="T3" fmla="*/ 1653 h 1653"/>
              <a:gd name="T4" fmla="*/ 0 w 1653"/>
              <a:gd name="T5" fmla="*/ 0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3" h="1653">
                <a:moveTo>
                  <a:pt x="1653" y="0"/>
                </a:moveTo>
                <a:lnTo>
                  <a:pt x="0" y="16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DB49EDDB-3ECB-412F-B813-DA64A500A296}"/>
              </a:ext>
            </a:extLst>
          </p:cNvPr>
          <p:cNvSpPr>
            <a:spLocks/>
          </p:cNvSpPr>
          <p:nvPr/>
        </p:nvSpPr>
        <p:spPr bwMode="auto">
          <a:xfrm>
            <a:off x="20351750" y="4122738"/>
            <a:ext cx="2624138" cy="2624137"/>
          </a:xfrm>
          <a:custGeom>
            <a:avLst/>
            <a:gdLst>
              <a:gd name="T0" fmla="*/ 0 w 1653"/>
              <a:gd name="T1" fmla="*/ 1653 h 1653"/>
              <a:gd name="T2" fmla="*/ 1653 w 1653"/>
              <a:gd name="T3" fmla="*/ 0 h 1653"/>
              <a:gd name="T4" fmla="*/ 1653 w 1653"/>
              <a:gd name="T5" fmla="*/ 1653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3" h="1653">
                <a:moveTo>
                  <a:pt x="0" y="1653"/>
                </a:moveTo>
                <a:lnTo>
                  <a:pt x="1653" y="0"/>
                </a:lnTo>
                <a:lnTo>
                  <a:pt x="1653" y="165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54">
            <a:extLst>
              <a:ext uri="{FF2B5EF4-FFF2-40B4-BE49-F238E27FC236}">
                <a16:creationId xmlns:a16="http://schemas.microsoft.com/office/drawing/2014/main" id="{64D0CAF9-9437-4DCF-BAA7-6690A0F29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725" y="2185988"/>
            <a:ext cx="6346825" cy="22225"/>
          </a:xfrm>
          <a:prstGeom prst="rect">
            <a:avLst/>
          </a:prstGeom>
          <a:solidFill>
            <a:srgbClr val="9E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" name="Rectangle 55">
            <a:extLst>
              <a:ext uri="{FF2B5EF4-FFF2-40B4-BE49-F238E27FC236}">
                <a16:creationId xmlns:a16="http://schemas.microsoft.com/office/drawing/2014/main" id="{00EFB735-89C8-4FB4-BA51-D8ED5346B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16688" y="2185988"/>
            <a:ext cx="6346825" cy="22225"/>
          </a:xfrm>
          <a:prstGeom prst="rect">
            <a:avLst/>
          </a:prstGeom>
          <a:solidFill>
            <a:srgbClr val="9E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C72AD00A-C539-4158-959D-147834B0A7F6}"/>
              </a:ext>
            </a:extLst>
          </p:cNvPr>
          <p:cNvSpPr>
            <a:spLocks noEditPoints="1"/>
          </p:cNvSpPr>
          <p:nvPr/>
        </p:nvSpPr>
        <p:spPr bwMode="auto">
          <a:xfrm>
            <a:off x="27903024" y="1693649"/>
            <a:ext cx="3248025" cy="822325"/>
          </a:xfrm>
          <a:custGeom>
            <a:avLst/>
            <a:gdLst>
              <a:gd name="T0" fmla="*/ 1776 w 2046"/>
              <a:gd name="T1" fmla="*/ 500 h 518"/>
              <a:gd name="T2" fmla="*/ 1850 w 2046"/>
              <a:gd name="T3" fmla="*/ 490 h 518"/>
              <a:gd name="T4" fmla="*/ 1916 w 2046"/>
              <a:gd name="T5" fmla="*/ 460 h 518"/>
              <a:gd name="T6" fmla="*/ 1954 w 2046"/>
              <a:gd name="T7" fmla="*/ 430 h 518"/>
              <a:gd name="T8" fmla="*/ 1996 w 2046"/>
              <a:gd name="T9" fmla="*/ 374 h 518"/>
              <a:gd name="T10" fmla="*/ 2022 w 2046"/>
              <a:gd name="T11" fmla="*/ 308 h 518"/>
              <a:gd name="T12" fmla="*/ 2028 w 2046"/>
              <a:gd name="T13" fmla="*/ 260 h 518"/>
              <a:gd name="T14" fmla="*/ 2016 w 2046"/>
              <a:gd name="T15" fmla="*/ 188 h 518"/>
              <a:gd name="T16" fmla="*/ 1984 w 2046"/>
              <a:gd name="T17" fmla="*/ 126 h 518"/>
              <a:gd name="T18" fmla="*/ 1954 w 2046"/>
              <a:gd name="T19" fmla="*/ 90 h 518"/>
              <a:gd name="T20" fmla="*/ 1896 w 2046"/>
              <a:gd name="T21" fmla="*/ 48 h 518"/>
              <a:gd name="T22" fmla="*/ 1826 w 2046"/>
              <a:gd name="T23" fmla="*/ 24 h 518"/>
              <a:gd name="T24" fmla="*/ 270 w 2046"/>
              <a:gd name="T25" fmla="*/ 20 h 518"/>
              <a:gd name="T26" fmla="*/ 218 w 2046"/>
              <a:gd name="T27" fmla="*/ 24 h 518"/>
              <a:gd name="T28" fmla="*/ 150 w 2046"/>
              <a:gd name="T29" fmla="*/ 48 h 518"/>
              <a:gd name="T30" fmla="*/ 92 w 2046"/>
              <a:gd name="T31" fmla="*/ 90 h 518"/>
              <a:gd name="T32" fmla="*/ 60 w 2046"/>
              <a:gd name="T33" fmla="*/ 126 h 518"/>
              <a:gd name="T34" fmla="*/ 30 w 2046"/>
              <a:gd name="T35" fmla="*/ 188 h 518"/>
              <a:gd name="T36" fmla="*/ 18 w 2046"/>
              <a:gd name="T37" fmla="*/ 260 h 518"/>
              <a:gd name="T38" fmla="*/ 24 w 2046"/>
              <a:gd name="T39" fmla="*/ 308 h 518"/>
              <a:gd name="T40" fmla="*/ 48 w 2046"/>
              <a:gd name="T41" fmla="*/ 374 h 518"/>
              <a:gd name="T42" fmla="*/ 92 w 2046"/>
              <a:gd name="T43" fmla="*/ 430 h 518"/>
              <a:gd name="T44" fmla="*/ 128 w 2046"/>
              <a:gd name="T45" fmla="*/ 460 h 518"/>
              <a:gd name="T46" fmla="*/ 194 w 2046"/>
              <a:gd name="T47" fmla="*/ 490 h 518"/>
              <a:gd name="T48" fmla="*/ 270 w 2046"/>
              <a:gd name="T49" fmla="*/ 500 h 518"/>
              <a:gd name="T50" fmla="*/ 270 w 2046"/>
              <a:gd name="T51" fmla="*/ 518 h 518"/>
              <a:gd name="T52" fmla="*/ 190 w 2046"/>
              <a:gd name="T53" fmla="*/ 508 h 518"/>
              <a:gd name="T54" fmla="*/ 118 w 2046"/>
              <a:gd name="T55" fmla="*/ 474 h 518"/>
              <a:gd name="T56" fmla="*/ 78 w 2046"/>
              <a:gd name="T57" fmla="*/ 444 h 518"/>
              <a:gd name="T58" fmla="*/ 32 w 2046"/>
              <a:gd name="T59" fmla="*/ 384 h 518"/>
              <a:gd name="T60" fmla="*/ 4 w 2046"/>
              <a:gd name="T61" fmla="*/ 312 h 518"/>
              <a:gd name="T62" fmla="*/ 0 w 2046"/>
              <a:gd name="T63" fmla="*/ 260 h 518"/>
              <a:gd name="T64" fmla="*/ 12 w 2046"/>
              <a:gd name="T65" fmla="*/ 182 h 518"/>
              <a:gd name="T66" fmla="*/ 46 w 2046"/>
              <a:gd name="T67" fmla="*/ 116 h 518"/>
              <a:gd name="T68" fmla="*/ 78 w 2046"/>
              <a:gd name="T69" fmla="*/ 76 h 518"/>
              <a:gd name="T70" fmla="*/ 140 w 2046"/>
              <a:gd name="T71" fmla="*/ 32 h 518"/>
              <a:gd name="T72" fmla="*/ 216 w 2046"/>
              <a:gd name="T73" fmla="*/ 6 h 518"/>
              <a:gd name="T74" fmla="*/ 1776 w 2046"/>
              <a:gd name="T75" fmla="*/ 0 h 518"/>
              <a:gd name="T76" fmla="*/ 1830 w 2046"/>
              <a:gd name="T77" fmla="*/ 6 h 518"/>
              <a:gd name="T78" fmla="*/ 1904 w 2046"/>
              <a:gd name="T79" fmla="*/ 32 h 518"/>
              <a:gd name="T80" fmla="*/ 1966 w 2046"/>
              <a:gd name="T81" fmla="*/ 76 h 518"/>
              <a:gd name="T82" fmla="*/ 2000 w 2046"/>
              <a:gd name="T83" fmla="*/ 116 h 518"/>
              <a:gd name="T84" fmla="*/ 2034 w 2046"/>
              <a:gd name="T85" fmla="*/ 182 h 518"/>
              <a:gd name="T86" fmla="*/ 2046 w 2046"/>
              <a:gd name="T87" fmla="*/ 260 h 518"/>
              <a:gd name="T88" fmla="*/ 2040 w 2046"/>
              <a:gd name="T89" fmla="*/ 312 h 518"/>
              <a:gd name="T90" fmla="*/ 2012 w 2046"/>
              <a:gd name="T91" fmla="*/ 384 h 518"/>
              <a:gd name="T92" fmla="*/ 1966 w 2046"/>
              <a:gd name="T93" fmla="*/ 444 h 518"/>
              <a:gd name="T94" fmla="*/ 1926 w 2046"/>
              <a:gd name="T95" fmla="*/ 474 h 518"/>
              <a:gd name="T96" fmla="*/ 1856 w 2046"/>
              <a:gd name="T97" fmla="*/ 508 h 518"/>
              <a:gd name="T98" fmla="*/ 1776 w 2046"/>
              <a:gd name="T99" fmla="*/ 518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46" h="518">
                <a:moveTo>
                  <a:pt x="270" y="500"/>
                </a:moveTo>
                <a:lnTo>
                  <a:pt x="1776" y="500"/>
                </a:lnTo>
                <a:lnTo>
                  <a:pt x="1776" y="500"/>
                </a:lnTo>
                <a:lnTo>
                  <a:pt x="1802" y="500"/>
                </a:lnTo>
                <a:lnTo>
                  <a:pt x="1826" y="496"/>
                </a:lnTo>
                <a:lnTo>
                  <a:pt x="1850" y="490"/>
                </a:lnTo>
                <a:lnTo>
                  <a:pt x="1874" y="482"/>
                </a:lnTo>
                <a:lnTo>
                  <a:pt x="1896" y="472"/>
                </a:lnTo>
                <a:lnTo>
                  <a:pt x="1916" y="460"/>
                </a:lnTo>
                <a:lnTo>
                  <a:pt x="1936" y="446"/>
                </a:lnTo>
                <a:lnTo>
                  <a:pt x="1954" y="430"/>
                </a:lnTo>
                <a:lnTo>
                  <a:pt x="1954" y="430"/>
                </a:lnTo>
                <a:lnTo>
                  <a:pt x="1970" y="412"/>
                </a:lnTo>
                <a:lnTo>
                  <a:pt x="1984" y="394"/>
                </a:lnTo>
                <a:lnTo>
                  <a:pt x="1996" y="374"/>
                </a:lnTo>
                <a:lnTo>
                  <a:pt x="2008" y="354"/>
                </a:lnTo>
                <a:lnTo>
                  <a:pt x="2016" y="332"/>
                </a:lnTo>
                <a:lnTo>
                  <a:pt x="2022" y="308"/>
                </a:lnTo>
                <a:lnTo>
                  <a:pt x="2026" y="284"/>
                </a:lnTo>
                <a:lnTo>
                  <a:pt x="2028" y="260"/>
                </a:lnTo>
                <a:lnTo>
                  <a:pt x="2028" y="260"/>
                </a:lnTo>
                <a:lnTo>
                  <a:pt x="2026" y="236"/>
                </a:lnTo>
                <a:lnTo>
                  <a:pt x="2022" y="212"/>
                </a:lnTo>
                <a:lnTo>
                  <a:pt x="2016" y="188"/>
                </a:lnTo>
                <a:lnTo>
                  <a:pt x="2008" y="166"/>
                </a:lnTo>
                <a:lnTo>
                  <a:pt x="1996" y="146"/>
                </a:lnTo>
                <a:lnTo>
                  <a:pt x="1984" y="126"/>
                </a:lnTo>
                <a:lnTo>
                  <a:pt x="1970" y="108"/>
                </a:lnTo>
                <a:lnTo>
                  <a:pt x="1954" y="90"/>
                </a:lnTo>
                <a:lnTo>
                  <a:pt x="1954" y="90"/>
                </a:lnTo>
                <a:lnTo>
                  <a:pt x="1936" y="74"/>
                </a:lnTo>
                <a:lnTo>
                  <a:pt x="1916" y="60"/>
                </a:lnTo>
                <a:lnTo>
                  <a:pt x="1896" y="48"/>
                </a:lnTo>
                <a:lnTo>
                  <a:pt x="1874" y="38"/>
                </a:lnTo>
                <a:lnTo>
                  <a:pt x="1850" y="30"/>
                </a:lnTo>
                <a:lnTo>
                  <a:pt x="1826" y="24"/>
                </a:lnTo>
                <a:lnTo>
                  <a:pt x="1802" y="20"/>
                </a:lnTo>
                <a:lnTo>
                  <a:pt x="1776" y="20"/>
                </a:lnTo>
                <a:lnTo>
                  <a:pt x="270" y="20"/>
                </a:lnTo>
                <a:lnTo>
                  <a:pt x="270" y="20"/>
                </a:lnTo>
                <a:lnTo>
                  <a:pt x="244" y="20"/>
                </a:lnTo>
                <a:lnTo>
                  <a:pt x="218" y="24"/>
                </a:lnTo>
                <a:lnTo>
                  <a:pt x="194" y="30"/>
                </a:lnTo>
                <a:lnTo>
                  <a:pt x="172" y="38"/>
                </a:lnTo>
                <a:lnTo>
                  <a:pt x="150" y="48"/>
                </a:lnTo>
                <a:lnTo>
                  <a:pt x="128" y="60"/>
                </a:lnTo>
                <a:lnTo>
                  <a:pt x="110" y="74"/>
                </a:lnTo>
                <a:lnTo>
                  <a:pt x="92" y="90"/>
                </a:lnTo>
                <a:lnTo>
                  <a:pt x="92" y="90"/>
                </a:lnTo>
                <a:lnTo>
                  <a:pt x="76" y="108"/>
                </a:lnTo>
                <a:lnTo>
                  <a:pt x="60" y="126"/>
                </a:lnTo>
                <a:lnTo>
                  <a:pt x="48" y="146"/>
                </a:lnTo>
                <a:lnTo>
                  <a:pt x="38" y="166"/>
                </a:lnTo>
                <a:lnTo>
                  <a:pt x="30" y="188"/>
                </a:lnTo>
                <a:lnTo>
                  <a:pt x="24" y="212"/>
                </a:lnTo>
                <a:lnTo>
                  <a:pt x="20" y="236"/>
                </a:lnTo>
                <a:lnTo>
                  <a:pt x="18" y="260"/>
                </a:lnTo>
                <a:lnTo>
                  <a:pt x="18" y="260"/>
                </a:lnTo>
                <a:lnTo>
                  <a:pt x="20" y="284"/>
                </a:lnTo>
                <a:lnTo>
                  <a:pt x="24" y="308"/>
                </a:lnTo>
                <a:lnTo>
                  <a:pt x="30" y="332"/>
                </a:lnTo>
                <a:lnTo>
                  <a:pt x="38" y="354"/>
                </a:lnTo>
                <a:lnTo>
                  <a:pt x="48" y="374"/>
                </a:lnTo>
                <a:lnTo>
                  <a:pt x="60" y="394"/>
                </a:lnTo>
                <a:lnTo>
                  <a:pt x="76" y="412"/>
                </a:lnTo>
                <a:lnTo>
                  <a:pt x="92" y="430"/>
                </a:lnTo>
                <a:lnTo>
                  <a:pt x="92" y="430"/>
                </a:lnTo>
                <a:lnTo>
                  <a:pt x="110" y="446"/>
                </a:lnTo>
                <a:lnTo>
                  <a:pt x="128" y="460"/>
                </a:lnTo>
                <a:lnTo>
                  <a:pt x="150" y="472"/>
                </a:lnTo>
                <a:lnTo>
                  <a:pt x="172" y="482"/>
                </a:lnTo>
                <a:lnTo>
                  <a:pt x="194" y="490"/>
                </a:lnTo>
                <a:lnTo>
                  <a:pt x="218" y="496"/>
                </a:lnTo>
                <a:lnTo>
                  <a:pt x="244" y="500"/>
                </a:lnTo>
                <a:lnTo>
                  <a:pt x="270" y="500"/>
                </a:lnTo>
                <a:close/>
                <a:moveTo>
                  <a:pt x="1776" y="518"/>
                </a:moveTo>
                <a:lnTo>
                  <a:pt x="270" y="518"/>
                </a:lnTo>
                <a:lnTo>
                  <a:pt x="270" y="518"/>
                </a:lnTo>
                <a:lnTo>
                  <a:pt x="242" y="518"/>
                </a:lnTo>
                <a:lnTo>
                  <a:pt x="216" y="514"/>
                </a:lnTo>
                <a:lnTo>
                  <a:pt x="190" y="508"/>
                </a:lnTo>
                <a:lnTo>
                  <a:pt x="164" y="498"/>
                </a:lnTo>
                <a:lnTo>
                  <a:pt x="140" y="488"/>
                </a:lnTo>
                <a:lnTo>
                  <a:pt x="118" y="474"/>
                </a:lnTo>
                <a:lnTo>
                  <a:pt x="98" y="460"/>
                </a:lnTo>
                <a:lnTo>
                  <a:pt x="78" y="444"/>
                </a:lnTo>
                <a:lnTo>
                  <a:pt x="78" y="444"/>
                </a:lnTo>
                <a:lnTo>
                  <a:pt x="62" y="424"/>
                </a:lnTo>
                <a:lnTo>
                  <a:pt x="46" y="404"/>
                </a:lnTo>
                <a:lnTo>
                  <a:pt x="32" y="384"/>
                </a:lnTo>
                <a:lnTo>
                  <a:pt x="20" y="360"/>
                </a:lnTo>
                <a:lnTo>
                  <a:pt x="12" y="338"/>
                </a:lnTo>
                <a:lnTo>
                  <a:pt x="4" y="312"/>
                </a:lnTo>
                <a:lnTo>
                  <a:pt x="0" y="286"/>
                </a:lnTo>
                <a:lnTo>
                  <a:pt x="0" y="260"/>
                </a:lnTo>
                <a:lnTo>
                  <a:pt x="0" y="260"/>
                </a:lnTo>
                <a:lnTo>
                  <a:pt x="0" y="234"/>
                </a:lnTo>
                <a:lnTo>
                  <a:pt x="4" y="208"/>
                </a:lnTo>
                <a:lnTo>
                  <a:pt x="12" y="182"/>
                </a:lnTo>
                <a:lnTo>
                  <a:pt x="20" y="160"/>
                </a:lnTo>
                <a:lnTo>
                  <a:pt x="32" y="136"/>
                </a:lnTo>
                <a:lnTo>
                  <a:pt x="46" y="116"/>
                </a:lnTo>
                <a:lnTo>
                  <a:pt x="62" y="96"/>
                </a:lnTo>
                <a:lnTo>
                  <a:pt x="78" y="76"/>
                </a:lnTo>
                <a:lnTo>
                  <a:pt x="78" y="76"/>
                </a:lnTo>
                <a:lnTo>
                  <a:pt x="98" y="60"/>
                </a:lnTo>
                <a:lnTo>
                  <a:pt x="118" y="46"/>
                </a:lnTo>
                <a:lnTo>
                  <a:pt x="140" y="32"/>
                </a:lnTo>
                <a:lnTo>
                  <a:pt x="164" y="22"/>
                </a:lnTo>
                <a:lnTo>
                  <a:pt x="190" y="12"/>
                </a:lnTo>
                <a:lnTo>
                  <a:pt x="216" y="6"/>
                </a:lnTo>
                <a:lnTo>
                  <a:pt x="242" y="2"/>
                </a:lnTo>
                <a:lnTo>
                  <a:pt x="270" y="0"/>
                </a:lnTo>
                <a:lnTo>
                  <a:pt x="1776" y="0"/>
                </a:lnTo>
                <a:lnTo>
                  <a:pt x="1776" y="0"/>
                </a:lnTo>
                <a:lnTo>
                  <a:pt x="1802" y="2"/>
                </a:lnTo>
                <a:lnTo>
                  <a:pt x="1830" y="6"/>
                </a:lnTo>
                <a:lnTo>
                  <a:pt x="1856" y="12"/>
                </a:lnTo>
                <a:lnTo>
                  <a:pt x="1880" y="22"/>
                </a:lnTo>
                <a:lnTo>
                  <a:pt x="1904" y="32"/>
                </a:lnTo>
                <a:lnTo>
                  <a:pt x="1926" y="46"/>
                </a:lnTo>
                <a:lnTo>
                  <a:pt x="1948" y="60"/>
                </a:lnTo>
                <a:lnTo>
                  <a:pt x="1966" y="76"/>
                </a:lnTo>
                <a:lnTo>
                  <a:pt x="1966" y="76"/>
                </a:lnTo>
                <a:lnTo>
                  <a:pt x="1984" y="96"/>
                </a:lnTo>
                <a:lnTo>
                  <a:pt x="2000" y="116"/>
                </a:lnTo>
                <a:lnTo>
                  <a:pt x="2012" y="136"/>
                </a:lnTo>
                <a:lnTo>
                  <a:pt x="2024" y="160"/>
                </a:lnTo>
                <a:lnTo>
                  <a:pt x="2034" y="182"/>
                </a:lnTo>
                <a:lnTo>
                  <a:pt x="2040" y="208"/>
                </a:lnTo>
                <a:lnTo>
                  <a:pt x="2044" y="234"/>
                </a:lnTo>
                <a:lnTo>
                  <a:pt x="2046" y="260"/>
                </a:lnTo>
                <a:lnTo>
                  <a:pt x="2046" y="260"/>
                </a:lnTo>
                <a:lnTo>
                  <a:pt x="2044" y="286"/>
                </a:lnTo>
                <a:lnTo>
                  <a:pt x="2040" y="312"/>
                </a:lnTo>
                <a:lnTo>
                  <a:pt x="2034" y="338"/>
                </a:lnTo>
                <a:lnTo>
                  <a:pt x="2024" y="360"/>
                </a:lnTo>
                <a:lnTo>
                  <a:pt x="2012" y="384"/>
                </a:lnTo>
                <a:lnTo>
                  <a:pt x="2000" y="404"/>
                </a:lnTo>
                <a:lnTo>
                  <a:pt x="1984" y="424"/>
                </a:lnTo>
                <a:lnTo>
                  <a:pt x="1966" y="444"/>
                </a:lnTo>
                <a:lnTo>
                  <a:pt x="1966" y="444"/>
                </a:lnTo>
                <a:lnTo>
                  <a:pt x="1948" y="460"/>
                </a:lnTo>
                <a:lnTo>
                  <a:pt x="1926" y="474"/>
                </a:lnTo>
                <a:lnTo>
                  <a:pt x="1904" y="488"/>
                </a:lnTo>
                <a:lnTo>
                  <a:pt x="1880" y="498"/>
                </a:lnTo>
                <a:lnTo>
                  <a:pt x="1856" y="508"/>
                </a:lnTo>
                <a:lnTo>
                  <a:pt x="1830" y="514"/>
                </a:lnTo>
                <a:lnTo>
                  <a:pt x="1802" y="518"/>
                </a:lnTo>
                <a:lnTo>
                  <a:pt x="1776" y="518"/>
                </a:lnTo>
                <a:lnTo>
                  <a:pt x="1776" y="518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D9D74C78-BEE5-473C-A3D8-72C0AE92A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4026" y="1816252"/>
            <a:ext cx="2786019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C#</a:t>
            </a:r>
            <a:r>
              <a:rPr kumimoji="0" lang="ko-KR" altLang="en-US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36">
            <a:extLst>
              <a:ext uri="{FF2B5EF4-FFF2-40B4-BE49-F238E27FC236}">
                <a16:creationId xmlns:a16="http://schemas.microsoft.com/office/drawing/2014/main" id="{BBC2FFC6-CFAB-41A5-A1CB-9309C01E0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16218" y="1731665"/>
            <a:ext cx="449802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ko-KR" altLang="en-US" sz="5000" b="1" i="0" u="none" strike="noStrike" cap="none" normalizeH="0" baseline="0" dirty="0" err="1" smtClean="0">
                <a:ln>
                  <a:noFill/>
                </a:ln>
                <a:solidFill>
                  <a:srgbClr val="BE7DBC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데이터관리</a:t>
            </a:r>
            <a:r>
              <a:rPr kumimoji="0" lang="ko-KR" altLang="en-US" sz="5000" b="1" i="0" u="none" strike="noStrike" cap="none" normalizeH="0" baseline="0" dirty="0" smtClean="0">
                <a:ln>
                  <a:noFill/>
                </a:ln>
                <a:solidFill>
                  <a:srgbClr val="BE7DBC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설계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표만들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18919" y="5893962"/>
            <a:ext cx="20182798" cy="1087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7538FFC3-B673-4CBA-9218-5D510154B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" y="14288"/>
            <a:ext cx="32646938" cy="1838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072B6B-9436-4C7E-883A-AE25D829D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56751" y="962297"/>
            <a:ext cx="7647735" cy="2416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900" b="1" i="0" u="none" strike="noStrike" cap="none" normalizeH="0" baseline="0" dirty="0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Chart</a:t>
            </a:r>
            <a:r>
              <a:rPr kumimoji="0" lang="en-US" altLang="ko-KR" sz="13900" b="1" i="0" u="none" strike="noStrike" cap="none" normalizeH="0" dirty="0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ko-KR" altLang="en-US" sz="13900" b="1" i="0" u="none" strike="noStrike" cap="none" normalizeH="0" baseline="0" dirty="0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</a:t>
            </a:r>
            <a:endParaRPr kumimoji="0" lang="en-US" altLang="ko-KR" sz="13900" b="1" i="0" u="none" strike="noStrike" cap="none" normalizeH="0" baseline="0" dirty="0" smtClean="0">
              <a:ln>
                <a:noFill/>
              </a:ln>
              <a:solidFill>
                <a:srgbClr val="002337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C2FFC6-CFAB-41A5-A1CB-9309C01E0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8844" y="354033"/>
            <a:ext cx="5517536" cy="104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ko-KR" altLang="en-US" sz="5000" b="1" dirty="0" err="1" smtClean="0">
                <a:solidFill>
                  <a:srgbClr val="BE7D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필터링</a:t>
            </a:r>
            <a:r>
              <a:rPr lang="ko-KR" altLang="en-US" sz="5000" b="1" dirty="0" smtClean="0">
                <a:solidFill>
                  <a:srgbClr val="BE7D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및 </a:t>
            </a:r>
            <a:r>
              <a:rPr lang="ko-KR" altLang="en-US" sz="5000" b="1" dirty="0" err="1" smtClean="0">
                <a:solidFill>
                  <a:srgbClr val="BE7D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차트출력</a:t>
            </a:r>
            <a:endParaRPr lang="ko-KR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4923E371-C489-489D-8AE5-A4503F410F39}"/>
              </a:ext>
            </a:extLst>
          </p:cNvPr>
          <p:cNvSpPr>
            <a:spLocks/>
          </p:cNvSpPr>
          <p:nvPr/>
        </p:nvSpPr>
        <p:spPr bwMode="auto">
          <a:xfrm>
            <a:off x="24963438" y="3887788"/>
            <a:ext cx="7740650" cy="13620750"/>
          </a:xfrm>
          <a:custGeom>
            <a:avLst/>
            <a:gdLst>
              <a:gd name="T0" fmla="*/ 4770 w 4876"/>
              <a:gd name="T1" fmla="*/ 76 h 8580"/>
              <a:gd name="T2" fmla="*/ 4437 w 4876"/>
              <a:gd name="T3" fmla="*/ 26 h 8580"/>
              <a:gd name="T4" fmla="*/ 4083 w 4876"/>
              <a:gd name="T5" fmla="*/ 2 h 8580"/>
              <a:gd name="T6" fmla="*/ 3718 w 4876"/>
              <a:gd name="T7" fmla="*/ 6 h 8580"/>
              <a:gd name="T8" fmla="*/ 3349 w 4876"/>
              <a:gd name="T9" fmla="*/ 36 h 8580"/>
              <a:gd name="T10" fmla="*/ 2983 w 4876"/>
              <a:gd name="T11" fmla="*/ 92 h 8580"/>
              <a:gd name="T12" fmla="*/ 2800 w 4876"/>
              <a:gd name="T13" fmla="*/ 130 h 8580"/>
              <a:gd name="T14" fmla="*/ 2548 w 4876"/>
              <a:gd name="T15" fmla="*/ 198 h 8580"/>
              <a:gd name="T16" fmla="*/ 2324 w 4876"/>
              <a:gd name="T17" fmla="*/ 272 h 8580"/>
              <a:gd name="T18" fmla="*/ 2125 w 4876"/>
              <a:gd name="T19" fmla="*/ 353 h 8580"/>
              <a:gd name="T20" fmla="*/ 1949 w 4876"/>
              <a:gd name="T21" fmla="*/ 443 h 8580"/>
              <a:gd name="T22" fmla="*/ 1797 w 4876"/>
              <a:gd name="T23" fmla="*/ 535 h 8580"/>
              <a:gd name="T24" fmla="*/ 1667 w 4876"/>
              <a:gd name="T25" fmla="*/ 633 h 8580"/>
              <a:gd name="T26" fmla="*/ 1556 w 4876"/>
              <a:gd name="T27" fmla="*/ 733 h 8580"/>
              <a:gd name="T28" fmla="*/ 1466 w 4876"/>
              <a:gd name="T29" fmla="*/ 835 h 8580"/>
              <a:gd name="T30" fmla="*/ 1392 w 4876"/>
              <a:gd name="T31" fmla="*/ 934 h 8580"/>
              <a:gd name="T32" fmla="*/ 1336 w 4876"/>
              <a:gd name="T33" fmla="*/ 1034 h 8580"/>
              <a:gd name="T34" fmla="*/ 1256 w 4876"/>
              <a:gd name="T35" fmla="*/ 1206 h 8580"/>
              <a:gd name="T36" fmla="*/ 1049 w 4876"/>
              <a:gd name="T37" fmla="*/ 1713 h 8580"/>
              <a:gd name="T38" fmla="*/ 745 w 4876"/>
              <a:gd name="T39" fmla="*/ 2510 h 8580"/>
              <a:gd name="T40" fmla="*/ 667 w 4876"/>
              <a:gd name="T41" fmla="*/ 2741 h 8580"/>
              <a:gd name="T42" fmla="*/ 773 w 4876"/>
              <a:gd name="T43" fmla="*/ 3175 h 8580"/>
              <a:gd name="T44" fmla="*/ 12 w 4876"/>
              <a:gd name="T45" fmla="*/ 4473 h 8580"/>
              <a:gd name="T46" fmla="*/ 0 w 4876"/>
              <a:gd name="T47" fmla="*/ 4517 h 8580"/>
              <a:gd name="T48" fmla="*/ 2 w 4876"/>
              <a:gd name="T49" fmla="*/ 4547 h 8580"/>
              <a:gd name="T50" fmla="*/ 16 w 4876"/>
              <a:gd name="T51" fmla="*/ 4576 h 8580"/>
              <a:gd name="T52" fmla="*/ 70 w 4876"/>
              <a:gd name="T53" fmla="*/ 4622 h 8580"/>
              <a:gd name="T54" fmla="*/ 430 w 4876"/>
              <a:gd name="T55" fmla="*/ 5321 h 8580"/>
              <a:gd name="T56" fmla="*/ 643 w 4876"/>
              <a:gd name="T57" fmla="*/ 5519 h 8580"/>
              <a:gd name="T58" fmla="*/ 535 w 4876"/>
              <a:gd name="T59" fmla="*/ 5605 h 8580"/>
              <a:gd name="T60" fmla="*/ 493 w 4876"/>
              <a:gd name="T61" fmla="*/ 5657 h 8580"/>
              <a:gd name="T62" fmla="*/ 483 w 4876"/>
              <a:gd name="T63" fmla="*/ 5693 h 8580"/>
              <a:gd name="T64" fmla="*/ 491 w 4876"/>
              <a:gd name="T65" fmla="*/ 5717 h 8580"/>
              <a:gd name="T66" fmla="*/ 567 w 4876"/>
              <a:gd name="T67" fmla="*/ 5854 h 8580"/>
              <a:gd name="T68" fmla="*/ 715 w 4876"/>
              <a:gd name="T69" fmla="*/ 6092 h 8580"/>
              <a:gd name="T70" fmla="*/ 659 w 4876"/>
              <a:gd name="T71" fmla="*/ 6429 h 8580"/>
              <a:gd name="T72" fmla="*/ 731 w 4876"/>
              <a:gd name="T73" fmla="*/ 6817 h 8580"/>
              <a:gd name="T74" fmla="*/ 769 w 4876"/>
              <a:gd name="T75" fmla="*/ 6953 h 8580"/>
              <a:gd name="T76" fmla="*/ 781 w 4876"/>
              <a:gd name="T77" fmla="*/ 6971 h 8580"/>
              <a:gd name="T78" fmla="*/ 815 w 4876"/>
              <a:gd name="T79" fmla="*/ 6995 h 8580"/>
              <a:gd name="T80" fmla="*/ 903 w 4876"/>
              <a:gd name="T81" fmla="*/ 7020 h 8580"/>
              <a:gd name="T82" fmla="*/ 1052 w 4876"/>
              <a:gd name="T83" fmla="*/ 7034 h 8580"/>
              <a:gd name="T84" fmla="*/ 1306 w 4876"/>
              <a:gd name="T85" fmla="*/ 7028 h 8580"/>
              <a:gd name="T86" fmla="*/ 1594 w 4876"/>
              <a:gd name="T87" fmla="*/ 7010 h 8580"/>
              <a:gd name="T88" fmla="*/ 2019 w 4876"/>
              <a:gd name="T89" fmla="*/ 6989 h 8580"/>
              <a:gd name="T90" fmla="*/ 2246 w 4876"/>
              <a:gd name="T91" fmla="*/ 6995 h 8580"/>
              <a:gd name="T92" fmla="*/ 2356 w 4876"/>
              <a:gd name="T93" fmla="*/ 7008 h 8580"/>
              <a:gd name="T94" fmla="*/ 2430 w 4876"/>
              <a:gd name="T95" fmla="*/ 7028 h 8580"/>
              <a:gd name="T96" fmla="*/ 2682 w 4876"/>
              <a:gd name="T97" fmla="*/ 7122 h 8580"/>
              <a:gd name="T98" fmla="*/ 2969 w 4876"/>
              <a:gd name="T99" fmla="*/ 7266 h 8580"/>
              <a:gd name="T100" fmla="*/ 3277 w 4876"/>
              <a:gd name="T101" fmla="*/ 7446 h 8580"/>
              <a:gd name="T102" fmla="*/ 3590 w 4876"/>
              <a:gd name="T103" fmla="*/ 7645 h 8580"/>
              <a:gd name="T104" fmla="*/ 4095 w 4876"/>
              <a:gd name="T105" fmla="*/ 7993 h 8580"/>
              <a:gd name="T106" fmla="*/ 4588 w 4876"/>
              <a:gd name="T107" fmla="*/ 8358 h 8580"/>
              <a:gd name="T108" fmla="*/ 4876 w 4876"/>
              <a:gd name="T109" fmla="*/ 98 h 8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76" h="8580">
                <a:moveTo>
                  <a:pt x="4876" y="98"/>
                </a:moveTo>
                <a:lnTo>
                  <a:pt x="4876" y="98"/>
                </a:lnTo>
                <a:lnTo>
                  <a:pt x="4770" y="76"/>
                </a:lnTo>
                <a:lnTo>
                  <a:pt x="4662" y="56"/>
                </a:lnTo>
                <a:lnTo>
                  <a:pt x="4551" y="40"/>
                </a:lnTo>
                <a:lnTo>
                  <a:pt x="4437" y="26"/>
                </a:lnTo>
                <a:lnTo>
                  <a:pt x="4321" y="14"/>
                </a:lnTo>
                <a:lnTo>
                  <a:pt x="4203" y="8"/>
                </a:lnTo>
                <a:lnTo>
                  <a:pt x="4083" y="2"/>
                </a:lnTo>
                <a:lnTo>
                  <a:pt x="3962" y="0"/>
                </a:lnTo>
                <a:lnTo>
                  <a:pt x="3840" y="2"/>
                </a:lnTo>
                <a:lnTo>
                  <a:pt x="3718" y="6"/>
                </a:lnTo>
                <a:lnTo>
                  <a:pt x="3594" y="12"/>
                </a:lnTo>
                <a:lnTo>
                  <a:pt x="3472" y="22"/>
                </a:lnTo>
                <a:lnTo>
                  <a:pt x="3349" y="36"/>
                </a:lnTo>
                <a:lnTo>
                  <a:pt x="3227" y="52"/>
                </a:lnTo>
                <a:lnTo>
                  <a:pt x="3105" y="70"/>
                </a:lnTo>
                <a:lnTo>
                  <a:pt x="2983" y="92"/>
                </a:lnTo>
                <a:lnTo>
                  <a:pt x="2983" y="92"/>
                </a:lnTo>
                <a:lnTo>
                  <a:pt x="2889" y="110"/>
                </a:lnTo>
                <a:lnTo>
                  <a:pt x="2800" y="130"/>
                </a:lnTo>
                <a:lnTo>
                  <a:pt x="2714" y="152"/>
                </a:lnTo>
                <a:lnTo>
                  <a:pt x="2630" y="174"/>
                </a:lnTo>
                <a:lnTo>
                  <a:pt x="2548" y="198"/>
                </a:lnTo>
                <a:lnTo>
                  <a:pt x="2470" y="222"/>
                </a:lnTo>
                <a:lnTo>
                  <a:pt x="2396" y="246"/>
                </a:lnTo>
                <a:lnTo>
                  <a:pt x="2324" y="272"/>
                </a:lnTo>
                <a:lnTo>
                  <a:pt x="2254" y="298"/>
                </a:lnTo>
                <a:lnTo>
                  <a:pt x="2189" y="325"/>
                </a:lnTo>
                <a:lnTo>
                  <a:pt x="2125" y="353"/>
                </a:lnTo>
                <a:lnTo>
                  <a:pt x="2065" y="383"/>
                </a:lnTo>
                <a:lnTo>
                  <a:pt x="2005" y="411"/>
                </a:lnTo>
                <a:lnTo>
                  <a:pt x="1949" y="443"/>
                </a:lnTo>
                <a:lnTo>
                  <a:pt x="1897" y="473"/>
                </a:lnTo>
                <a:lnTo>
                  <a:pt x="1845" y="505"/>
                </a:lnTo>
                <a:lnTo>
                  <a:pt x="1797" y="535"/>
                </a:lnTo>
                <a:lnTo>
                  <a:pt x="1751" y="567"/>
                </a:lnTo>
                <a:lnTo>
                  <a:pt x="1707" y="601"/>
                </a:lnTo>
                <a:lnTo>
                  <a:pt x="1667" y="633"/>
                </a:lnTo>
                <a:lnTo>
                  <a:pt x="1628" y="667"/>
                </a:lnTo>
                <a:lnTo>
                  <a:pt x="1592" y="699"/>
                </a:lnTo>
                <a:lnTo>
                  <a:pt x="1556" y="733"/>
                </a:lnTo>
                <a:lnTo>
                  <a:pt x="1524" y="767"/>
                </a:lnTo>
                <a:lnTo>
                  <a:pt x="1494" y="801"/>
                </a:lnTo>
                <a:lnTo>
                  <a:pt x="1466" y="835"/>
                </a:lnTo>
                <a:lnTo>
                  <a:pt x="1440" y="867"/>
                </a:lnTo>
                <a:lnTo>
                  <a:pt x="1414" y="901"/>
                </a:lnTo>
                <a:lnTo>
                  <a:pt x="1392" y="934"/>
                </a:lnTo>
                <a:lnTo>
                  <a:pt x="1372" y="968"/>
                </a:lnTo>
                <a:lnTo>
                  <a:pt x="1352" y="1002"/>
                </a:lnTo>
                <a:lnTo>
                  <a:pt x="1336" y="1034"/>
                </a:lnTo>
                <a:lnTo>
                  <a:pt x="1336" y="1034"/>
                </a:lnTo>
                <a:lnTo>
                  <a:pt x="1300" y="1110"/>
                </a:lnTo>
                <a:lnTo>
                  <a:pt x="1256" y="1206"/>
                </a:lnTo>
                <a:lnTo>
                  <a:pt x="1210" y="1318"/>
                </a:lnTo>
                <a:lnTo>
                  <a:pt x="1158" y="1442"/>
                </a:lnTo>
                <a:lnTo>
                  <a:pt x="1049" y="1713"/>
                </a:lnTo>
                <a:lnTo>
                  <a:pt x="935" y="1999"/>
                </a:lnTo>
                <a:lnTo>
                  <a:pt x="831" y="2272"/>
                </a:lnTo>
                <a:lnTo>
                  <a:pt x="745" y="2510"/>
                </a:lnTo>
                <a:lnTo>
                  <a:pt x="711" y="2606"/>
                </a:lnTo>
                <a:lnTo>
                  <a:pt x="683" y="2686"/>
                </a:lnTo>
                <a:lnTo>
                  <a:pt x="667" y="2741"/>
                </a:lnTo>
                <a:lnTo>
                  <a:pt x="661" y="2761"/>
                </a:lnTo>
                <a:lnTo>
                  <a:pt x="659" y="2773"/>
                </a:lnTo>
                <a:lnTo>
                  <a:pt x="773" y="3175"/>
                </a:lnTo>
                <a:lnTo>
                  <a:pt x="16" y="4467"/>
                </a:lnTo>
                <a:lnTo>
                  <a:pt x="16" y="4467"/>
                </a:lnTo>
                <a:lnTo>
                  <a:pt x="12" y="4473"/>
                </a:lnTo>
                <a:lnTo>
                  <a:pt x="6" y="4491"/>
                </a:lnTo>
                <a:lnTo>
                  <a:pt x="2" y="4503"/>
                </a:lnTo>
                <a:lnTo>
                  <a:pt x="0" y="4517"/>
                </a:lnTo>
                <a:lnTo>
                  <a:pt x="0" y="4531"/>
                </a:lnTo>
                <a:lnTo>
                  <a:pt x="2" y="4547"/>
                </a:lnTo>
                <a:lnTo>
                  <a:pt x="2" y="4547"/>
                </a:lnTo>
                <a:lnTo>
                  <a:pt x="4" y="4555"/>
                </a:lnTo>
                <a:lnTo>
                  <a:pt x="6" y="4563"/>
                </a:lnTo>
                <a:lnTo>
                  <a:pt x="16" y="4576"/>
                </a:lnTo>
                <a:lnTo>
                  <a:pt x="30" y="4590"/>
                </a:lnTo>
                <a:lnTo>
                  <a:pt x="44" y="4604"/>
                </a:lnTo>
                <a:lnTo>
                  <a:pt x="70" y="4622"/>
                </a:lnTo>
                <a:lnTo>
                  <a:pt x="82" y="4630"/>
                </a:lnTo>
                <a:lnTo>
                  <a:pt x="559" y="4842"/>
                </a:lnTo>
                <a:lnTo>
                  <a:pt x="430" y="5321"/>
                </a:lnTo>
                <a:lnTo>
                  <a:pt x="677" y="5497"/>
                </a:lnTo>
                <a:lnTo>
                  <a:pt x="677" y="5497"/>
                </a:lnTo>
                <a:lnTo>
                  <a:pt x="643" y="5519"/>
                </a:lnTo>
                <a:lnTo>
                  <a:pt x="609" y="5543"/>
                </a:lnTo>
                <a:lnTo>
                  <a:pt x="571" y="5573"/>
                </a:lnTo>
                <a:lnTo>
                  <a:pt x="535" y="5605"/>
                </a:lnTo>
                <a:lnTo>
                  <a:pt x="517" y="5623"/>
                </a:lnTo>
                <a:lnTo>
                  <a:pt x="503" y="5639"/>
                </a:lnTo>
                <a:lnTo>
                  <a:pt x="493" y="5657"/>
                </a:lnTo>
                <a:lnTo>
                  <a:pt x="485" y="5673"/>
                </a:lnTo>
                <a:lnTo>
                  <a:pt x="481" y="5687"/>
                </a:lnTo>
                <a:lnTo>
                  <a:pt x="483" y="5693"/>
                </a:lnTo>
                <a:lnTo>
                  <a:pt x="483" y="5701"/>
                </a:lnTo>
                <a:lnTo>
                  <a:pt x="483" y="5701"/>
                </a:lnTo>
                <a:lnTo>
                  <a:pt x="491" y="5717"/>
                </a:lnTo>
                <a:lnTo>
                  <a:pt x="501" y="5737"/>
                </a:lnTo>
                <a:lnTo>
                  <a:pt x="531" y="5790"/>
                </a:lnTo>
                <a:lnTo>
                  <a:pt x="567" y="5854"/>
                </a:lnTo>
                <a:lnTo>
                  <a:pt x="609" y="5922"/>
                </a:lnTo>
                <a:lnTo>
                  <a:pt x="683" y="6040"/>
                </a:lnTo>
                <a:lnTo>
                  <a:pt x="715" y="6092"/>
                </a:lnTo>
                <a:lnTo>
                  <a:pt x="645" y="6348"/>
                </a:lnTo>
                <a:lnTo>
                  <a:pt x="645" y="6348"/>
                </a:lnTo>
                <a:lnTo>
                  <a:pt x="659" y="6429"/>
                </a:lnTo>
                <a:lnTo>
                  <a:pt x="691" y="6613"/>
                </a:lnTo>
                <a:lnTo>
                  <a:pt x="711" y="6717"/>
                </a:lnTo>
                <a:lnTo>
                  <a:pt x="731" y="6817"/>
                </a:lnTo>
                <a:lnTo>
                  <a:pt x="751" y="6899"/>
                </a:lnTo>
                <a:lnTo>
                  <a:pt x="761" y="6929"/>
                </a:lnTo>
                <a:lnTo>
                  <a:pt x="769" y="6953"/>
                </a:lnTo>
                <a:lnTo>
                  <a:pt x="769" y="6953"/>
                </a:lnTo>
                <a:lnTo>
                  <a:pt x="775" y="6963"/>
                </a:lnTo>
                <a:lnTo>
                  <a:pt x="781" y="6971"/>
                </a:lnTo>
                <a:lnTo>
                  <a:pt x="791" y="6981"/>
                </a:lnTo>
                <a:lnTo>
                  <a:pt x="803" y="6989"/>
                </a:lnTo>
                <a:lnTo>
                  <a:pt x="815" y="6995"/>
                </a:lnTo>
                <a:lnTo>
                  <a:pt x="829" y="7001"/>
                </a:lnTo>
                <a:lnTo>
                  <a:pt x="863" y="7012"/>
                </a:lnTo>
                <a:lnTo>
                  <a:pt x="903" y="7020"/>
                </a:lnTo>
                <a:lnTo>
                  <a:pt x="949" y="7026"/>
                </a:lnTo>
                <a:lnTo>
                  <a:pt x="999" y="7030"/>
                </a:lnTo>
                <a:lnTo>
                  <a:pt x="1052" y="7034"/>
                </a:lnTo>
                <a:lnTo>
                  <a:pt x="1110" y="7034"/>
                </a:lnTo>
                <a:lnTo>
                  <a:pt x="1172" y="7034"/>
                </a:lnTo>
                <a:lnTo>
                  <a:pt x="1306" y="7028"/>
                </a:lnTo>
                <a:lnTo>
                  <a:pt x="1446" y="7020"/>
                </a:lnTo>
                <a:lnTo>
                  <a:pt x="1594" y="7010"/>
                </a:lnTo>
                <a:lnTo>
                  <a:pt x="1594" y="7010"/>
                </a:lnTo>
                <a:lnTo>
                  <a:pt x="1811" y="6999"/>
                </a:lnTo>
                <a:lnTo>
                  <a:pt x="1917" y="6993"/>
                </a:lnTo>
                <a:lnTo>
                  <a:pt x="2019" y="6989"/>
                </a:lnTo>
                <a:lnTo>
                  <a:pt x="2115" y="6989"/>
                </a:lnTo>
                <a:lnTo>
                  <a:pt x="2205" y="6991"/>
                </a:lnTo>
                <a:lnTo>
                  <a:pt x="2246" y="6995"/>
                </a:lnTo>
                <a:lnTo>
                  <a:pt x="2286" y="6999"/>
                </a:lnTo>
                <a:lnTo>
                  <a:pt x="2322" y="7003"/>
                </a:lnTo>
                <a:lnTo>
                  <a:pt x="2356" y="7008"/>
                </a:lnTo>
                <a:lnTo>
                  <a:pt x="2356" y="7008"/>
                </a:lnTo>
                <a:lnTo>
                  <a:pt x="2392" y="7018"/>
                </a:lnTo>
                <a:lnTo>
                  <a:pt x="2430" y="7028"/>
                </a:lnTo>
                <a:lnTo>
                  <a:pt x="2510" y="7054"/>
                </a:lnTo>
                <a:lnTo>
                  <a:pt x="2594" y="7086"/>
                </a:lnTo>
                <a:lnTo>
                  <a:pt x="2682" y="7122"/>
                </a:lnTo>
                <a:lnTo>
                  <a:pt x="2774" y="7166"/>
                </a:lnTo>
                <a:lnTo>
                  <a:pt x="2869" y="7214"/>
                </a:lnTo>
                <a:lnTo>
                  <a:pt x="2969" y="7266"/>
                </a:lnTo>
                <a:lnTo>
                  <a:pt x="3069" y="7322"/>
                </a:lnTo>
                <a:lnTo>
                  <a:pt x="3173" y="7382"/>
                </a:lnTo>
                <a:lnTo>
                  <a:pt x="3277" y="7446"/>
                </a:lnTo>
                <a:lnTo>
                  <a:pt x="3381" y="7510"/>
                </a:lnTo>
                <a:lnTo>
                  <a:pt x="3486" y="7578"/>
                </a:lnTo>
                <a:lnTo>
                  <a:pt x="3590" y="7645"/>
                </a:lnTo>
                <a:lnTo>
                  <a:pt x="3696" y="7715"/>
                </a:lnTo>
                <a:lnTo>
                  <a:pt x="3900" y="7855"/>
                </a:lnTo>
                <a:lnTo>
                  <a:pt x="4095" y="7993"/>
                </a:lnTo>
                <a:lnTo>
                  <a:pt x="4279" y="8127"/>
                </a:lnTo>
                <a:lnTo>
                  <a:pt x="4445" y="8248"/>
                </a:lnTo>
                <a:lnTo>
                  <a:pt x="4588" y="8358"/>
                </a:lnTo>
                <a:lnTo>
                  <a:pt x="4800" y="8520"/>
                </a:lnTo>
                <a:lnTo>
                  <a:pt x="4876" y="8580"/>
                </a:lnTo>
                <a:lnTo>
                  <a:pt x="4876" y="9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Freeform 40">
            <a:extLst>
              <a:ext uri="{FF2B5EF4-FFF2-40B4-BE49-F238E27FC236}">
                <a16:creationId xmlns:a16="http://schemas.microsoft.com/office/drawing/2014/main" id="{F48D193D-FE5F-4CFB-A7CE-AC8AAF4EF5CB}"/>
              </a:ext>
            </a:extLst>
          </p:cNvPr>
          <p:cNvSpPr>
            <a:spLocks/>
          </p:cNvSpPr>
          <p:nvPr/>
        </p:nvSpPr>
        <p:spPr bwMode="auto">
          <a:xfrm>
            <a:off x="26565225" y="11834813"/>
            <a:ext cx="404813" cy="404812"/>
          </a:xfrm>
          <a:custGeom>
            <a:avLst/>
            <a:gdLst>
              <a:gd name="T0" fmla="*/ 0 w 255"/>
              <a:gd name="T1" fmla="*/ 128 h 255"/>
              <a:gd name="T2" fmla="*/ 0 w 255"/>
              <a:gd name="T3" fmla="*/ 128 h 255"/>
              <a:gd name="T4" fmla="*/ 0 w 255"/>
              <a:gd name="T5" fmla="*/ 142 h 255"/>
              <a:gd name="T6" fmla="*/ 2 w 255"/>
              <a:gd name="T7" fmla="*/ 154 h 255"/>
              <a:gd name="T8" fmla="*/ 6 w 255"/>
              <a:gd name="T9" fmla="*/ 166 h 255"/>
              <a:gd name="T10" fmla="*/ 10 w 255"/>
              <a:gd name="T11" fmla="*/ 177 h 255"/>
              <a:gd name="T12" fmla="*/ 16 w 255"/>
              <a:gd name="T13" fmla="*/ 189 h 255"/>
              <a:gd name="T14" fmla="*/ 22 w 255"/>
              <a:gd name="T15" fmla="*/ 199 h 255"/>
              <a:gd name="T16" fmla="*/ 38 w 255"/>
              <a:gd name="T17" fmla="*/ 217 h 255"/>
              <a:gd name="T18" fmla="*/ 55 w 255"/>
              <a:gd name="T19" fmla="*/ 233 h 255"/>
              <a:gd name="T20" fmla="*/ 67 w 255"/>
              <a:gd name="T21" fmla="*/ 239 h 255"/>
              <a:gd name="T22" fmla="*/ 77 w 255"/>
              <a:gd name="T23" fmla="*/ 245 h 255"/>
              <a:gd name="T24" fmla="*/ 89 w 255"/>
              <a:gd name="T25" fmla="*/ 249 h 255"/>
              <a:gd name="T26" fmla="*/ 101 w 255"/>
              <a:gd name="T27" fmla="*/ 253 h 255"/>
              <a:gd name="T28" fmla="*/ 115 w 255"/>
              <a:gd name="T29" fmla="*/ 255 h 255"/>
              <a:gd name="T30" fmla="*/ 127 w 255"/>
              <a:gd name="T31" fmla="*/ 255 h 255"/>
              <a:gd name="T32" fmla="*/ 127 w 255"/>
              <a:gd name="T33" fmla="*/ 255 h 255"/>
              <a:gd name="T34" fmla="*/ 141 w 255"/>
              <a:gd name="T35" fmla="*/ 255 h 255"/>
              <a:gd name="T36" fmla="*/ 153 w 255"/>
              <a:gd name="T37" fmla="*/ 253 h 255"/>
              <a:gd name="T38" fmla="*/ 165 w 255"/>
              <a:gd name="T39" fmla="*/ 249 h 255"/>
              <a:gd name="T40" fmla="*/ 177 w 255"/>
              <a:gd name="T41" fmla="*/ 245 h 255"/>
              <a:gd name="T42" fmla="*/ 189 w 255"/>
              <a:gd name="T43" fmla="*/ 239 h 255"/>
              <a:gd name="T44" fmla="*/ 199 w 255"/>
              <a:gd name="T45" fmla="*/ 233 h 255"/>
              <a:gd name="T46" fmla="*/ 219 w 255"/>
              <a:gd name="T47" fmla="*/ 217 h 255"/>
              <a:gd name="T48" fmla="*/ 233 w 255"/>
              <a:gd name="T49" fmla="*/ 199 h 255"/>
              <a:gd name="T50" fmla="*/ 241 w 255"/>
              <a:gd name="T51" fmla="*/ 189 h 255"/>
              <a:gd name="T52" fmla="*/ 245 w 255"/>
              <a:gd name="T53" fmla="*/ 177 h 255"/>
              <a:gd name="T54" fmla="*/ 251 w 255"/>
              <a:gd name="T55" fmla="*/ 166 h 255"/>
              <a:gd name="T56" fmla="*/ 253 w 255"/>
              <a:gd name="T57" fmla="*/ 154 h 255"/>
              <a:gd name="T58" fmla="*/ 255 w 255"/>
              <a:gd name="T59" fmla="*/ 142 h 255"/>
              <a:gd name="T60" fmla="*/ 255 w 255"/>
              <a:gd name="T61" fmla="*/ 128 h 255"/>
              <a:gd name="T62" fmla="*/ 255 w 255"/>
              <a:gd name="T63" fmla="*/ 128 h 255"/>
              <a:gd name="T64" fmla="*/ 255 w 255"/>
              <a:gd name="T65" fmla="*/ 114 h 255"/>
              <a:gd name="T66" fmla="*/ 253 w 255"/>
              <a:gd name="T67" fmla="*/ 102 h 255"/>
              <a:gd name="T68" fmla="*/ 251 w 255"/>
              <a:gd name="T69" fmla="*/ 90 h 255"/>
              <a:gd name="T70" fmla="*/ 245 w 255"/>
              <a:gd name="T71" fmla="*/ 78 h 255"/>
              <a:gd name="T72" fmla="*/ 241 w 255"/>
              <a:gd name="T73" fmla="*/ 66 h 255"/>
              <a:gd name="T74" fmla="*/ 233 w 255"/>
              <a:gd name="T75" fmla="*/ 56 h 255"/>
              <a:gd name="T76" fmla="*/ 219 w 255"/>
              <a:gd name="T77" fmla="*/ 38 h 255"/>
              <a:gd name="T78" fmla="*/ 199 w 255"/>
              <a:gd name="T79" fmla="*/ 22 h 255"/>
              <a:gd name="T80" fmla="*/ 189 w 255"/>
              <a:gd name="T81" fmla="*/ 16 h 255"/>
              <a:gd name="T82" fmla="*/ 177 w 255"/>
              <a:gd name="T83" fmla="*/ 10 h 255"/>
              <a:gd name="T84" fmla="*/ 165 w 255"/>
              <a:gd name="T85" fmla="*/ 6 h 255"/>
              <a:gd name="T86" fmla="*/ 153 w 255"/>
              <a:gd name="T87" fmla="*/ 2 h 255"/>
              <a:gd name="T88" fmla="*/ 141 w 255"/>
              <a:gd name="T89" fmla="*/ 0 h 255"/>
              <a:gd name="T90" fmla="*/ 127 w 255"/>
              <a:gd name="T91" fmla="*/ 0 h 255"/>
              <a:gd name="T92" fmla="*/ 127 w 255"/>
              <a:gd name="T93" fmla="*/ 0 h 255"/>
              <a:gd name="T94" fmla="*/ 115 w 255"/>
              <a:gd name="T95" fmla="*/ 0 h 255"/>
              <a:gd name="T96" fmla="*/ 101 w 255"/>
              <a:gd name="T97" fmla="*/ 2 h 255"/>
              <a:gd name="T98" fmla="*/ 89 w 255"/>
              <a:gd name="T99" fmla="*/ 6 h 255"/>
              <a:gd name="T100" fmla="*/ 77 w 255"/>
              <a:gd name="T101" fmla="*/ 10 h 255"/>
              <a:gd name="T102" fmla="*/ 67 w 255"/>
              <a:gd name="T103" fmla="*/ 16 h 255"/>
              <a:gd name="T104" fmla="*/ 55 w 255"/>
              <a:gd name="T105" fmla="*/ 22 h 255"/>
              <a:gd name="T106" fmla="*/ 38 w 255"/>
              <a:gd name="T107" fmla="*/ 38 h 255"/>
              <a:gd name="T108" fmla="*/ 22 w 255"/>
              <a:gd name="T109" fmla="*/ 56 h 255"/>
              <a:gd name="T110" fmla="*/ 16 w 255"/>
              <a:gd name="T111" fmla="*/ 66 h 255"/>
              <a:gd name="T112" fmla="*/ 10 w 255"/>
              <a:gd name="T113" fmla="*/ 78 h 255"/>
              <a:gd name="T114" fmla="*/ 6 w 255"/>
              <a:gd name="T115" fmla="*/ 90 h 255"/>
              <a:gd name="T116" fmla="*/ 2 w 255"/>
              <a:gd name="T117" fmla="*/ 102 h 255"/>
              <a:gd name="T118" fmla="*/ 0 w 255"/>
              <a:gd name="T119" fmla="*/ 114 h 255"/>
              <a:gd name="T120" fmla="*/ 0 w 255"/>
              <a:gd name="T121" fmla="*/ 128 h 255"/>
              <a:gd name="T122" fmla="*/ 0 w 255"/>
              <a:gd name="T123" fmla="*/ 128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5" h="255">
                <a:moveTo>
                  <a:pt x="0" y="128"/>
                </a:moveTo>
                <a:lnTo>
                  <a:pt x="0" y="128"/>
                </a:lnTo>
                <a:lnTo>
                  <a:pt x="0" y="142"/>
                </a:lnTo>
                <a:lnTo>
                  <a:pt x="2" y="154"/>
                </a:lnTo>
                <a:lnTo>
                  <a:pt x="6" y="166"/>
                </a:lnTo>
                <a:lnTo>
                  <a:pt x="10" y="177"/>
                </a:lnTo>
                <a:lnTo>
                  <a:pt x="16" y="189"/>
                </a:lnTo>
                <a:lnTo>
                  <a:pt x="22" y="199"/>
                </a:lnTo>
                <a:lnTo>
                  <a:pt x="38" y="217"/>
                </a:lnTo>
                <a:lnTo>
                  <a:pt x="55" y="233"/>
                </a:lnTo>
                <a:lnTo>
                  <a:pt x="67" y="239"/>
                </a:lnTo>
                <a:lnTo>
                  <a:pt x="77" y="245"/>
                </a:lnTo>
                <a:lnTo>
                  <a:pt x="89" y="249"/>
                </a:lnTo>
                <a:lnTo>
                  <a:pt x="101" y="253"/>
                </a:lnTo>
                <a:lnTo>
                  <a:pt x="115" y="255"/>
                </a:lnTo>
                <a:lnTo>
                  <a:pt x="127" y="255"/>
                </a:lnTo>
                <a:lnTo>
                  <a:pt x="127" y="255"/>
                </a:lnTo>
                <a:lnTo>
                  <a:pt x="141" y="255"/>
                </a:lnTo>
                <a:lnTo>
                  <a:pt x="153" y="253"/>
                </a:lnTo>
                <a:lnTo>
                  <a:pt x="165" y="249"/>
                </a:lnTo>
                <a:lnTo>
                  <a:pt x="177" y="245"/>
                </a:lnTo>
                <a:lnTo>
                  <a:pt x="189" y="239"/>
                </a:lnTo>
                <a:lnTo>
                  <a:pt x="199" y="233"/>
                </a:lnTo>
                <a:lnTo>
                  <a:pt x="219" y="217"/>
                </a:lnTo>
                <a:lnTo>
                  <a:pt x="233" y="199"/>
                </a:lnTo>
                <a:lnTo>
                  <a:pt x="241" y="189"/>
                </a:lnTo>
                <a:lnTo>
                  <a:pt x="245" y="177"/>
                </a:lnTo>
                <a:lnTo>
                  <a:pt x="251" y="166"/>
                </a:lnTo>
                <a:lnTo>
                  <a:pt x="253" y="154"/>
                </a:lnTo>
                <a:lnTo>
                  <a:pt x="255" y="142"/>
                </a:lnTo>
                <a:lnTo>
                  <a:pt x="255" y="128"/>
                </a:lnTo>
                <a:lnTo>
                  <a:pt x="255" y="128"/>
                </a:lnTo>
                <a:lnTo>
                  <a:pt x="255" y="114"/>
                </a:lnTo>
                <a:lnTo>
                  <a:pt x="253" y="102"/>
                </a:lnTo>
                <a:lnTo>
                  <a:pt x="251" y="90"/>
                </a:lnTo>
                <a:lnTo>
                  <a:pt x="245" y="78"/>
                </a:lnTo>
                <a:lnTo>
                  <a:pt x="241" y="66"/>
                </a:lnTo>
                <a:lnTo>
                  <a:pt x="233" y="56"/>
                </a:lnTo>
                <a:lnTo>
                  <a:pt x="219" y="38"/>
                </a:lnTo>
                <a:lnTo>
                  <a:pt x="199" y="22"/>
                </a:lnTo>
                <a:lnTo>
                  <a:pt x="189" y="16"/>
                </a:lnTo>
                <a:lnTo>
                  <a:pt x="177" y="10"/>
                </a:lnTo>
                <a:lnTo>
                  <a:pt x="165" y="6"/>
                </a:lnTo>
                <a:lnTo>
                  <a:pt x="153" y="2"/>
                </a:lnTo>
                <a:lnTo>
                  <a:pt x="141" y="0"/>
                </a:lnTo>
                <a:lnTo>
                  <a:pt x="127" y="0"/>
                </a:lnTo>
                <a:lnTo>
                  <a:pt x="127" y="0"/>
                </a:lnTo>
                <a:lnTo>
                  <a:pt x="115" y="0"/>
                </a:lnTo>
                <a:lnTo>
                  <a:pt x="101" y="2"/>
                </a:lnTo>
                <a:lnTo>
                  <a:pt x="89" y="6"/>
                </a:lnTo>
                <a:lnTo>
                  <a:pt x="77" y="10"/>
                </a:lnTo>
                <a:lnTo>
                  <a:pt x="67" y="16"/>
                </a:lnTo>
                <a:lnTo>
                  <a:pt x="55" y="22"/>
                </a:lnTo>
                <a:lnTo>
                  <a:pt x="38" y="38"/>
                </a:lnTo>
                <a:lnTo>
                  <a:pt x="22" y="56"/>
                </a:lnTo>
                <a:lnTo>
                  <a:pt x="16" y="66"/>
                </a:lnTo>
                <a:lnTo>
                  <a:pt x="10" y="78"/>
                </a:lnTo>
                <a:lnTo>
                  <a:pt x="6" y="90"/>
                </a:lnTo>
                <a:lnTo>
                  <a:pt x="2" y="102"/>
                </a:lnTo>
                <a:lnTo>
                  <a:pt x="0" y="114"/>
                </a:lnTo>
                <a:lnTo>
                  <a:pt x="0" y="128"/>
                </a:lnTo>
                <a:lnTo>
                  <a:pt x="0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Freeform 41">
            <a:extLst>
              <a:ext uri="{FF2B5EF4-FFF2-40B4-BE49-F238E27FC236}">
                <a16:creationId xmlns:a16="http://schemas.microsoft.com/office/drawing/2014/main" id="{DE0CB812-1C68-4B60-82D2-C4B073D4D86E}"/>
              </a:ext>
            </a:extLst>
          </p:cNvPr>
          <p:cNvSpPr>
            <a:spLocks/>
          </p:cNvSpPr>
          <p:nvPr/>
        </p:nvSpPr>
        <p:spPr bwMode="auto">
          <a:xfrm>
            <a:off x="27379613" y="11834813"/>
            <a:ext cx="404813" cy="404812"/>
          </a:xfrm>
          <a:custGeom>
            <a:avLst/>
            <a:gdLst>
              <a:gd name="T0" fmla="*/ 0 w 255"/>
              <a:gd name="T1" fmla="*/ 128 h 255"/>
              <a:gd name="T2" fmla="*/ 0 w 255"/>
              <a:gd name="T3" fmla="*/ 128 h 255"/>
              <a:gd name="T4" fmla="*/ 0 w 255"/>
              <a:gd name="T5" fmla="*/ 142 h 255"/>
              <a:gd name="T6" fmla="*/ 2 w 255"/>
              <a:gd name="T7" fmla="*/ 154 h 255"/>
              <a:gd name="T8" fmla="*/ 6 w 255"/>
              <a:gd name="T9" fmla="*/ 166 h 255"/>
              <a:gd name="T10" fmla="*/ 10 w 255"/>
              <a:gd name="T11" fmla="*/ 177 h 255"/>
              <a:gd name="T12" fmla="*/ 16 w 255"/>
              <a:gd name="T13" fmla="*/ 189 h 255"/>
              <a:gd name="T14" fmla="*/ 22 w 255"/>
              <a:gd name="T15" fmla="*/ 199 h 255"/>
              <a:gd name="T16" fmla="*/ 38 w 255"/>
              <a:gd name="T17" fmla="*/ 217 h 255"/>
              <a:gd name="T18" fmla="*/ 56 w 255"/>
              <a:gd name="T19" fmla="*/ 233 h 255"/>
              <a:gd name="T20" fmla="*/ 66 w 255"/>
              <a:gd name="T21" fmla="*/ 239 h 255"/>
              <a:gd name="T22" fmla="*/ 78 w 255"/>
              <a:gd name="T23" fmla="*/ 245 h 255"/>
              <a:gd name="T24" fmla="*/ 90 w 255"/>
              <a:gd name="T25" fmla="*/ 249 h 255"/>
              <a:gd name="T26" fmla="*/ 102 w 255"/>
              <a:gd name="T27" fmla="*/ 253 h 255"/>
              <a:gd name="T28" fmla="*/ 116 w 255"/>
              <a:gd name="T29" fmla="*/ 255 h 255"/>
              <a:gd name="T30" fmla="*/ 127 w 255"/>
              <a:gd name="T31" fmla="*/ 255 h 255"/>
              <a:gd name="T32" fmla="*/ 127 w 255"/>
              <a:gd name="T33" fmla="*/ 255 h 255"/>
              <a:gd name="T34" fmla="*/ 141 w 255"/>
              <a:gd name="T35" fmla="*/ 255 h 255"/>
              <a:gd name="T36" fmla="*/ 153 w 255"/>
              <a:gd name="T37" fmla="*/ 253 h 255"/>
              <a:gd name="T38" fmla="*/ 165 w 255"/>
              <a:gd name="T39" fmla="*/ 249 h 255"/>
              <a:gd name="T40" fmla="*/ 177 w 255"/>
              <a:gd name="T41" fmla="*/ 245 h 255"/>
              <a:gd name="T42" fmla="*/ 189 w 255"/>
              <a:gd name="T43" fmla="*/ 239 h 255"/>
              <a:gd name="T44" fmla="*/ 199 w 255"/>
              <a:gd name="T45" fmla="*/ 233 h 255"/>
              <a:gd name="T46" fmla="*/ 219 w 255"/>
              <a:gd name="T47" fmla="*/ 217 h 255"/>
              <a:gd name="T48" fmla="*/ 233 w 255"/>
              <a:gd name="T49" fmla="*/ 199 h 255"/>
              <a:gd name="T50" fmla="*/ 241 w 255"/>
              <a:gd name="T51" fmla="*/ 189 h 255"/>
              <a:gd name="T52" fmla="*/ 245 w 255"/>
              <a:gd name="T53" fmla="*/ 177 h 255"/>
              <a:gd name="T54" fmla="*/ 249 w 255"/>
              <a:gd name="T55" fmla="*/ 166 h 255"/>
              <a:gd name="T56" fmla="*/ 253 w 255"/>
              <a:gd name="T57" fmla="*/ 154 h 255"/>
              <a:gd name="T58" fmla="*/ 255 w 255"/>
              <a:gd name="T59" fmla="*/ 142 h 255"/>
              <a:gd name="T60" fmla="*/ 255 w 255"/>
              <a:gd name="T61" fmla="*/ 128 h 255"/>
              <a:gd name="T62" fmla="*/ 255 w 255"/>
              <a:gd name="T63" fmla="*/ 128 h 255"/>
              <a:gd name="T64" fmla="*/ 255 w 255"/>
              <a:gd name="T65" fmla="*/ 114 h 255"/>
              <a:gd name="T66" fmla="*/ 253 w 255"/>
              <a:gd name="T67" fmla="*/ 102 h 255"/>
              <a:gd name="T68" fmla="*/ 249 w 255"/>
              <a:gd name="T69" fmla="*/ 90 h 255"/>
              <a:gd name="T70" fmla="*/ 245 w 255"/>
              <a:gd name="T71" fmla="*/ 78 h 255"/>
              <a:gd name="T72" fmla="*/ 241 w 255"/>
              <a:gd name="T73" fmla="*/ 66 h 255"/>
              <a:gd name="T74" fmla="*/ 233 w 255"/>
              <a:gd name="T75" fmla="*/ 56 h 255"/>
              <a:gd name="T76" fmla="*/ 219 w 255"/>
              <a:gd name="T77" fmla="*/ 38 h 255"/>
              <a:gd name="T78" fmla="*/ 199 w 255"/>
              <a:gd name="T79" fmla="*/ 22 h 255"/>
              <a:gd name="T80" fmla="*/ 189 w 255"/>
              <a:gd name="T81" fmla="*/ 16 h 255"/>
              <a:gd name="T82" fmla="*/ 177 w 255"/>
              <a:gd name="T83" fmla="*/ 10 h 255"/>
              <a:gd name="T84" fmla="*/ 165 w 255"/>
              <a:gd name="T85" fmla="*/ 6 h 255"/>
              <a:gd name="T86" fmla="*/ 153 w 255"/>
              <a:gd name="T87" fmla="*/ 2 h 255"/>
              <a:gd name="T88" fmla="*/ 141 w 255"/>
              <a:gd name="T89" fmla="*/ 0 h 255"/>
              <a:gd name="T90" fmla="*/ 127 w 255"/>
              <a:gd name="T91" fmla="*/ 0 h 255"/>
              <a:gd name="T92" fmla="*/ 127 w 255"/>
              <a:gd name="T93" fmla="*/ 0 h 255"/>
              <a:gd name="T94" fmla="*/ 116 w 255"/>
              <a:gd name="T95" fmla="*/ 0 h 255"/>
              <a:gd name="T96" fmla="*/ 102 w 255"/>
              <a:gd name="T97" fmla="*/ 2 h 255"/>
              <a:gd name="T98" fmla="*/ 90 w 255"/>
              <a:gd name="T99" fmla="*/ 6 h 255"/>
              <a:gd name="T100" fmla="*/ 78 w 255"/>
              <a:gd name="T101" fmla="*/ 10 h 255"/>
              <a:gd name="T102" fmla="*/ 66 w 255"/>
              <a:gd name="T103" fmla="*/ 16 h 255"/>
              <a:gd name="T104" fmla="*/ 56 w 255"/>
              <a:gd name="T105" fmla="*/ 22 h 255"/>
              <a:gd name="T106" fmla="*/ 38 w 255"/>
              <a:gd name="T107" fmla="*/ 38 h 255"/>
              <a:gd name="T108" fmla="*/ 22 w 255"/>
              <a:gd name="T109" fmla="*/ 56 h 255"/>
              <a:gd name="T110" fmla="*/ 16 w 255"/>
              <a:gd name="T111" fmla="*/ 66 h 255"/>
              <a:gd name="T112" fmla="*/ 10 w 255"/>
              <a:gd name="T113" fmla="*/ 78 h 255"/>
              <a:gd name="T114" fmla="*/ 6 w 255"/>
              <a:gd name="T115" fmla="*/ 90 h 255"/>
              <a:gd name="T116" fmla="*/ 2 w 255"/>
              <a:gd name="T117" fmla="*/ 102 h 255"/>
              <a:gd name="T118" fmla="*/ 0 w 255"/>
              <a:gd name="T119" fmla="*/ 114 h 255"/>
              <a:gd name="T120" fmla="*/ 0 w 255"/>
              <a:gd name="T121" fmla="*/ 128 h 255"/>
              <a:gd name="T122" fmla="*/ 0 w 255"/>
              <a:gd name="T123" fmla="*/ 128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5" h="255">
                <a:moveTo>
                  <a:pt x="0" y="128"/>
                </a:moveTo>
                <a:lnTo>
                  <a:pt x="0" y="128"/>
                </a:lnTo>
                <a:lnTo>
                  <a:pt x="0" y="142"/>
                </a:lnTo>
                <a:lnTo>
                  <a:pt x="2" y="154"/>
                </a:lnTo>
                <a:lnTo>
                  <a:pt x="6" y="166"/>
                </a:lnTo>
                <a:lnTo>
                  <a:pt x="10" y="177"/>
                </a:lnTo>
                <a:lnTo>
                  <a:pt x="16" y="189"/>
                </a:lnTo>
                <a:lnTo>
                  <a:pt x="22" y="199"/>
                </a:lnTo>
                <a:lnTo>
                  <a:pt x="38" y="217"/>
                </a:lnTo>
                <a:lnTo>
                  <a:pt x="56" y="233"/>
                </a:lnTo>
                <a:lnTo>
                  <a:pt x="66" y="239"/>
                </a:lnTo>
                <a:lnTo>
                  <a:pt x="78" y="245"/>
                </a:lnTo>
                <a:lnTo>
                  <a:pt x="90" y="249"/>
                </a:lnTo>
                <a:lnTo>
                  <a:pt x="102" y="253"/>
                </a:lnTo>
                <a:lnTo>
                  <a:pt x="116" y="255"/>
                </a:lnTo>
                <a:lnTo>
                  <a:pt x="127" y="255"/>
                </a:lnTo>
                <a:lnTo>
                  <a:pt x="127" y="255"/>
                </a:lnTo>
                <a:lnTo>
                  <a:pt x="141" y="255"/>
                </a:lnTo>
                <a:lnTo>
                  <a:pt x="153" y="253"/>
                </a:lnTo>
                <a:lnTo>
                  <a:pt x="165" y="249"/>
                </a:lnTo>
                <a:lnTo>
                  <a:pt x="177" y="245"/>
                </a:lnTo>
                <a:lnTo>
                  <a:pt x="189" y="239"/>
                </a:lnTo>
                <a:lnTo>
                  <a:pt x="199" y="233"/>
                </a:lnTo>
                <a:lnTo>
                  <a:pt x="219" y="217"/>
                </a:lnTo>
                <a:lnTo>
                  <a:pt x="233" y="199"/>
                </a:lnTo>
                <a:lnTo>
                  <a:pt x="241" y="189"/>
                </a:lnTo>
                <a:lnTo>
                  <a:pt x="245" y="177"/>
                </a:lnTo>
                <a:lnTo>
                  <a:pt x="249" y="166"/>
                </a:lnTo>
                <a:lnTo>
                  <a:pt x="253" y="154"/>
                </a:lnTo>
                <a:lnTo>
                  <a:pt x="255" y="142"/>
                </a:lnTo>
                <a:lnTo>
                  <a:pt x="255" y="128"/>
                </a:lnTo>
                <a:lnTo>
                  <a:pt x="255" y="128"/>
                </a:lnTo>
                <a:lnTo>
                  <a:pt x="255" y="114"/>
                </a:lnTo>
                <a:lnTo>
                  <a:pt x="253" y="102"/>
                </a:lnTo>
                <a:lnTo>
                  <a:pt x="249" y="90"/>
                </a:lnTo>
                <a:lnTo>
                  <a:pt x="245" y="78"/>
                </a:lnTo>
                <a:lnTo>
                  <a:pt x="241" y="66"/>
                </a:lnTo>
                <a:lnTo>
                  <a:pt x="233" y="56"/>
                </a:lnTo>
                <a:lnTo>
                  <a:pt x="219" y="38"/>
                </a:lnTo>
                <a:lnTo>
                  <a:pt x="199" y="22"/>
                </a:lnTo>
                <a:lnTo>
                  <a:pt x="189" y="16"/>
                </a:lnTo>
                <a:lnTo>
                  <a:pt x="177" y="10"/>
                </a:lnTo>
                <a:lnTo>
                  <a:pt x="165" y="6"/>
                </a:lnTo>
                <a:lnTo>
                  <a:pt x="153" y="2"/>
                </a:lnTo>
                <a:lnTo>
                  <a:pt x="141" y="0"/>
                </a:lnTo>
                <a:lnTo>
                  <a:pt x="127" y="0"/>
                </a:lnTo>
                <a:lnTo>
                  <a:pt x="127" y="0"/>
                </a:lnTo>
                <a:lnTo>
                  <a:pt x="116" y="0"/>
                </a:lnTo>
                <a:lnTo>
                  <a:pt x="102" y="2"/>
                </a:lnTo>
                <a:lnTo>
                  <a:pt x="90" y="6"/>
                </a:lnTo>
                <a:lnTo>
                  <a:pt x="78" y="10"/>
                </a:lnTo>
                <a:lnTo>
                  <a:pt x="66" y="16"/>
                </a:lnTo>
                <a:lnTo>
                  <a:pt x="56" y="22"/>
                </a:lnTo>
                <a:lnTo>
                  <a:pt x="38" y="38"/>
                </a:lnTo>
                <a:lnTo>
                  <a:pt x="22" y="56"/>
                </a:lnTo>
                <a:lnTo>
                  <a:pt x="16" y="66"/>
                </a:lnTo>
                <a:lnTo>
                  <a:pt x="10" y="78"/>
                </a:lnTo>
                <a:lnTo>
                  <a:pt x="6" y="90"/>
                </a:lnTo>
                <a:lnTo>
                  <a:pt x="2" y="102"/>
                </a:lnTo>
                <a:lnTo>
                  <a:pt x="0" y="114"/>
                </a:lnTo>
                <a:lnTo>
                  <a:pt x="0" y="128"/>
                </a:lnTo>
                <a:lnTo>
                  <a:pt x="0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88720FE1-B9F5-413D-8938-E2DAE4FE2B79}"/>
              </a:ext>
            </a:extLst>
          </p:cNvPr>
          <p:cNvSpPr>
            <a:spLocks/>
          </p:cNvSpPr>
          <p:nvPr/>
        </p:nvSpPr>
        <p:spPr bwMode="auto">
          <a:xfrm>
            <a:off x="28194000" y="11834813"/>
            <a:ext cx="404813" cy="404812"/>
          </a:xfrm>
          <a:custGeom>
            <a:avLst/>
            <a:gdLst>
              <a:gd name="T0" fmla="*/ 0 w 255"/>
              <a:gd name="T1" fmla="*/ 128 h 255"/>
              <a:gd name="T2" fmla="*/ 0 w 255"/>
              <a:gd name="T3" fmla="*/ 128 h 255"/>
              <a:gd name="T4" fmla="*/ 0 w 255"/>
              <a:gd name="T5" fmla="*/ 142 h 255"/>
              <a:gd name="T6" fmla="*/ 2 w 255"/>
              <a:gd name="T7" fmla="*/ 154 h 255"/>
              <a:gd name="T8" fmla="*/ 6 w 255"/>
              <a:gd name="T9" fmla="*/ 166 h 255"/>
              <a:gd name="T10" fmla="*/ 10 w 255"/>
              <a:gd name="T11" fmla="*/ 177 h 255"/>
              <a:gd name="T12" fmla="*/ 16 w 255"/>
              <a:gd name="T13" fmla="*/ 189 h 255"/>
              <a:gd name="T14" fmla="*/ 22 w 255"/>
              <a:gd name="T15" fmla="*/ 199 h 255"/>
              <a:gd name="T16" fmla="*/ 38 w 255"/>
              <a:gd name="T17" fmla="*/ 217 h 255"/>
              <a:gd name="T18" fmla="*/ 56 w 255"/>
              <a:gd name="T19" fmla="*/ 233 h 255"/>
              <a:gd name="T20" fmla="*/ 66 w 255"/>
              <a:gd name="T21" fmla="*/ 239 h 255"/>
              <a:gd name="T22" fmla="*/ 78 w 255"/>
              <a:gd name="T23" fmla="*/ 245 h 255"/>
              <a:gd name="T24" fmla="*/ 90 w 255"/>
              <a:gd name="T25" fmla="*/ 249 h 255"/>
              <a:gd name="T26" fmla="*/ 102 w 255"/>
              <a:gd name="T27" fmla="*/ 253 h 255"/>
              <a:gd name="T28" fmla="*/ 114 w 255"/>
              <a:gd name="T29" fmla="*/ 255 h 255"/>
              <a:gd name="T30" fmla="*/ 128 w 255"/>
              <a:gd name="T31" fmla="*/ 255 h 255"/>
              <a:gd name="T32" fmla="*/ 128 w 255"/>
              <a:gd name="T33" fmla="*/ 255 h 255"/>
              <a:gd name="T34" fmla="*/ 142 w 255"/>
              <a:gd name="T35" fmla="*/ 255 h 255"/>
              <a:gd name="T36" fmla="*/ 154 w 255"/>
              <a:gd name="T37" fmla="*/ 253 h 255"/>
              <a:gd name="T38" fmla="*/ 166 w 255"/>
              <a:gd name="T39" fmla="*/ 249 h 255"/>
              <a:gd name="T40" fmla="*/ 178 w 255"/>
              <a:gd name="T41" fmla="*/ 245 h 255"/>
              <a:gd name="T42" fmla="*/ 190 w 255"/>
              <a:gd name="T43" fmla="*/ 239 h 255"/>
              <a:gd name="T44" fmla="*/ 199 w 255"/>
              <a:gd name="T45" fmla="*/ 233 h 255"/>
              <a:gd name="T46" fmla="*/ 217 w 255"/>
              <a:gd name="T47" fmla="*/ 217 h 255"/>
              <a:gd name="T48" fmla="*/ 233 w 255"/>
              <a:gd name="T49" fmla="*/ 199 h 255"/>
              <a:gd name="T50" fmla="*/ 239 w 255"/>
              <a:gd name="T51" fmla="*/ 189 h 255"/>
              <a:gd name="T52" fmla="*/ 245 w 255"/>
              <a:gd name="T53" fmla="*/ 177 h 255"/>
              <a:gd name="T54" fmla="*/ 249 w 255"/>
              <a:gd name="T55" fmla="*/ 166 h 255"/>
              <a:gd name="T56" fmla="*/ 253 w 255"/>
              <a:gd name="T57" fmla="*/ 154 h 255"/>
              <a:gd name="T58" fmla="*/ 255 w 255"/>
              <a:gd name="T59" fmla="*/ 142 h 255"/>
              <a:gd name="T60" fmla="*/ 255 w 255"/>
              <a:gd name="T61" fmla="*/ 128 h 255"/>
              <a:gd name="T62" fmla="*/ 255 w 255"/>
              <a:gd name="T63" fmla="*/ 128 h 255"/>
              <a:gd name="T64" fmla="*/ 255 w 255"/>
              <a:gd name="T65" fmla="*/ 114 h 255"/>
              <a:gd name="T66" fmla="*/ 253 w 255"/>
              <a:gd name="T67" fmla="*/ 102 h 255"/>
              <a:gd name="T68" fmla="*/ 249 w 255"/>
              <a:gd name="T69" fmla="*/ 90 h 255"/>
              <a:gd name="T70" fmla="*/ 245 w 255"/>
              <a:gd name="T71" fmla="*/ 78 h 255"/>
              <a:gd name="T72" fmla="*/ 239 w 255"/>
              <a:gd name="T73" fmla="*/ 66 h 255"/>
              <a:gd name="T74" fmla="*/ 233 w 255"/>
              <a:gd name="T75" fmla="*/ 56 h 255"/>
              <a:gd name="T76" fmla="*/ 217 w 255"/>
              <a:gd name="T77" fmla="*/ 38 h 255"/>
              <a:gd name="T78" fmla="*/ 199 w 255"/>
              <a:gd name="T79" fmla="*/ 22 h 255"/>
              <a:gd name="T80" fmla="*/ 190 w 255"/>
              <a:gd name="T81" fmla="*/ 16 h 255"/>
              <a:gd name="T82" fmla="*/ 178 w 255"/>
              <a:gd name="T83" fmla="*/ 10 h 255"/>
              <a:gd name="T84" fmla="*/ 166 w 255"/>
              <a:gd name="T85" fmla="*/ 6 h 255"/>
              <a:gd name="T86" fmla="*/ 154 w 255"/>
              <a:gd name="T87" fmla="*/ 2 h 255"/>
              <a:gd name="T88" fmla="*/ 142 w 255"/>
              <a:gd name="T89" fmla="*/ 0 h 255"/>
              <a:gd name="T90" fmla="*/ 128 w 255"/>
              <a:gd name="T91" fmla="*/ 0 h 255"/>
              <a:gd name="T92" fmla="*/ 128 w 255"/>
              <a:gd name="T93" fmla="*/ 0 h 255"/>
              <a:gd name="T94" fmla="*/ 114 w 255"/>
              <a:gd name="T95" fmla="*/ 0 h 255"/>
              <a:gd name="T96" fmla="*/ 102 w 255"/>
              <a:gd name="T97" fmla="*/ 2 h 255"/>
              <a:gd name="T98" fmla="*/ 90 w 255"/>
              <a:gd name="T99" fmla="*/ 6 h 255"/>
              <a:gd name="T100" fmla="*/ 78 w 255"/>
              <a:gd name="T101" fmla="*/ 10 h 255"/>
              <a:gd name="T102" fmla="*/ 66 w 255"/>
              <a:gd name="T103" fmla="*/ 16 h 255"/>
              <a:gd name="T104" fmla="*/ 56 w 255"/>
              <a:gd name="T105" fmla="*/ 22 h 255"/>
              <a:gd name="T106" fmla="*/ 38 w 255"/>
              <a:gd name="T107" fmla="*/ 38 h 255"/>
              <a:gd name="T108" fmla="*/ 22 w 255"/>
              <a:gd name="T109" fmla="*/ 56 h 255"/>
              <a:gd name="T110" fmla="*/ 16 w 255"/>
              <a:gd name="T111" fmla="*/ 66 h 255"/>
              <a:gd name="T112" fmla="*/ 10 w 255"/>
              <a:gd name="T113" fmla="*/ 78 h 255"/>
              <a:gd name="T114" fmla="*/ 6 w 255"/>
              <a:gd name="T115" fmla="*/ 90 h 255"/>
              <a:gd name="T116" fmla="*/ 2 w 255"/>
              <a:gd name="T117" fmla="*/ 102 h 255"/>
              <a:gd name="T118" fmla="*/ 0 w 255"/>
              <a:gd name="T119" fmla="*/ 114 h 255"/>
              <a:gd name="T120" fmla="*/ 0 w 255"/>
              <a:gd name="T121" fmla="*/ 128 h 255"/>
              <a:gd name="T122" fmla="*/ 0 w 255"/>
              <a:gd name="T123" fmla="*/ 128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5" h="255">
                <a:moveTo>
                  <a:pt x="0" y="128"/>
                </a:moveTo>
                <a:lnTo>
                  <a:pt x="0" y="128"/>
                </a:lnTo>
                <a:lnTo>
                  <a:pt x="0" y="142"/>
                </a:lnTo>
                <a:lnTo>
                  <a:pt x="2" y="154"/>
                </a:lnTo>
                <a:lnTo>
                  <a:pt x="6" y="166"/>
                </a:lnTo>
                <a:lnTo>
                  <a:pt x="10" y="177"/>
                </a:lnTo>
                <a:lnTo>
                  <a:pt x="16" y="189"/>
                </a:lnTo>
                <a:lnTo>
                  <a:pt x="22" y="199"/>
                </a:lnTo>
                <a:lnTo>
                  <a:pt x="38" y="217"/>
                </a:lnTo>
                <a:lnTo>
                  <a:pt x="56" y="233"/>
                </a:lnTo>
                <a:lnTo>
                  <a:pt x="66" y="239"/>
                </a:lnTo>
                <a:lnTo>
                  <a:pt x="78" y="245"/>
                </a:lnTo>
                <a:lnTo>
                  <a:pt x="90" y="249"/>
                </a:lnTo>
                <a:lnTo>
                  <a:pt x="102" y="253"/>
                </a:lnTo>
                <a:lnTo>
                  <a:pt x="114" y="255"/>
                </a:lnTo>
                <a:lnTo>
                  <a:pt x="128" y="255"/>
                </a:lnTo>
                <a:lnTo>
                  <a:pt x="128" y="255"/>
                </a:lnTo>
                <a:lnTo>
                  <a:pt x="142" y="255"/>
                </a:lnTo>
                <a:lnTo>
                  <a:pt x="154" y="253"/>
                </a:lnTo>
                <a:lnTo>
                  <a:pt x="166" y="249"/>
                </a:lnTo>
                <a:lnTo>
                  <a:pt x="178" y="245"/>
                </a:lnTo>
                <a:lnTo>
                  <a:pt x="190" y="239"/>
                </a:lnTo>
                <a:lnTo>
                  <a:pt x="199" y="233"/>
                </a:lnTo>
                <a:lnTo>
                  <a:pt x="217" y="217"/>
                </a:lnTo>
                <a:lnTo>
                  <a:pt x="233" y="199"/>
                </a:lnTo>
                <a:lnTo>
                  <a:pt x="239" y="189"/>
                </a:lnTo>
                <a:lnTo>
                  <a:pt x="245" y="177"/>
                </a:lnTo>
                <a:lnTo>
                  <a:pt x="249" y="166"/>
                </a:lnTo>
                <a:lnTo>
                  <a:pt x="253" y="154"/>
                </a:lnTo>
                <a:lnTo>
                  <a:pt x="255" y="142"/>
                </a:lnTo>
                <a:lnTo>
                  <a:pt x="255" y="128"/>
                </a:lnTo>
                <a:lnTo>
                  <a:pt x="255" y="128"/>
                </a:lnTo>
                <a:lnTo>
                  <a:pt x="255" y="114"/>
                </a:lnTo>
                <a:lnTo>
                  <a:pt x="253" y="102"/>
                </a:lnTo>
                <a:lnTo>
                  <a:pt x="249" y="90"/>
                </a:lnTo>
                <a:lnTo>
                  <a:pt x="245" y="78"/>
                </a:lnTo>
                <a:lnTo>
                  <a:pt x="239" y="66"/>
                </a:lnTo>
                <a:lnTo>
                  <a:pt x="233" y="56"/>
                </a:lnTo>
                <a:lnTo>
                  <a:pt x="217" y="38"/>
                </a:lnTo>
                <a:lnTo>
                  <a:pt x="199" y="22"/>
                </a:lnTo>
                <a:lnTo>
                  <a:pt x="190" y="16"/>
                </a:lnTo>
                <a:lnTo>
                  <a:pt x="178" y="10"/>
                </a:lnTo>
                <a:lnTo>
                  <a:pt x="166" y="6"/>
                </a:lnTo>
                <a:lnTo>
                  <a:pt x="154" y="2"/>
                </a:lnTo>
                <a:lnTo>
                  <a:pt x="142" y="0"/>
                </a:lnTo>
                <a:lnTo>
                  <a:pt x="128" y="0"/>
                </a:lnTo>
                <a:lnTo>
                  <a:pt x="128" y="0"/>
                </a:lnTo>
                <a:lnTo>
                  <a:pt x="114" y="0"/>
                </a:lnTo>
                <a:lnTo>
                  <a:pt x="102" y="2"/>
                </a:lnTo>
                <a:lnTo>
                  <a:pt x="90" y="6"/>
                </a:lnTo>
                <a:lnTo>
                  <a:pt x="78" y="10"/>
                </a:lnTo>
                <a:lnTo>
                  <a:pt x="66" y="16"/>
                </a:lnTo>
                <a:lnTo>
                  <a:pt x="56" y="22"/>
                </a:lnTo>
                <a:lnTo>
                  <a:pt x="38" y="38"/>
                </a:lnTo>
                <a:lnTo>
                  <a:pt x="22" y="56"/>
                </a:lnTo>
                <a:lnTo>
                  <a:pt x="16" y="66"/>
                </a:lnTo>
                <a:lnTo>
                  <a:pt x="10" y="78"/>
                </a:lnTo>
                <a:lnTo>
                  <a:pt x="6" y="90"/>
                </a:lnTo>
                <a:lnTo>
                  <a:pt x="2" y="102"/>
                </a:lnTo>
                <a:lnTo>
                  <a:pt x="0" y="114"/>
                </a:lnTo>
                <a:lnTo>
                  <a:pt x="0" y="128"/>
                </a:lnTo>
                <a:lnTo>
                  <a:pt x="0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4D68F8B8-FA4F-4350-A678-206DAF5349F6}"/>
              </a:ext>
            </a:extLst>
          </p:cNvPr>
          <p:cNvSpPr>
            <a:spLocks/>
          </p:cNvSpPr>
          <p:nvPr/>
        </p:nvSpPr>
        <p:spPr bwMode="auto">
          <a:xfrm>
            <a:off x="0" y="3375025"/>
            <a:ext cx="8034338" cy="14133512"/>
          </a:xfrm>
          <a:custGeom>
            <a:avLst/>
            <a:gdLst>
              <a:gd name="T0" fmla="*/ 110 w 5061"/>
              <a:gd name="T1" fmla="*/ 77 h 8903"/>
              <a:gd name="T2" fmla="*/ 457 w 5061"/>
              <a:gd name="T3" fmla="*/ 25 h 8903"/>
              <a:gd name="T4" fmla="*/ 825 w 5061"/>
              <a:gd name="T5" fmla="*/ 2 h 8903"/>
              <a:gd name="T6" fmla="*/ 1204 w 5061"/>
              <a:gd name="T7" fmla="*/ 6 h 8903"/>
              <a:gd name="T8" fmla="*/ 1587 w 5061"/>
              <a:gd name="T9" fmla="*/ 35 h 8903"/>
              <a:gd name="T10" fmla="*/ 1967 w 5061"/>
              <a:gd name="T11" fmla="*/ 95 h 8903"/>
              <a:gd name="T12" fmla="*/ 2156 w 5061"/>
              <a:gd name="T13" fmla="*/ 135 h 8903"/>
              <a:gd name="T14" fmla="*/ 2416 w 5061"/>
              <a:gd name="T15" fmla="*/ 203 h 8903"/>
              <a:gd name="T16" fmla="*/ 2649 w 5061"/>
              <a:gd name="T17" fmla="*/ 281 h 8903"/>
              <a:gd name="T18" fmla="*/ 2857 w 5061"/>
              <a:gd name="T19" fmla="*/ 367 h 8903"/>
              <a:gd name="T20" fmla="*/ 3039 w 5061"/>
              <a:gd name="T21" fmla="*/ 459 h 8903"/>
              <a:gd name="T22" fmla="*/ 3197 w 5061"/>
              <a:gd name="T23" fmla="*/ 555 h 8903"/>
              <a:gd name="T24" fmla="*/ 3332 w 5061"/>
              <a:gd name="T25" fmla="*/ 656 h 8903"/>
              <a:gd name="T26" fmla="*/ 3446 w 5061"/>
              <a:gd name="T27" fmla="*/ 760 h 8903"/>
              <a:gd name="T28" fmla="*/ 3542 w 5061"/>
              <a:gd name="T29" fmla="*/ 864 h 8903"/>
              <a:gd name="T30" fmla="*/ 3618 w 5061"/>
              <a:gd name="T31" fmla="*/ 970 h 8903"/>
              <a:gd name="T32" fmla="*/ 3676 w 5061"/>
              <a:gd name="T33" fmla="*/ 1074 h 8903"/>
              <a:gd name="T34" fmla="*/ 3758 w 5061"/>
              <a:gd name="T35" fmla="*/ 1251 h 8903"/>
              <a:gd name="T36" fmla="*/ 3975 w 5061"/>
              <a:gd name="T37" fmla="*/ 1777 h 8903"/>
              <a:gd name="T38" fmla="*/ 4289 w 5061"/>
              <a:gd name="T39" fmla="*/ 2603 h 8903"/>
              <a:gd name="T40" fmla="*/ 4371 w 5061"/>
              <a:gd name="T41" fmla="*/ 2845 h 8903"/>
              <a:gd name="T42" fmla="*/ 4259 w 5061"/>
              <a:gd name="T43" fmla="*/ 3294 h 8903"/>
              <a:gd name="T44" fmla="*/ 5049 w 5061"/>
              <a:gd name="T45" fmla="*/ 4642 h 8903"/>
              <a:gd name="T46" fmla="*/ 5061 w 5061"/>
              <a:gd name="T47" fmla="*/ 4686 h 8903"/>
              <a:gd name="T48" fmla="*/ 5059 w 5061"/>
              <a:gd name="T49" fmla="*/ 4718 h 8903"/>
              <a:gd name="T50" fmla="*/ 5043 w 5061"/>
              <a:gd name="T51" fmla="*/ 4750 h 8903"/>
              <a:gd name="T52" fmla="*/ 4988 w 5061"/>
              <a:gd name="T53" fmla="*/ 4796 h 8903"/>
              <a:gd name="T54" fmla="*/ 4614 w 5061"/>
              <a:gd name="T55" fmla="*/ 5520 h 8903"/>
              <a:gd name="T56" fmla="*/ 4393 w 5061"/>
              <a:gd name="T57" fmla="*/ 5726 h 8903"/>
              <a:gd name="T58" fmla="*/ 4506 w 5061"/>
              <a:gd name="T59" fmla="*/ 5816 h 8903"/>
              <a:gd name="T60" fmla="*/ 4550 w 5061"/>
              <a:gd name="T61" fmla="*/ 5868 h 8903"/>
              <a:gd name="T62" fmla="*/ 4560 w 5061"/>
              <a:gd name="T63" fmla="*/ 5908 h 8903"/>
              <a:gd name="T64" fmla="*/ 4552 w 5061"/>
              <a:gd name="T65" fmla="*/ 5930 h 8903"/>
              <a:gd name="T66" fmla="*/ 4472 w 5061"/>
              <a:gd name="T67" fmla="*/ 6074 h 8903"/>
              <a:gd name="T68" fmla="*/ 4321 w 5061"/>
              <a:gd name="T69" fmla="*/ 6321 h 8903"/>
              <a:gd name="T70" fmla="*/ 4379 w 5061"/>
              <a:gd name="T71" fmla="*/ 6671 h 8903"/>
              <a:gd name="T72" fmla="*/ 4303 w 5061"/>
              <a:gd name="T73" fmla="*/ 7072 h 8903"/>
              <a:gd name="T74" fmla="*/ 4263 w 5061"/>
              <a:gd name="T75" fmla="*/ 7214 h 8903"/>
              <a:gd name="T76" fmla="*/ 4251 w 5061"/>
              <a:gd name="T77" fmla="*/ 7234 h 8903"/>
              <a:gd name="T78" fmla="*/ 4215 w 5061"/>
              <a:gd name="T79" fmla="*/ 7258 h 8903"/>
              <a:gd name="T80" fmla="*/ 4125 w 5061"/>
              <a:gd name="T81" fmla="*/ 7286 h 8903"/>
              <a:gd name="T82" fmla="*/ 3969 w 5061"/>
              <a:gd name="T83" fmla="*/ 7298 h 8903"/>
              <a:gd name="T84" fmla="*/ 3708 w 5061"/>
              <a:gd name="T85" fmla="*/ 7294 h 8903"/>
              <a:gd name="T86" fmla="*/ 3408 w 5061"/>
              <a:gd name="T87" fmla="*/ 7276 h 8903"/>
              <a:gd name="T88" fmla="*/ 2967 w 5061"/>
              <a:gd name="T89" fmla="*/ 7252 h 8903"/>
              <a:gd name="T90" fmla="*/ 2729 w 5061"/>
              <a:gd name="T91" fmla="*/ 7258 h 8903"/>
              <a:gd name="T92" fmla="*/ 2616 w 5061"/>
              <a:gd name="T93" fmla="*/ 7274 h 8903"/>
              <a:gd name="T94" fmla="*/ 2540 w 5061"/>
              <a:gd name="T95" fmla="*/ 7292 h 8903"/>
              <a:gd name="T96" fmla="*/ 2370 w 5061"/>
              <a:gd name="T97" fmla="*/ 7351 h 8903"/>
              <a:gd name="T98" fmla="*/ 2082 w 5061"/>
              <a:gd name="T99" fmla="*/ 7485 h 8903"/>
              <a:gd name="T100" fmla="*/ 1769 w 5061"/>
              <a:gd name="T101" fmla="*/ 7661 h 8903"/>
              <a:gd name="T102" fmla="*/ 1444 w 5061"/>
              <a:gd name="T103" fmla="*/ 7863 h 8903"/>
              <a:gd name="T104" fmla="*/ 1014 w 5061"/>
              <a:gd name="T105" fmla="*/ 8150 h 8903"/>
              <a:gd name="T106" fmla="*/ 449 w 5061"/>
              <a:gd name="T107" fmla="*/ 8559 h 8903"/>
              <a:gd name="T108" fmla="*/ 0 w 5061"/>
              <a:gd name="T109" fmla="*/ 8903 h 8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061" h="8903">
                <a:moveTo>
                  <a:pt x="0" y="101"/>
                </a:moveTo>
                <a:lnTo>
                  <a:pt x="0" y="101"/>
                </a:lnTo>
                <a:lnTo>
                  <a:pt x="110" y="77"/>
                </a:lnTo>
                <a:lnTo>
                  <a:pt x="224" y="57"/>
                </a:lnTo>
                <a:lnTo>
                  <a:pt x="339" y="39"/>
                </a:lnTo>
                <a:lnTo>
                  <a:pt x="457" y="25"/>
                </a:lnTo>
                <a:lnTo>
                  <a:pt x="577" y="16"/>
                </a:lnTo>
                <a:lnTo>
                  <a:pt x="701" y="8"/>
                </a:lnTo>
                <a:lnTo>
                  <a:pt x="825" y="2"/>
                </a:lnTo>
                <a:lnTo>
                  <a:pt x="950" y="0"/>
                </a:lnTo>
                <a:lnTo>
                  <a:pt x="1076" y="2"/>
                </a:lnTo>
                <a:lnTo>
                  <a:pt x="1204" y="6"/>
                </a:lnTo>
                <a:lnTo>
                  <a:pt x="1332" y="12"/>
                </a:lnTo>
                <a:lnTo>
                  <a:pt x="1460" y="23"/>
                </a:lnTo>
                <a:lnTo>
                  <a:pt x="1587" y="35"/>
                </a:lnTo>
                <a:lnTo>
                  <a:pt x="1713" y="53"/>
                </a:lnTo>
                <a:lnTo>
                  <a:pt x="1841" y="71"/>
                </a:lnTo>
                <a:lnTo>
                  <a:pt x="1967" y="95"/>
                </a:lnTo>
                <a:lnTo>
                  <a:pt x="1967" y="95"/>
                </a:lnTo>
                <a:lnTo>
                  <a:pt x="2062" y="113"/>
                </a:lnTo>
                <a:lnTo>
                  <a:pt x="2156" y="135"/>
                </a:lnTo>
                <a:lnTo>
                  <a:pt x="2246" y="157"/>
                </a:lnTo>
                <a:lnTo>
                  <a:pt x="2332" y="179"/>
                </a:lnTo>
                <a:lnTo>
                  <a:pt x="2416" y="203"/>
                </a:lnTo>
                <a:lnTo>
                  <a:pt x="2498" y="229"/>
                </a:lnTo>
                <a:lnTo>
                  <a:pt x="2576" y="255"/>
                </a:lnTo>
                <a:lnTo>
                  <a:pt x="2649" y="281"/>
                </a:lnTo>
                <a:lnTo>
                  <a:pt x="2721" y="309"/>
                </a:lnTo>
                <a:lnTo>
                  <a:pt x="2791" y="337"/>
                </a:lnTo>
                <a:lnTo>
                  <a:pt x="2857" y="367"/>
                </a:lnTo>
                <a:lnTo>
                  <a:pt x="2919" y="397"/>
                </a:lnTo>
                <a:lnTo>
                  <a:pt x="2981" y="427"/>
                </a:lnTo>
                <a:lnTo>
                  <a:pt x="3039" y="459"/>
                </a:lnTo>
                <a:lnTo>
                  <a:pt x="3093" y="491"/>
                </a:lnTo>
                <a:lnTo>
                  <a:pt x="3147" y="523"/>
                </a:lnTo>
                <a:lnTo>
                  <a:pt x="3197" y="555"/>
                </a:lnTo>
                <a:lnTo>
                  <a:pt x="3244" y="589"/>
                </a:lnTo>
                <a:lnTo>
                  <a:pt x="3288" y="623"/>
                </a:lnTo>
                <a:lnTo>
                  <a:pt x="3332" y="656"/>
                </a:lnTo>
                <a:lnTo>
                  <a:pt x="3372" y="690"/>
                </a:lnTo>
                <a:lnTo>
                  <a:pt x="3410" y="724"/>
                </a:lnTo>
                <a:lnTo>
                  <a:pt x="3446" y="760"/>
                </a:lnTo>
                <a:lnTo>
                  <a:pt x="3480" y="794"/>
                </a:lnTo>
                <a:lnTo>
                  <a:pt x="3512" y="830"/>
                </a:lnTo>
                <a:lnTo>
                  <a:pt x="3542" y="864"/>
                </a:lnTo>
                <a:lnTo>
                  <a:pt x="3568" y="900"/>
                </a:lnTo>
                <a:lnTo>
                  <a:pt x="3594" y="934"/>
                </a:lnTo>
                <a:lnTo>
                  <a:pt x="3618" y="970"/>
                </a:lnTo>
                <a:lnTo>
                  <a:pt x="3638" y="1004"/>
                </a:lnTo>
                <a:lnTo>
                  <a:pt x="3658" y="1038"/>
                </a:lnTo>
                <a:lnTo>
                  <a:pt x="3676" y="1074"/>
                </a:lnTo>
                <a:lnTo>
                  <a:pt x="3676" y="1074"/>
                </a:lnTo>
                <a:lnTo>
                  <a:pt x="3714" y="1152"/>
                </a:lnTo>
                <a:lnTo>
                  <a:pt x="3758" y="1251"/>
                </a:lnTo>
                <a:lnTo>
                  <a:pt x="3808" y="1365"/>
                </a:lnTo>
                <a:lnTo>
                  <a:pt x="3859" y="1495"/>
                </a:lnTo>
                <a:lnTo>
                  <a:pt x="3975" y="1777"/>
                </a:lnTo>
                <a:lnTo>
                  <a:pt x="4091" y="2074"/>
                </a:lnTo>
                <a:lnTo>
                  <a:pt x="4199" y="2358"/>
                </a:lnTo>
                <a:lnTo>
                  <a:pt x="4289" y="2603"/>
                </a:lnTo>
                <a:lnTo>
                  <a:pt x="4325" y="2705"/>
                </a:lnTo>
                <a:lnTo>
                  <a:pt x="4353" y="2785"/>
                </a:lnTo>
                <a:lnTo>
                  <a:pt x="4371" y="2845"/>
                </a:lnTo>
                <a:lnTo>
                  <a:pt x="4375" y="2865"/>
                </a:lnTo>
                <a:lnTo>
                  <a:pt x="4377" y="2877"/>
                </a:lnTo>
                <a:lnTo>
                  <a:pt x="4259" y="3294"/>
                </a:lnTo>
                <a:lnTo>
                  <a:pt x="5045" y="4634"/>
                </a:lnTo>
                <a:lnTo>
                  <a:pt x="5045" y="4634"/>
                </a:lnTo>
                <a:lnTo>
                  <a:pt x="5049" y="4642"/>
                </a:lnTo>
                <a:lnTo>
                  <a:pt x="5055" y="4660"/>
                </a:lnTo>
                <a:lnTo>
                  <a:pt x="5057" y="4672"/>
                </a:lnTo>
                <a:lnTo>
                  <a:pt x="5061" y="4686"/>
                </a:lnTo>
                <a:lnTo>
                  <a:pt x="5061" y="4702"/>
                </a:lnTo>
                <a:lnTo>
                  <a:pt x="5059" y="4718"/>
                </a:lnTo>
                <a:lnTo>
                  <a:pt x="5059" y="4718"/>
                </a:lnTo>
                <a:lnTo>
                  <a:pt x="5057" y="4726"/>
                </a:lnTo>
                <a:lnTo>
                  <a:pt x="5053" y="4734"/>
                </a:lnTo>
                <a:lnTo>
                  <a:pt x="5043" y="4750"/>
                </a:lnTo>
                <a:lnTo>
                  <a:pt x="5029" y="4764"/>
                </a:lnTo>
                <a:lnTo>
                  <a:pt x="5015" y="4778"/>
                </a:lnTo>
                <a:lnTo>
                  <a:pt x="4988" y="4796"/>
                </a:lnTo>
                <a:lnTo>
                  <a:pt x="4976" y="4804"/>
                </a:lnTo>
                <a:lnTo>
                  <a:pt x="4480" y="5025"/>
                </a:lnTo>
                <a:lnTo>
                  <a:pt x="4614" y="5520"/>
                </a:lnTo>
                <a:lnTo>
                  <a:pt x="4359" y="5702"/>
                </a:lnTo>
                <a:lnTo>
                  <a:pt x="4359" y="5702"/>
                </a:lnTo>
                <a:lnTo>
                  <a:pt x="4393" y="5726"/>
                </a:lnTo>
                <a:lnTo>
                  <a:pt x="4428" y="5752"/>
                </a:lnTo>
                <a:lnTo>
                  <a:pt x="4468" y="5782"/>
                </a:lnTo>
                <a:lnTo>
                  <a:pt x="4506" y="5816"/>
                </a:lnTo>
                <a:lnTo>
                  <a:pt x="4524" y="5834"/>
                </a:lnTo>
                <a:lnTo>
                  <a:pt x="4538" y="5852"/>
                </a:lnTo>
                <a:lnTo>
                  <a:pt x="4550" y="5868"/>
                </a:lnTo>
                <a:lnTo>
                  <a:pt x="4558" y="5886"/>
                </a:lnTo>
                <a:lnTo>
                  <a:pt x="4560" y="5900"/>
                </a:lnTo>
                <a:lnTo>
                  <a:pt x="4560" y="5908"/>
                </a:lnTo>
                <a:lnTo>
                  <a:pt x="4558" y="5914"/>
                </a:lnTo>
                <a:lnTo>
                  <a:pt x="4558" y="5914"/>
                </a:lnTo>
                <a:lnTo>
                  <a:pt x="4552" y="5930"/>
                </a:lnTo>
                <a:lnTo>
                  <a:pt x="4542" y="5952"/>
                </a:lnTo>
                <a:lnTo>
                  <a:pt x="4510" y="6008"/>
                </a:lnTo>
                <a:lnTo>
                  <a:pt x="4472" y="6074"/>
                </a:lnTo>
                <a:lnTo>
                  <a:pt x="4430" y="6143"/>
                </a:lnTo>
                <a:lnTo>
                  <a:pt x="4355" y="6267"/>
                </a:lnTo>
                <a:lnTo>
                  <a:pt x="4321" y="6321"/>
                </a:lnTo>
                <a:lnTo>
                  <a:pt x="4393" y="6587"/>
                </a:lnTo>
                <a:lnTo>
                  <a:pt x="4393" y="6587"/>
                </a:lnTo>
                <a:lnTo>
                  <a:pt x="4379" y="6671"/>
                </a:lnTo>
                <a:lnTo>
                  <a:pt x="4345" y="6862"/>
                </a:lnTo>
                <a:lnTo>
                  <a:pt x="4325" y="6970"/>
                </a:lnTo>
                <a:lnTo>
                  <a:pt x="4303" y="7072"/>
                </a:lnTo>
                <a:lnTo>
                  <a:pt x="4283" y="7158"/>
                </a:lnTo>
                <a:lnTo>
                  <a:pt x="4273" y="7190"/>
                </a:lnTo>
                <a:lnTo>
                  <a:pt x="4263" y="7214"/>
                </a:lnTo>
                <a:lnTo>
                  <a:pt x="4263" y="7214"/>
                </a:lnTo>
                <a:lnTo>
                  <a:pt x="4259" y="7224"/>
                </a:lnTo>
                <a:lnTo>
                  <a:pt x="4251" y="7234"/>
                </a:lnTo>
                <a:lnTo>
                  <a:pt x="4241" y="7242"/>
                </a:lnTo>
                <a:lnTo>
                  <a:pt x="4229" y="7250"/>
                </a:lnTo>
                <a:lnTo>
                  <a:pt x="4215" y="7258"/>
                </a:lnTo>
                <a:lnTo>
                  <a:pt x="4201" y="7266"/>
                </a:lnTo>
                <a:lnTo>
                  <a:pt x="4165" y="7276"/>
                </a:lnTo>
                <a:lnTo>
                  <a:pt x="4125" y="7286"/>
                </a:lnTo>
                <a:lnTo>
                  <a:pt x="4079" y="7292"/>
                </a:lnTo>
                <a:lnTo>
                  <a:pt x="4027" y="7296"/>
                </a:lnTo>
                <a:lnTo>
                  <a:pt x="3969" y="7298"/>
                </a:lnTo>
                <a:lnTo>
                  <a:pt x="3909" y="7300"/>
                </a:lnTo>
                <a:lnTo>
                  <a:pt x="3845" y="7298"/>
                </a:lnTo>
                <a:lnTo>
                  <a:pt x="3708" y="7294"/>
                </a:lnTo>
                <a:lnTo>
                  <a:pt x="3560" y="7286"/>
                </a:lnTo>
                <a:lnTo>
                  <a:pt x="3408" y="7276"/>
                </a:lnTo>
                <a:lnTo>
                  <a:pt x="3408" y="7276"/>
                </a:lnTo>
                <a:lnTo>
                  <a:pt x="3183" y="7262"/>
                </a:lnTo>
                <a:lnTo>
                  <a:pt x="3073" y="7256"/>
                </a:lnTo>
                <a:lnTo>
                  <a:pt x="2967" y="7252"/>
                </a:lnTo>
                <a:lnTo>
                  <a:pt x="2867" y="7252"/>
                </a:lnTo>
                <a:lnTo>
                  <a:pt x="2773" y="7254"/>
                </a:lnTo>
                <a:lnTo>
                  <a:pt x="2729" y="7258"/>
                </a:lnTo>
                <a:lnTo>
                  <a:pt x="2689" y="7262"/>
                </a:lnTo>
                <a:lnTo>
                  <a:pt x="2651" y="7266"/>
                </a:lnTo>
                <a:lnTo>
                  <a:pt x="2616" y="7274"/>
                </a:lnTo>
                <a:lnTo>
                  <a:pt x="2616" y="7274"/>
                </a:lnTo>
                <a:lnTo>
                  <a:pt x="2578" y="7282"/>
                </a:lnTo>
                <a:lnTo>
                  <a:pt x="2540" y="7292"/>
                </a:lnTo>
                <a:lnTo>
                  <a:pt x="2500" y="7306"/>
                </a:lnTo>
                <a:lnTo>
                  <a:pt x="2458" y="7320"/>
                </a:lnTo>
                <a:lnTo>
                  <a:pt x="2370" y="7351"/>
                </a:lnTo>
                <a:lnTo>
                  <a:pt x="2278" y="7391"/>
                </a:lnTo>
                <a:lnTo>
                  <a:pt x="2182" y="7435"/>
                </a:lnTo>
                <a:lnTo>
                  <a:pt x="2082" y="7485"/>
                </a:lnTo>
                <a:lnTo>
                  <a:pt x="1981" y="7539"/>
                </a:lnTo>
                <a:lnTo>
                  <a:pt x="1877" y="7599"/>
                </a:lnTo>
                <a:lnTo>
                  <a:pt x="1769" y="7661"/>
                </a:lnTo>
                <a:lnTo>
                  <a:pt x="1661" y="7725"/>
                </a:lnTo>
                <a:lnTo>
                  <a:pt x="1553" y="7793"/>
                </a:lnTo>
                <a:lnTo>
                  <a:pt x="1444" y="7863"/>
                </a:lnTo>
                <a:lnTo>
                  <a:pt x="1336" y="7935"/>
                </a:lnTo>
                <a:lnTo>
                  <a:pt x="1226" y="8006"/>
                </a:lnTo>
                <a:lnTo>
                  <a:pt x="1014" y="8150"/>
                </a:lnTo>
                <a:lnTo>
                  <a:pt x="811" y="8294"/>
                </a:lnTo>
                <a:lnTo>
                  <a:pt x="621" y="8432"/>
                </a:lnTo>
                <a:lnTo>
                  <a:pt x="449" y="8559"/>
                </a:lnTo>
                <a:lnTo>
                  <a:pt x="299" y="8673"/>
                </a:lnTo>
                <a:lnTo>
                  <a:pt x="82" y="8841"/>
                </a:lnTo>
                <a:lnTo>
                  <a:pt x="0" y="8903"/>
                </a:lnTo>
                <a:lnTo>
                  <a:pt x="0" y="10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Freeform 46">
            <a:extLst>
              <a:ext uri="{FF2B5EF4-FFF2-40B4-BE49-F238E27FC236}">
                <a16:creationId xmlns:a16="http://schemas.microsoft.com/office/drawing/2014/main" id="{F321A7FC-8A17-48B2-87C2-F21499F1780D}"/>
              </a:ext>
            </a:extLst>
          </p:cNvPr>
          <p:cNvSpPr>
            <a:spLocks/>
          </p:cNvSpPr>
          <p:nvPr/>
        </p:nvSpPr>
        <p:spPr bwMode="auto">
          <a:xfrm>
            <a:off x="5953125" y="11618913"/>
            <a:ext cx="420688" cy="422275"/>
          </a:xfrm>
          <a:custGeom>
            <a:avLst/>
            <a:gdLst>
              <a:gd name="T0" fmla="*/ 265 w 265"/>
              <a:gd name="T1" fmla="*/ 134 h 266"/>
              <a:gd name="T2" fmla="*/ 261 w 265"/>
              <a:gd name="T3" fmla="*/ 160 h 266"/>
              <a:gd name="T4" fmla="*/ 255 w 265"/>
              <a:gd name="T5" fmla="*/ 186 h 266"/>
              <a:gd name="T6" fmla="*/ 241 w 265"/>
              <a:gd name="T7" fmla="*/ 208 h 266"/>
              <a:gd name="T8" fmla="*/ 225 w 265"/>
              <a:gd name="T9" fmla="*/ 228 h 266"/>
              <a:gd name="T10" fmla="*/ 205 w 265"/>
              <a:gd name="T11" fmla="*/ 244 h 266"/>
              <a:gd name="T12" fmla="*/ 183 w 265"/>
              <a:gd name="T13" fmla="*/ 256 h 266"/>
              <a:gd name="T14" fmla="*/ 159 w 265"/>
              <a:gd name="T15" fmla="*/ 264 h 266"/>
              <a:gd name="T16" fmla="*/ 131 w 265"/>
              <a:gd name="T17" fmla="*/ 266 h 266"/>
              <a:gd name="T18" fmla="*/ 117 w 265"/>
              <a:gd name="T19" fmla="*/ 266 h 266"/>
              <a:gd name="T20" fmla="*/ 91 w 265"/>
              <a:gd name="T21" fmla="*/ 260 h 266"/>
              <a:gd name="T22" fmla="*/ 68 w 265"/>
              <a:gd name="T23" fmla="*/ 250 h 266"/>
              <a:gd name="T24" fmla="*/ 48 w 265"/>
              <a:gd name="T25" fmla="*/ 236 h 266"/>
              <a:gd name="T26" fmla="*/ 30 w 265"/>
              <a:gd name="T27" fmla="*/ 218 h 266"/>
              <a:gd name="T28" fmla="*/ 16 w 265"/>
              <a:gd name="T29" fmla="*/ 198 h 266"/>
              <a:gd name="T30" fmla="*/ 6 w 265"/>
              <a:gd name="T31" fmla="*/ 174 h 266"/>
              <a:gd name="T32" fmla="*/ 0 w 265"/>
              <a:gd name="T33" fmla="*/ 148 h 266"/>
              <a:gd name="T34" fmla="*/ 0 w 265"/>
              <a:gd name="T35" fmla="*/ 134 h 266"/>
              <a:gd name="T36" fmla="*/ 2 w 265"/>
              <a:gd name="T37" fmla="*/ 106 h 266"/>
              <a:gd name="T38" fmla="*/ 10 w 265"/>
              <a:gd name="T39" fmla="*/ 82 h 266"/>
              <a:gd name="T40" fmla="*/ 22 w 265"/>
              <a:gd name="T41" fmla="*/ 60 h 266"/>
              <a:gd name="T42" fmla="*/ 38 w 265"/>
              <a:gd name="T43" fmla="*/ 40 h 266"/>
              <a:gd name="T44" fmla="*/ 58 w 265"/>
              <a:gd name="T45" fmla="*/ 24 h 266"/>
              <a:gd name="T46" fmla="*/ 79 w 265"/>
              <a:gd name="T47" fmla="*/ 12 h 266"/>
              <a:gd name="T48" fmla="*/ 105 w 265"/>
              <a:gd name="T49" fmla="*/ 4 h 266"/>
              <a:gd name="T50" fmla="*/ 131 w 265"/>
              <a:gd name="T51" fmla="*/ 0 h 266"/>
              <a:gd name="T52" fmla="*/ 145 w 265"/>
              <a:gd name="T53" fmla="*/ 2 h 266"/>
              <a:gd name="T54" fmla="*/ 171 w 265"/>
              <a:gd name="T55" fmla="*/ 6 h 266"/>
              <a:gd name="T56" fmla="*/ 195 w 265"/>
              <a:gd name="T57" fmla="*/ 16 h 266"/>
              <a:gd name="T58" fmla="*/ 217 w 265"/>
              <a:gd name="T59" fmla="*/ 30 h 266"/>
              <a:gd name="T60" fmla="*/ 235 w 265"/>
              <a:gd name="T61" fmla="*/ 50 h 266"/>
              <a:gd name="T62" fmla="*/ 249 w 265"/>
              <a:gd name="T63" fmla="*/ 70 h 266"/>
              <a:gd name="T64" fmla="*/ 259 w 265"/>
              <a:gd name="T65" fmla="*/ 94 h 266"/>
              <a:gd name="T66" fmla="*/ 265 w 265"/>
              <a:gd name="T67" fmla="*/ 120 h 266"/>
              <a:gd name="T68" fmla="*/ 265 w 265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5" h="266">
                <a:moveTo>
                  <a:pt x="265" y="134"/>
                </a:moveTo>
                <a:lnTo>
                  <a:pt x="265" y="134"/>
                </a:lnTo>
                <a:lnTo>
                  <a:pt x="265" y="148"/>
                </a:lnTo>
                <a:lnTo>
                  <a:pt x="261" y="160"/>
                </a:lnTo>
                <a:lnTo>
                  <a:pt x="259" y="174"/>
                </a:lnTo>
                <a:lnTo>
                  <a:pt x="255" y="186"/>
                </a:lnTo>
                <a:lnTo>
                  <a:pt x="249" y="198"/>
                </a:lnTo>
                <a:lnTo>
                  <a:pt x="241" y="208"/>
                </a:lnTo>
                <a:lnTo>
                  <a:pt x="235" y="218"/>
                </a:lnTo>
                <a:lnTo>
                  <a:pt x="225" y="228"/>
                </a:lnTo>
                <a:lnTo>
                  <a:pt x="217" y="236"/>
                </a:lnTo>
                <a:lnTo>
                  <a:pt x="205" y="244"/>
                </a:lnTo>
                <a:lnTo>
                  <a:pt x="195" y="250"/>
                </a:lnTo>
                <a:lnTo>
                  <a:pt x="183" y="256"/>
                </a:lnTo>
                <a:lnTo>
                  <a:pt x="171" y="260"/>
                </a:lnTo>
                <a:lnTo>
                  <a:pt x="159" y="264"/>
                </a:lnTo>
                <a:lnTo>
                  <a:pt x="145" y="266"/>
                </a:lnTo>
                <a:lnTo>
                  <a:pt x="131" y="266"/>
                </a:lnTo>
                <a:lnTo>
                  <a:pt x="131" y="266"/>
                </a:lnTo>
                <a:lnTo>
                  <a:pt x="117" y="266"/>
                </a:lnTo>
                <a:lnTo>
                  <a:pt x="105" y="264"/>
                </a:lnTo>
                <a:lnTo>
                  <a:pt x="91" y="260"/>
                </a:lnTo>
                <a:lnTo>
                  <a:pt x="79" y="256"/>
                </a:lnTo>
                <a:lnTo>
                  <a:pt x="68" y="250"/>
                </a:lnTo>
                <a:lnTo>
                  <a:pt x="58" y="244"/>
                </a:lnTo>
                <a:lnTo>
                  <a:pt x="48" y="236"/>
                </a:lnTo>
                <a:lnTo>
                  <a:pt x="38" y="228"/>
                </a:lnTo>
                <a:lnTo>
                  <a:pt x="30" y="218"/>
                </a:lnTo>
                <a:lnTo>
                  <a:pt x="22" y="208"/>
                </a:lnTo>
                <a:lnTo>
                  <a:pt x="16" y="198"/>
                </a:lnTo>
                <a:lnTo>
                  <a:pt x="10" y="186"/>
                </a:lnTo>
                <a:lnTo>
                  <a:pt x="6" y="174"/>
                </a:lnTo>
                <a:lnTo>
                  <a:pt x="2" y="160"/>
                </a:lnTo>
                <a:lnTo>
                  <a:pt x="0" y="148"/>
                </a:lnTo>
                <a:lnTo>
                  <a:pt x="0" y="134"/>
                </a:lnTo>
                <a:lnTo>
                  <a:pt x="0" y="134"/>
                </a:lnTo>
                <a:lnTo>
                  <a:pt x="0" y="120"/>
                </a:lnTo>
                <a:lnTo>
                  <a:pt x="2" y="106"/>
                </a:lnTo>
                <a:lnTo>
                  <a:pt x="6" y="94"/>
                </a:lnTo>
                <a:lnTo>
                  <a:pt x="10" y="82"/>
                </a:lnTo>
                <a:lnTo>
                  <a:pt x="16" y="70"/>
                </a:lnTo>
                <a:lnTo>
                  <a:pt x="22" y="60"/>
                </a:lnTo>
                <a:lnTo>
                  <a:pt x="30" y="50"/>
                </a:lnTo>
                <a:lnTo>
                  <a:pt x="38" y="40"/>
                </a:lnTo>
                <a:lnTo>
                  <a:pt x="48" y="30"/>
                </a:lnTo>
                <a:lnTo>
                  <a:pt x="58" y="24"/>
                </a:lnTo>
                <a:lnTo>
                  <a:pt x="68" y="16"/>
                </a:lnTo>
                <a:lnTo>
                  <a:pt x="79" y="12"/>
                </a:lnTo>
                <a:lnTo>
                  <a:pt x="91" y="6"/>
                </a:lnTo>
                <a:lnTo>
                  <a:pt x="105" y="4"/>
                </a:lnTo>
                <a:lnTo>
                  <a:pt x="117" y="2"/>
                </a:lnTo>
                <a:lnTo>
                  <a:pt x="131" y="0"/>
                </a:lnTo>
                <a:lnTo>
                  <a:pt x="131" y="0"/>
                </a:lnTo>
                <a:lnTo>
                  <a:pt x="145" y="2"/>
                </a:lnTo>
                <a:lnTo>
                  <a:pt x="159" y="4"/>
                </a:lnTo>
                <a:lnTo>
                  <a:pt x="171" y="6"/>
                </a:lnTo>
                <a:lnTo>
                  <a:pt x="183" y="12"/>
                </a:lnTo>
                <a:lnTo>
                  <a:pt x="195" y="16"/>
                </a:lnTo>
                <a:lnTo>
                  <a:pt x="205" y="24"/>
                </a:lnTo>
                <a:lnTo>
                  <a:pt x="217" y="30"/>
                </a:lnTo>
                <a:lnTo>
                  <a:pt x="225" y="40"/>
                </a:lnTo>
                <a:lnTo>
                  <a:pt x="235" y="50"/>
                </a:lnTo>
                <a:lnTo>
                  <a:pt x="241" y="60"/>
                </a:lnTo>
                <a:lnTo>
                  <a:pt x="249" y="70"/>
                </a:lnTo>
                <a:lnTo>
                  <a:pt x="255" y="82"/>
                </a:lnTo>
                <a:lnTo>
                  <a:pt x="259" y="94"/>
                </a:lnTo>
                <a:lnTo>
                  <a:pt x="261" y="106"/>
                </a:lnTo>
                <a:lnTo>
                  <a:pt x="265" y="120"/>
                </a:lnTo>
                <a:lnTo>
                  <a:pt x="265" y="134"/>
                </a:lnTo>
                <a:lnTo>
                  <a:pt x="265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Freeform 47">
            <a:extLst>
              <a:ext uri="{FF2B5EF4-FFF2-40B4-BE49-F238E27FC236}">
                <a16:creationId xmlns:a16="http://schemas.microsoft.com/office/drawing/2014/main" id="{AFD7C40D-98EF-4F82-9067-CFB1465C6071}"/>
              </a:ext>
            </a:extLst>
          </p:cNvPr>
          <p:cNvSpPr>
            <a:spLocks/>
          </p:cNvSpPr>
          <p:nvPr/>
        </p:nvSpPr>
        <p:spPr bwMode="auto">
          <a:xfrm>
            <a:off x="5106988" y="11618913"/>
            <a:ext cx="420688" cy="422275"/>
          </a:xfrm>
          <a:custGeom>
            <a:avLst/>
            <a:gdLst>
              <a:gd name="T0" fmla="*/ 265 w 265"/>
              <a:gd name="T1" fmla="*/ 134 h 266"/>
              <a:gd name="T2" fmla="*/ 263 w 265"/>
              <a:gd name="T3" fmla="*/ 160 h 266"/>
              <a:gd name="T4" fmla="*/ 255 w 265"/>
              <a:gd name="T5" fmla="*/ 186 h 266"/>
              <a:gd name="T6" fmla="*/ 243 w 265"/>
              <a:gd name="T7" fmla="*/ 208 h 266"/>
              <a:gd name="T8" fmla="*/ 227 w 265"/>
              <a:gd name="T9" fmla="*/ 228 h 266"/>
              <a:gd name="T10" fmla="*/ 207 w 265"/>
              <a:gd name="T11" fmla="*/ 244 h 266"/>
              <a:gd name="T12" fmla="*/ 185 w 265"/>
              <a:gd name="T13" fmla="*/ 256 h 266"/>
              <a:gd name="T14" fmla="*/ 159 w 265"/>
              <a:gd name="T15" fmla="*/ 264 h 266"/>
              <a:gd name="T16" fmla="*/ 133 w 265"/>
              <a:gd name="T17" fmla="*/ 266 h 266"/>
              <a:gd name="T18" fmla="*/ 119 w 265"/>
              <a:gd name="T19" fmla="*/ 266 h 266"/>
              <a:gd name="T20" fmla="*/ 93 w 265"/>
              <a:gd name="T21" fmla="*/ 260 h 266"/>
              <a:gd name="T22" fmla="*/ 69 w 265"/>
              <a:gd name="T23" fmla="*/ 250 h 266"/>
              <a:gd name="T24" fmla="*/ 47 w 265"/>
              <a:gd name="T25" fmla="*/ 236 h 266"/>
              <a:gd name="T26" fmla="*/ 29 w 265"/>
              <a:gd name="T27" fmla="*/ 218 h 266"/>
              <a:gd name="T28" fmla="*/ 16 w 265"/>
              <a:gd name="T29" fmla="*/ 198 h 266"/>
              <a:gd name="T30" fmla="*/ 6 w 265"/>
              <a:gd name="T31" fmla="*/ 174 h 266"/>
              <a:gd name="T32" fmla="*/ 0 w 265"/>
              <a:gd name="T33" fmla="*/ 148 h 266"/>
              <a:gd name="T34" fmla="*/ 0 w 265"/>
              <a:gd name="T35" fmla="*/ 134 h 266"/>
              <a:gd name="T36" fmla="*/ 2 w 265"/>
              <a:gd name="T37" fmla="*/ 106 h 266"/>
              <a:gd name="T38" fmla="*/ 10 w 265"/>
              <a:gd name="T39" fmla="*/ 82 h 266"/>
              <a:gd name="T40" fmla="*/ 21 w 265"/>
              <a:gd name="T41" fmla="*/ 60 h 266"/>
              <a:gd name="T42" fmla="*/ 39 w 265"/>
              <a:gd name="T43" fmla="*/ 40 h 266"/>
              <a:gd name="T44" fmla="*/ 57 w 265"/>
              <a:gd name="T45" fmla="*/ 24 h 266"/>
              <a:gd name="T46" fmla="*/ 81 w 265"/>
              <a:gd name="T47" fmla="*/ 12 h 266"/>
              <a:gd name="T48" fmla="*/ 105 w 265"/>
              <a:gd name="T49" fmla="*/ 4 h 266"/>
              <a:gd name="T50" fmla="*/ 133 w 265"/>
              <a:gd name="T51" fmla="*/ 0 h 266"/>
              <a:gd name="T52" fmla="*/ 145 w 265"/>
              <a:gd name="T53" fmla="*/ 2 h 266"/>
              <a:gd name="T54" fmla="*/ 171 w 265"/>
              <a:gd name="T55" fmla="*/ 6 h 266"/>
              <a:gd name="T56" fmla="*/ 195 w 265"/>
              <a:gd name="T57" fmla="*/ 16 h 266"/>
              <a:gd name="T58" fmla="*/ 217 w 265"/>
              <a:gd name="T59" fmla="*/ 30 h 266"/>
              <a:gd name="T60" fmla="*/ 235 w 265"/>
              <a:gd name="T61" fmla="*/ 50 h 266"/>
              <a:gd name="T62" fmla="*/ 249 w 265"/>
              <a:gd name="T63" fmla="*/ 70 h 266"/>
              <a:gd name="T64" fmla="*/ 259 w 265"/>
              <a:gd name="T65" fmla="*/ 94 h 266"/>
              <a:gd name="T66" fmla="*/ 265 w 265"/>
              <a:gd name="T67" fmla="*/ 120 h 266"/>
              <a:gd name="T68" fmla="*/ 265 w 265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5" h="266">
                <a:moveTo>
                  <a:pt x="265" y="134"/>
                </a:moveTo>
                <a:lnTo>
                  <a:pt x="265" y="134"/>
                </a:lnTo>
                <a:lnTo>
                  <a:pt x="265" y="148"/>
                </a:lnTo>
                <a:lnTo>
                  <a:pt x="263" y="160"/>
                </a:lnTo>
                <a:lnTo>
                  <a:pt x="259" y="174"/>
                </a:lnTo>
                <a:lnTo>
                  <a:pt x="255" y="186"/>
                </a:lnTo>
                <a:lnTo>
                  <a:pt x="249" y="198"/>
                </a:lnTo>
                <a:lnTo>
                  <a:pt x="243" y="208"/>
                </a:lnTo>
                <a:lnTo>
                  <a:pt x="235" y="218"/>
                </a:lnTo>
                <a:lnTo>
                  <a:pt x="227" y="228"/>
                </a:lnTo>
                <a:lnTo>
                  <a:pt x="217" y="236"/>
                </a:lnTo>
                <a:lnTo>
                  <a:pt x="207" y="244"/>
                </a:lnTo>
                <a:lnTo>
                  <a:pt x="195" y="250"/>
                </a:lnTo>
                <a:lnTo>
                  <a:pt x="185" y="256"/>
                </a:lnTo>
                <a:lnTo>
                  <a:pt x="171" y="260"/>
                </a:lnTo>
                <a:lnTo>
                  <a:pt x="159" y="264"/>
                </a:lnTo>
                <a:lnTo>
                  <a:pt x="145" y="266"/>
                </a:lnTo>
                <a:lnTo>
                  <a:pt x="133" y="266"/>
                </a:lnTo>
                <a:lnTo>
                  <a:pt x="133" y="266"/>
                </a:lnTo>
                <a:lnTo>
                  <a:pt x="119" y="266"/>
                </a:lnTo>
                <a:lnTo>
                  <a:pt x="105" y="264"/>
                </a:lnTo>
                <a:lnTo>
                  <a:pt x="93" y="260"/>
                </a:lnTo>
                <a:lnTo>
                  <a:pt x="81" y="256"/>
                </a:lnTo>
                <a:lnTo>
                  <a:pt x="69" y="250"/>
                </a:lnTo>
                <a:lnTo>
                  <a:pt x="57" y="244"/>
                </a:lnTo>
                <a:lnTo>
                  <a:pt x="47" y="236"/>
                </a:lnTo>
                <a:lnTo>
                  <a:pt x="39" y="228"/>
                </a:lnTo>
                <a:lnTo>
                  <a:pt x="29" y="218"/>
                </a:lnTo>
                <a:lnTo>
                  <a:pt x="21" y="208"/>
                </a:lnTo>
                <a:lnTo>
                  <a:pt x="16" y="198"/>
                </a:lnTo>
                <a:lnTo>
                  <a:pt x="10" y="186"/>
                </a:lnTo>
                <a:lnTo>
                  <a:pt x="6" y="174"/>
                </a:lnTo>
                <a:lnTo>
                  <a:pt x="2" y="160"/>
                </a:lnTo>
                <a:lnTo>
                  <a:pt x="0" y="148"/>
                </a:lnTo>
                <a:lnTo>
                  <a:pt x="0" y="134"/>
                </a:lnTo>
                <a:lnTo>
                  <a:pt x="0" y="134"/>
                </a:lnTo>
                <a:lnTo>
                  <a:pt x="0" y="120"/>
                </a:lnTo>
                <a:lnTo>
                  <a:pt x="2" y="106"/>
                </a:lnTo>
                <a:lnTo>
                  <a:pt x="6" y="94"/>
                </a:lnTo>
                <a:lnTo>
                  <a:pt x="10" y="82"/>
                </a:lnTo>
                <a:lnTo>
                  <a:pt x="16" y="70"/>
                </a:lnTo>
                <a:lnTo>
                  <a:pt x="21" y="60"/>
                </a:lnTo>
                <a:lnTo>
                  <a:pt x="29" y="50"/>
                </a:lnTo>
                <a:lnTo>
                  <a:pt x="39" y="40"/>
                </a:lnTo>
                <a:lnTo>
                  <a:pt x="47" y="30"/>
                </a:lnTo>
                <a:lnTo>
                  <a:pt x="57" y="24"/>
                </a:lnTo>
                <a:lnTo>
                  <a:pt x="69" y="16"/>
                </a:lnTo>
                <a:lnTo>
                  <a:pt x="81" y="12"/>
                </a:lnTo>
                <a:lnTo>
                  <a:pt x="93" y="6"/>
                </a:lnTo>
                <a:lnTo>
                  <a:pt x="105" y="4"/>
                </a:lnTo>
                <a:lnTo>
                  <a:pt x="119" y="2"/>
                </a:lnTo>
                <a:lnTo>
                  <a:pt x="133" y="0"/>
                </a:lnTo>
                <a:lnTo>
                  <a:pt x="133" y="0"/>
                </a:lnTo>
                <a:lnTo>
                  <a:pt x="145" y="2"/>
                </a:lnTo>
                <a:lnTo>
                  <a:pt x="159" y="4"/>
                </a:lnTo>
                <a:lnTo>
                  <a:pt x="171" y="6"/>
                </a:lnTo>
                <a:lnTo>
                  <a:pt x="185" y="12"/>
                </a:lnTo>
                <a:lnTo>
                  <a:pt x="195" y="16"/>
                </a:lnTo>
                <a:lnTo>
                  <a:pt x="207" y="24"/>
                </a:lnTo>
                <a:lnTo>
                  <a:pt x="217" y="30"/>
                </a:lnTo>
                <a:lnTo>
                  <a:pt x="227" y="40"/>
                </a:lnTo>
                <a:lnTo>
                  <a:pt x="235" y="50"/>
                </a:lnTo>
                <a:lnTo>
                  <a:pt x="243" y="60"/>
                </a:lnTo>
                <a:lnTo>
                  <a:pt x="249" y="70"/>
                </a:lnTo>
                <a:lnTo>
                  <a:pt x="255" y="82"/>
                </a:lnTo>
                <a:lnTo>
                  <a:pt x="259" y="94"/>
                </a:lnTo>
                <a:lnTo>
                  <a:pt x="263" y="106"/>
                </a:lnTo>
                <a:lnTo>
                  <a:pt x="265" y="120"/>
                </a:lnTo>
                <a:lnTo>
                  <a:pt x="265" y="134"/>
                </a:lnTo>
                <a:lnTo>
                  <a:pt x="265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48">
            <a:extLst>
              <a:ext uri="{FF2B5EF4-FFF2-40B4-BE49-F238E27FC236}">
                <a16:creationId xmlns:a16="http://schemas.microsoft.com/office/drawing/2014/main" id="{7669B1EF-1EDC-4E05-8D01-62637D48EC0A}"/>
              </a:ext>
            </a:extLst>
          </p:cNvPr>
          <p:cNvSpPr>
            <a:spLocks/>
          </p:cNvSpPr>
          <p:nvPr/>
        </p:nvSpPr>
        <p:spPr bwMode="auto">
          <a:xfrm>
            <a:off x="4259263" y="11618913"/>
            <a:ext cx="425450" cy="422275"/>
          </a:xfrm>
          <a:custGeom>
            <a:avLst/>
            <a:gdLst>
              <a:gd name="T0" fmla="*/ 268 w 268"/>
              <a:gd name="T1" fmla="*/ 134 h 266"/>
              <a:gd name="T2" fmla="*/ 264 w 268"/>
              <a:gd name="T3" fmla="*/ 160 h 266"/>
              <a:gd name="T4" fmla="*/ 256 w 268"/>
              <a:gd name="T5" fmla="*/ 186 h 266"/>
              <a:gd name="T6" fmla="*/ 244 w 268"/>
              <a:gd name="T7" fmla="*/ 208 h 266"/>
              <a:gd name="T8" fmla="*/ 228 w 268"/>
              <a:gd name="T9" fmla="*/ 228 h 266"/>
              <a:gd name="T10" fmla="*/ 208 w 268"/>
              <a:gd name="T11" fmla="*/ 244 h 266"/>
              <a:gd name="T12" fmla="*/ 186 w 268"/>
              <a:gd name="T13" fmla="*/ 256 h 266"/>
              <a:gd name="T14" fmla="*/ 160 w 268"/>
              <a:gd name="T15" fmla="*/ 264 h 266"/>
              <a:gd name="T16" fmla="*/ 134 w 268"/>
              <a:gd name="T17" fmla="*/ 266 h 266"/>
              <a:gd name="T18" fmla="*/ 120 w 268"/>
              <a:gd name="T19" fmla="*/ 266 h 266"/>
              <a:gd name="T20" fmla="*/ 94 w 268"/>
              <a:gd name="T21" fmla="*/ 260 h 266"/>
              <a:gd name="T22" fmla="*/ 70 w 268"/>
              <a:gd name="T23" fmla="*/ 250 h 266"/>
              <a:gd name="T24" fmla="*/ 50 w 268"/>
              <a:gd name="T25" fmla="*/ 236 h 266"/>
              <a:gd name="T26" fmla="*/ 32 w 268"/>
              <a:gd name="T27" fmla="*/ 218 h 266"/>
              <a:gd name="T28" fmla="*/ 16 w 268"/>
              <a:gd name="T29" fmla="*/ 198 h 266"/>
              <a:gd name="T30" fmla="*/ 6 w 268"/>
              <a:gd name="T31" fmla="*/ 174 h 266"/>
              <a:gd name="T32" fmla="*/ 2 w 268"/>
              <a:gd name="T33" fmla="*/ 148 h 266"/>
              <a:gd name="T34" fmla="*/ 0 w 268"/>
              <a:gd name="T35" fmla="*/ 134 h 266"/>
              <a:gd name="T36" fmla="*/ 4 w 268"/>
              <a:gd name="T37" fmla="*/ 106 h 266"/>
              <a:gd name="T38" fmla="*/ 12 w 268"/>
              <a:gd name="T39" fmla="*/ 82 h 266"/>
              <a:gd name="T40" fmla="*/ 24 w 268"/>
              <a:gd name="T41" fmla="*/ 60 h 266"/>
              <a:gd name="T42" fmla="*/ 40 w 268"/>
              <a:gd name="T43" fmla="*/ 40 h 266"/>
              <a:gd name="T44" fmla="*/ 60 w 268"/>
              <a:gd name="T45" fmla="*/ 24 h 266"/>
              <a:gd name="T46" fmla="*/ 82 w 268"/>
              <a:gd name="T47" fmla="*/ 12 h 266"/>
              <a:gd name="T48" fmla="*/ 108 w 268"/>
              <a:gd name="T49" fmla="*/ 4 h 266"/>
              <a:gd name="T50" fmla="*/ 134 w 268"/>
              <a:gd name="T51" fmla="*/ 0 h 266"/>
              <a:gd name="T52" fmla="*/ 148 w 268"/>
              <a:gd name="T53" fmla="*/ 2 h 266"/>
              <a:gd name="T54" fmla="*/ 174 w 268"/>
              <a:gd name="T55" fmla="*/ 6 h 266"/>
              <a:gd name="T56" fmla="*/ 198 w 268"/>
              <a:gd name="T57" fmla="*/ 16 h 266"/>
              <a:gd name="T58" fmla="*/ 218 w 268"/>
              <a:gd name="T59" fmla="*/ 30 h 266"/>
              <a:gd name="T60" fmla="*/ 236 w 268"/>
              <a:gd name="T61" fmla="*/ 50 h 266"/>
              <a:gd name="T62" fmla="*/ 252 w 268"/>
              <a:gd name="T63" fmla="*/ 70 h 266"/>
              <a:gd name="T64" fmla="*/ 262 w 268"/>
              <a:gd name="T65" fmla="*/ 94 h 266"/>
              <a:gd name="T66" fmla="*/ 266 w 268"/>
              <a:gd name="T67" fmla="*/ 120 h 266"/>
              <a:gd name="T68" fmla="*/ 268 w 268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8" h="266">
                <a:moveTo>
                  <a:pt x="268" y="134"/>
                </a:moveTo>
                <a:lnTo>
                  <a:pt x="268" y="134"/>
                </a:lnTo>
                <a:lnTo>
                  <a:pt x="266" y="148"/>
                </a:lnTo>
                <a:lnTo>
                  <a:pt x="264" y="160"/>
                </a:lnTo>
                <a:lnTo>
                  <a:pt x="262" y="174"/>
                </a:lnTo>
                <a:lnTo>
                  <a:pt x="256" y="186"/>
                </a:lnTo>
                <a:lnTo>
                  <a:pt x="252" y="198"/>
                </a:lnTo>
                <a:lnTo>
                  <a:pt x="244" y="208"/>
                </a:lnTo>
                <a:lnTo>
                  <a:pt x="236" y="218"/>
                </a:lnTo>
                <a:lnTo>
                  <a:pt x="228" y="228"/>
                </a:lnTo>
                <a:lnTo>
                  <a:pt x="218" y="236"/>
                </a:lnTo>
                <a:lnTo>
                  <a:pt x="208" y="244"/>
                </a:lnTo>
                <a:lnTo>
                  <a:pt x="198" y="250"/>
                </a:lnTo>
                <a:lnTo>
                  <a:pt x="186" y="256"/>
                </a:lnTo>
                <a:lnTo>
                  <a:pt x="174" y="260"/>
                </a:lnTo>
                <a:lnTo>
                  <a:pt x="160" y="264"/>
                </a:lnTo>
                <a:lnTo>
                  <a:pt x="148" y="266"/>
                </a:lnTo>
                <a:lnTo>
                  <a:pt x="134" y="266"/>
                </a:lnTo>
                <a:lnTo>
                  <a:pt x="134" y="266"/>
                </a:lnTo>
                <a:lnTo>
                  <a:pt x="120" y="266"/>
                </a:lnTo>
                <a:lnTo>
                  <a:pt x="108" y="264"/>
                </a:lnTo>
                <a:lnTo>
                  <a:pt x="94" y="260"/>
                </a:lnTo>
                <a:lnTo>
                  <a:pt x="82" y="256"/>
                </a:lnTo>
                <a:lnTo>
                  <a:pt x="70" y="250"/>
                </a:lnTo>
                <a:lnTo>
                  <a:pt x="60" y="244"/>
                </a:lnTo>
                <a:lnTo>
                  <a:pt x="50" y="236"/>
                </a:lnTo>
                <a:lnTo>
                  <a:pt x="40" y="228"/>
                </a:lnTo>
                <a:lnTo>
                  <a:pt x="32" y="218"/>
                </a:lnTo>
                <a:lnTo>
                  <a:pt x="24" y="208"/>
                </a:lnTo>
                <a:lnTo>
                  <a:pt x="16" y="198"/>
                </a:lnTo>
                <a:lnTo>
                  <a:pt x="12" y="186"/>
                </a:lnTo>
                <a:lnTo>
                  <a:pt x="6" y="174"/>
                </a:lnTo>
                <a:lnTo>
                  <a:pt x="4" y="160"/>
                </a:lnTo>
                <a:lnTo>
                  <a:pt x="2" y="148"/>
                </a:lnTo>
                <a:lnTo>
                  <a:pt x="0" y="134"/>
                </a:lnTo>
                <a:lnTo>
                  <a:pt x="0" y="134"/>
                </a:lnTo>
                <a:lnTo>
                  <a:pt x="2" y="120"/>
                </a:lnTo>
                <a:lnTo>
                  <a:pt x="4" y="106"/>
                </a:lnTo>
                <a:lnTo>
                  <a:pt x="6" y="94"/>
                </a:lnTo>
                <a:lnTo>
                  <a:pt x="12" y="82"/>
                </a:lnTo>
                <a:lnTo>
                  <a:pt x="16" y="70"/>
                </a:lnTo>
                <a:lnTo>
                  <a:pt x="24" y="60"/>
                </a:lnTo>
                <a:lnTo>
                  <a:pt x="32" y="50"/>
                </a:lnTo>
                <a:lnTo>
                  <a:pt x="40" y="40"/>
                </a:lnTo>
                <a:lnTo>
                  <a:pt x="50" y="30"/>
                </a:lnTo>
                <a:lnTo>
                  <a:pt x="60" y="24"/>
                </a:lnTo>
                <a:lnTo>
                  <a:pt x="70" y="16"/>
                </a:lnTo>
                <a:lnTo>
                  <a:pt x="82" y="12"/>
                </a:lnTo>
                <a:lnTo>
                  <a:pt x="94" y="6"/>
                </a:lnTo>
                <a:lnTo>
                  <a:pt x="108" y="4"/>
                </a:lnTo>
                <a:lnTo>
                  <a:pt x="120" y="2"/>
                </a:lnTo>
                <a:lnTo>
                  <a:pt x="134" y="0"/>
                </a:lnTo>
                <a:lnTo>
                  <a:pt x="134" y="0"/>
                </a:lnTo>
                <a:lnTo>
                  <a:pt x="148" y="2"/>
                </a:lnTo>
                <a:lnTo>
                  <a:pt x="160" y="4"/>
                </a:lnTo>
                <a:lnTo>
                  <a:pt x="174" y="6"/>
                </a:lnTo>
                <a:lnTo>
                  <a:pt x="186" y="12"/>
                </a:lnTo>
                <a:lnTo>
                  <a:pt x="198" y="16"/>
                </a:lnTo>
                <a:lnTo>
                  <a:pt x="208" y="24"/>
                </a:lnTo>
                <a:lnTo>
                  <a:pt x="218" y="30"/>
                </a:lnTo>
                <a:lnTo>
                  <a:pt x="228" y="40"/>
                </a:lnTo>
                <a:lnTo>
                  <a:pt x="236" y="50"/>
                </a:lnTo>
                <a:lnTo>
                  <a:pt x="244" y="60"/>
                </a:lnTo>
                <a:lnTo>
                  <a:pt x="252" y="70"/>
                </a:lnTo>
                <a:lnTo>
                  <a:pt x="256" y="82"/>
                </a:lnTo>
                <a:lnTo>
                  <a:pt x="262" y="94"/>
                </a:lnTo>
                <a:lnTo>
                  <a:pt x="264" y="106"/>
                </a:lnTo>
                <a:lnTo>
                  <a:pt x="266" y="120"/>
                </a:lnTo>
                <a:lnTo>
                  <a:pt x="268" y="134"/>
                </a:lnTo>
                <a:lnTo>
                  <a:pt x="268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Freeform 49">
            <a:extLst>
              <a:ext uri="{FF2B5EF4-FFF2-40B4-BE49-F238E27FC236}">
                <a16:creationId xmlns:a16="http://schemas.microsoft.com/office/drawing/2014/main" id="{ACC234A8-30AE-475B-9EC2-D470BCE5A17A}"/>
              </a:ext>
            </a:extLst>
          </p:cNvPr>
          <p:cNvSpPr>
            <a:spLocks/>
          </p:cNvSpPr>
          <p:nvPr/>
        </p:nvSpPr>
        <p:spPr bwMode="auto">
          <a:xfrm>
            <a:off x="19127351" y="6903353"/>
            <a:ext cx="10663022" cy="7425422"/>
          </a:xfrm>
          <a:custGeom>
            <a:avLst/>
            <a:gdLst>
              <a:gd name="T0" fmla="*/ 9504 w 10363"/>
              <a:gd name="T1" fmla="*/ 5118 h 5120"/>
              <a:gd name="T2" fmla="*/ 9640 w 10363"/>
              <a:gd name="T3" fmla="*/ 5102 h 5120"/>
              <a:gd name="T4" fmla="*/ 9770 w 10363"/>
              <a:gd name="T5" fmla="*/ 5064 h 5120"/>
              <a:gd name="T6" fmla="*/ 9889 w 10363"/>
              <a:gd name="T7" fmla="*/ 5010 h 5120"/>
              <a:gd name="T8" fmla="*/ 9999 w 10363"/>
              <a:gd name="T9" fmla="*/ 4940 h 5120"/>
              <a:gd name="T10" fmla="*/ 10097 w 10363"/>
              <a:gd name="T11" fmla="*/ 4854 h 5120"/>
              <a:gd name="T12" fmla="*/ 10183 w 10363"/>
              <a:gd name="T13" fmla="*/ 4757 h 5120"/>
              <a:gd name="T14" fmla="*/ 10253 w 10363"/>
              <a:gd name="T15" fmla="*/ 4647 h 5120"/>
              <a:gd name="T16" fmla="*/ 10307 w 10363"/>
              <a:gd name="T17" fmla="*/ 4527 h 5120"/>
              <a:gd name="T18" fmla="*/ 10345 w 10363"/>
              <a:gd name="T19" fmla="*/ 4397 h 5120"/>
              <a:gd name="T20" fmla="*/ 10361 w 10363"/>
              <a:gd name="T21" fmla="*/ 4263 h 5120"/>
              <a:gd name="T22" fmla="*/ 10363 w 10363"/>
              <a:gd name="T23" fmla="*/ 905 h 5120"/>
              <a:gd name="T24" fmla="*/ 10353 w 10363"/>
              <a:gd name="T25" fmla="*/ 767 h 5120"/>
              <a:gd name="T26" fmla="*/ 10321 w 10363"/>
              <a:gd name="T27" fmla="*/ 635 h 5120"/>
              <a:gd name="T28" fmla="*/ 10273 w 10363"/>
              <a:gd name="T29" fmla="*/ 513 h 5120"/>
              <a:gd name="T30" fmla="*/ 10207 w 10363"/>
              <a:gd name="T31" fmla="*/ 400 h 5120"/>
              <a:gd name="T32" fmla="*/ 10127 w 10363"/>
              <a:gd name="T33" fmla="*/ 298 h 5120"/>
              <a:gd name="T34" fmla="*/ 10033 w 10363"/>
              <a:gd name="T35" fmla="*/ 208 h 5120"/>
              <a:gd name="T36" fmla="*/ 9927 w 10363"/>
              <a:gd name="T37" fmla="*/ 132 h 5120"/>
              <a:gd name="T38" fmla="*/ 9810 w 10363"/>
              <a:gd name="T39" fmla="*/ 72 h 5120"/>
              <a:gd name="T40" fmla="*/ 9684 w 10363"/>
              <a:gd name="T41" fmla="*/ 30 h 5120"/>
              <a:gd name="T42" fmla="*/ 9550 w 10363"/>
              <a:gd name="T43" fmla="*/ 6 h 5120"/>
              <a:gd name="T44" fmla="*/ 905 w 10363"/>
              <a:gd name="T45" fmla="*/ 0 h 5120"/>
              <a:gd name="T46" fmla="*/ 813 w 10363"/>
              <a:gd name="T47" fmla="*/ 6 h 5120"/>
              <a:gd name="T48" fmla="*/ 679 w 10363"/>
              <a:gd name="T49" fmla="*/ 30 h 5120"/>
              <a:gd name="T50" fmla="*/ 553 w 10363"/>
              <a:gd name="T51" fmla="*/ 72 h 5120"/>
              <a:gd name="T52" fmla="*/ 436 w 10363"/>
              <a:gd name="T53" fmla="*/ 132 h 5120"/>
              <a:gd name="T54" fmla="*/ 330 w 10363"/>
              <a:gd name="T55" fmla="*/ 208 h 5120"/>
              <a:gd name="T56" fmla="*/ 236 w 10363"/>
              <a:gd name="T57" fmla="*/ 298 h 5120"/>
              <a:gd name="T58" fmla="*/ 154 w 10363"/>
              <a:gd name="T59" fmla="*/ 400 h 5120"/>
              <a:gd name="T60" fmla="*/ 90 w 10363"/>
              <a:gd name="T61" fmla="*/ 513 h 5120"/>
              <a:gd name="T62" fmla="*/ 42 w 10363"/>
              <a:gd name="T63" fmla="*/ 635 h 5120"/>
              <a:gd name="T64" fmla="*/ 10 w 10363"/>
              <a:gd name="T65" fmla="*/ 767 h 5120"/>
              <a:gd name="T66" fmla="*/ 0 w 10363"/>
              <a:gd name="T67" fmla="*/ 905 h 5120"/>
              <a:gd name="T68" fmla="*/ 2 w 10363"/>
              <a:gd name="T69" fmla="*/ 4263 h 5120"/>
              <a:gd name="T70" fmla="*/ 18 w 10363"/>
              <a:gd name="T71" fmla="*/ 4397 h 5120"/>
              <a:gd name="T72" fmla="*/ 56 w 10363"/>
              <a:gd name="T73" fmla="*/ 4527 h 5120"/>
              <a:gd name="T74" fmla="*/ 110 w 10363"/>
              <a:gd name="T75" fmla="*/ 4647 h 5120"/>
              <a:gd name="T76" fmla="*/ 180 w 10363"/>
              <a:gd name="T77" fmla="*/ 4757 h 5120"/>
              <a:gd name="T78" fmla="*/ 266 w 10363"/>
              <a:gd name="T79" fmla="*/ 4854 h 5120"/>
              <a:gd name="T80" fmla="*/ 364 w 10363"/>
              <a:gd name="T81" fmla="*/ 4940 h 5120"/>
              <a:gd name="T82" fmla="*/ 473 w 10363"/>
              <a:gd name="T83" fmla="*/ 5010 h 5120"/>
              <a:gd name="T84" fmla="*/ 593 w 10363"/>
              <a:gd name="T85" fmla="*/ 5064 h 5120"/>
              <a:gd name="T86" fmla="*/ 723 w 10363"/>
              <a:gd name="T87" fmla="*/ 5102 h 5120"/>
              <a:gd name="T88" fmla="*/ 859 w 10363"/>
              <a:gd name="T89" fmla="*/ 5118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363" h="5120">
                <a:moveTo>
                  <a:pt x="9458" y="5120"/>
                </a:moveTo>
                <a:lnTo>
                  <a:pt x="9458" y="5120"/>
                </a:lnTo>
                <a:lnTo>
                  <a:pt x="9504" y="5118"/>
                </a:lnTo>
                <a:lnTo>
                  <a:pt x="9550" y="5116"/>
                </a:lnTo>
                <a:lnTo>
                  <a:pt x="9596" y="5110"/>
                </a:lnTo>
                <a:lnTo>
                  <a:pt x="9640" y="5102"/>
                </a:lnTo>
                <a:lnTo>
                  <a:pt x="9684" y="5092"/>
                </a:lnTo>
                <a:lnTo>
                  <a:pt x="9728" y="5080"/>
                </a:lnTo>
                <a:lnTo>
                  <a:pt x="9770" y="5064"/>
                </a:lnTo>
                <a:lnTo>
                  <a:pt x="9810" y="5048"/>
                </a:lnTo>
                <a:lnTo>
                  <a:pt x="9850" y="5030"/>
                </a:lnTo>
                <a:lnTo>
                  <a:pt x="9889" y="5010"/>
                </a:lnTo>
                <a:lnTo>
                  <a:pt x="9927" y="4988"/>
                </a:lnTo>
                <a:lnTo>
                  <a:pt x="9963" y="4966"/>
                </a:lnTo>
                <a:lnTo>
                  <a:pt x="9999" y="4940"/>
                </a:lnTo>
                <a:lnTo>
                  <a:pt x="10033" y="4914"/>
                </a:lnTo>
                <a:lnTo>
                  <a:pt x="10065" y="4884"/>
                </a:lnTo>
                <a:lnTo>
                  <a:pt x="10097" y="4854"/>
                </a:lnTo>
                <a:lnTo>
                  <a:pt x="10127" y="4824"/>
                </a:lnTo>
                <a:lnTo>
                  <a:pt x="10155" y="4790"/>
                </a:lnTo>
                <a:lnTo>
                  <a:pt x="10183" y="4757"/>
                </a:lnTo>
                <a:lnTo>
                  <a:pt x="10207" y="4721"/>
                </a:lnTo>
                <a:lnTo>
                  <a:pt x="10231" y="4685"/>
                </a:lnTo>
                <a:lnTo>
                  <a:pt x="10253" y="4647"/>
                </a:lnTo>
                <a:lnTo>
                  <a:pt x="10273" y="4607"/>
                </a:lnTo>
                <a:lnTo>
                  <a:pt x="10291" y="4567"/>
                </a:lnTo>
                <a:lnTo>
                  <a:pt x="10307" y="4527"/>
                </a:lnTo>
                <a:lnTo>
                  <a:pt x="10321" y="4485"/>
                </a:lnTo>
                <a:lnTo>
                  <a:pt x="10333" y="4441"/>
                </a:lnTo>
                <a:lnTo>
                  <a:pt x="10345" y="4397"/>
                </a:lnTo>
                <a:lnTo>
                  <a:pt x="10353" y="4353"/>
                </a:lnTo>
                <a:lnTo>
                  <a:pt x="10357" y="4309"/>
                </a:lnTo>
                <a:lnTo>
                  <a:pt x="10361" y="4263"/>
                </a:lnTo>
                <a:lnTo>
                  <a:pt x="10363" y="4215"/>
                </a:lnTo>
                <a:lnTo>
                  <a:pt x="10363" y="905"/>
                </a:lnTo>
                <a:lnTo>
                  <a:pt x="10363" y="905"/>
                </a:lnTo>
                <a:lnTo>
                  <a:pt x="10361" y="859"/>
                </a:lnTo>
                <a:lnTo>
                  <a:pt x="10357" y="813"/>
                </a:lnTo>
                <a:lnTo>
                  <a:pt x="10353" y="767"/>
                </a:lnTo>
                <a:lnTo>
                  <a:pt x="10345" y="723"/>
                </a:lnTo>
                <a:lnTo>
                  <a:pt x="10333" y="679"/>
                </a:lnTo>
                <a:lnTo>
                  <a:pt x="10321" y="635"/>
                </a:lnTo>
                <a:lnTo>
                  <a:pt x="10307" y="593"/>
                </a:lnTo>
                <a:lnTo>
                  <a:pt x="10291" y="553"/>
                </a:lnTo>
                <a:lnTo>
                  <a:pt x="10273" y="513"/>
                </a:lnTo>
                <a:lnTo>
                  <a:pt x="10253" y="474"/>
                </a:lnTo>
                <a:lnTo>
                  <a:pt x="10231" y="436"/>
                </a:lnTo>
                <a:lnTo>
                  <a:pt x="10207" y="400"/>
                </a:lnTo>
                <a:lnTo>
                  <a:pt x="10183" y="364"/>
                </a:lnTo>
                <a:lnTo>
                  <a:pt x="10155" y="330"/>
                </a:lnTo>
                <a:lnTo>
                  <a:pt x="10127" y="298"/>
                </a:lnTo>
                <a:lnTo>
                  <a:pt x="10097" y="266"/>
                </a:lnTo>
                <a:lnTo>
                  <a:pt x="10065" y="236"/>
                </a:lnTo>
                <a:lnTo>
                  <a:pt x="10033" y="208"/>
                </a:lnTo>
                <a:lnTo>
                  <a:pt x="9999" y="180"/>
                </a:lnTo>
                <a:lnTo>
                  <a:pt x="9963" y="156"/>
                </a:lnTo>
                <a:lnTo>
                  <a:pt x="9927" y="132"/>
                </a:lnTo>
                <a:lnTo>
                  <a:pt x="9889" y="110"/>
                </a:lnTo>
                <a:lnTo>
                  <a:pt x="9850" y="90"/>
                </a:lnTo>
                <a:lnTo>
                  <a:pt x="9810" y="72"/>
                </a:lnTo>
                <a:lnTo>
                  <a:pt x="9770" y="56"/>
                </a:lnTo>
                <a:lnTo>
                  <a:pt x="9728" y="42"/>
                </a:lnTo>
                <a:lnTo>
                  <a:pt x="9684" y="30"/>
                </a:lnTo>
                <a:lnTo>
                  <a:pt x="9640" y="20"/>
                </a:lnTo>
                <a:lnTo>
                  <a:pt x="9596" y="12"/>
                </a:lnTo>
                <a:lnTo>
                  <a:pt x="9550" y="6"/>
                </a:lnTo>
                <a:lnTo>
                  <a:pt x="9504" y="2"/>
                </a:lnTo>
                <a:lnTo>
                  <a:pt x="9458" y="0"/>
                </a:lnTo>
                <a:lnTo>
                  <a:pt x="905" y="0"/>
                </a:lnTo>
                <a:lnTo>
                  <a:pt x="905" y="0"/>
                </a:lnTo>
                <a:lnTo>
                  <a:pt x="859" y="2"/>
                </a:lnTo>
                <a:lnTo>
                  <a:pt x="813" y="6"/>
                </a:lnTo>
                <a:lnTo>
                  <a:pt x="767" y="12"/>
                </a:lnTo>
                <a:lnTo>
                  <a:pt x="723" y="20"/>
                </a:lnTo>
                <a:lnTo>
                  <a:pt x="679" y="30"/>
                </a:lnTo>
                <a:lnTo>
                  <a:pt x="635" y="42"/>
                </a:lnTo>
                <a:lnTo>
                  <a:pt x="593" y="56"/>
                </a:lnTo>
                <a:lnTo>
                  <a:pt x="553" y="72"/>
                </a:lnTo>
                <a:lnTo>
                  <a:pt x="513" y="90"/>
                </a:lnTo>
                <a:lnTo>
                  <a:pt x="473" y="110"/>
                </a:lnTo>
                <a:lnTo>
                  <a:pt x="436" y="132"/>
                </a:lnTo>
                <a:lnTo>
                  <a:pt x="400" y="156"/>
                </a:lnTo>
                <a:lnTo>
                  <a:pt x="364" y="180"/>
                </a:lnTo>
                <a:lnTo>
                  <a:pt x="330" y="208"/>
                </a:lnTo>
                <a:lnTo>
                  <a:pt x="296" y="236"/>
                </a:lnTo>
                <a:lnTo>
                  <a:pt x="266" y="266"/>
                </a:lnTo>
                <a:lnTo>
                  <a:pt x="236" y="298"/>
                </a:lnTo>
                <a:lnTo>
                  <a:pt x="208" y="330"/>
                </a:lnTo>
                <a:lnTo>
                  <a:pt x="180" y="364"/>
                </a:lnTo>
                <a:lnTo>
                  <a:pt x="154" y="400"/>
                </a:lnTo>
                <a:lnTo>
                  <a:pt x="132" y="436"/>
                </a:lnTo>
                <a:lnTo>
                  <a:pt x="110" y="474"/>
                </a:lnTo>
                <a:lnTo>
                  <a:pt x="90" y="513"/>
                </a:lnTo>
                <a:lnTo>
                  <a:pt x="72" y="553"/>
                </a:lnTo>
                <a:lnTo>
                  <a:pt x="56" y="593"/>
                </a:lnTo>
                <a:lnTo>
                  <a:pt x="42" y="635"/>
                </a:lnTo>
                <a:lnTo>
                  <a:pt x="28" y="679"/>
                </a:lnTo>
                <a:lnTo>
                  <a:pt x="18" y="723"/>
                </a:lnTo>
                <a:lnTo>
                  <a:pt x="10" y="767"/>
                </a:lnTo>
                <a:lnTo>
                  <a:pt x="6" y="813"/>
                </a:lnTo>
                <a:lnTo>
                  <a:pt x="2" y="859"/>
                </a:lnTo>
                <a:lnTo>
                  <a:pt x="0" y="905"/>
                </a:lnTo>
                <a:lnTo>
                  <a:pt x="0" y="4215"/>
                </a:lnTo>
                <a:lnTo>
                  <a:pt x="0" y="4215"/>
                </a:lnTo>
                <a:lnTo>
                  <a:pt x="2" y="4263"/>
                </a:lnTo>
                <a:lnTo>
                  <a:pt x="6" y="4307"/>
                </a:lnTo>
                <a:lnTo>
                  <a:pt x="10" y="4353"/>
                </a:lnTo>
                <a:lnTo>
                  <a:pt x="18" y="4397"/>
                </a:lnTo>
                <a:lnTo>
                  <a:pt x="28" y="4441"/>
                </a:lnTo>
                <a:lnTo>
                  <a:pt x="42" y="4485"/>
                </a:lnTo>
                <a:lnTo>
                  <a:pt x="56" y="4527"/>
                </a:lnTo>
                <a:lnTo>
                  <a:pt x="72" y="4567"/>
                </a:lnTo>
                <a:lnTo>
                  <a:pt x="90" y="4607"/>
                </a:lnTo>
                <a:lnTo>
                  <a:pt x="110" y="4647"/>
                </a:lnTo>
                <a:lnTo>
                  <a:pt x="132" y="4685"/>
                </a:lnTo>
                <a:lnTo>
                  <a:pt x="154" y="4721"/>
                </a:lnTo>
                <a:lnTo>
                  <a:pt x="180" y="4757"/>
                </a:lnTo>
                <a:lnTo>
                  <a:pt x="208" y="4790"/>
                </a:lnTo>
                <a:lnTo>
                  <a:pt x="236" y="4824"/>
                </a:lnTo>
                <a:lnTo>
                  <a:pt x="266" y="4854"/>
                </a:lnTo>
                <a:lnTo>
                  <a:pt x="296" y="4884"/>
                </a:lnTo>
                <a:lnTo>
                  <a:pt x="330" y="4914"/>
                </a:lnTo>
                <a:lnTo>
                  <a:pt x="364" y="4940"/>
                </a:lnTo>
                <a:lnTo>
                  <a:pt x="400" y="4966"/>
                </a:lnTo>
                <a:lnTo>
                  <a:pt x="436" y="4988"/>
                </a:lnTo>
                <a:lnTo>
                  <a:pt x="473" y="5010"/>
                </a:lnTo>
                <a:lnTo>
                  <a:pt x="513" y="5030"/>
                </a:lnTo>
                <a:lnTo>
                  <a:pt x="553" y="5048"/>
                </a:lnTo>
                <a:lnTo>
                  <a:pt x="593" y="5064"/>
                </a:lnTo>
                <a:lnTo>
                  <a:pt x="635" y="5080"/>
                </a:lnTo>
                <a:lnTo>
                  <a:pt x="679" y="5092"/>
                </a:lnTo>
                <a:lnTo>
                  <a:pt x="723" y="5102"/>
                </a:lnTo>
                <a:lnTo>
                  <a:pt x="767" y="5110"/>
                </a:lnTo>
                <a:lnTo>
                  <a:pt x="813" y="5116"/>
                </a:lnTo>
                <a:lnTo>
                  <a:pt x="859" y="5118"/>
                </a:lnTo>
                <a:lnTo>
                  <a:pt x="905" y="5120"/>
                </a:lnTo>
                <a:lnTo>
                  <a:pt x="9458" y="5120"/>
                </a:lnTo>
                <a:close/>
              </a:path>
            </a:pathLst>
          </a:custGeom>
          <a:solidFill>
            <a:srgbClr val="BE7D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Freeform 51">
            <a:extLst>
              <a:ext uri="{FF2B5EF4-FFF2-40B4-BE49-F238E27FC236}">
                <a16:creationId xmlns:a16="http://schemas.microsoft.com/office/drawing/2014/main" id="{85085C31-B3C4-43EC-97A6-676DB6135624}"/>
              </a:ext>
            </a:extLst>
          </p:cNvPr>
          <p:cNvSpPr>
            <a:spLocks/>
          </p:cNvSpPr>
          <p:nvPr/>
        </p:nvSpPr>
        <p:spPr bwMode="auto">
          <a:xfrm>
            <a:off x="9785350" y="14328775"/>
            <a:ext cx="2624138" cy="2624137"/>
          </a:xfrm>
          <a:custGeom>
            <a:avLst/>
            <a:gdLst>
              <a:gd name="T0" fmla="*/ 1653 w 1653"/>
              <a:gd name="T1" fmla="*/ 0 h 1653"/>
              <a:gd name="T2" fmla="*/ 0 w 1653"/>
              <a:gd name="T3" fmla="*/ 1653 h 1653"/>
              <a:gd name="T4" fmla="*/ 0 w 1653"/>
              <a:gd name="T5" fmla="*/ 0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3" h="1653">
                <a:moveTo>
                  <a:pt x="1653" y="0"/>
                </a:moveTo>
                <a:lnTo>
                  <a:pt x="0" y="16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DB49EDDB-3ECB-412F-B813-DA64A500A296}"/>
              </a:ext>
            </a:extLst>
          </p:cNvPr>
          <p:cNvSpPr>
            <a:spLocks/>
          </p:cNvSpPr>
          <p:nvPr/>
        </p:nvSpPr>
        <p:spPr bwMode="auto">
          <a:xfrm>
            <a:off x="20351750" y="4122738"/>
            <a:ext cx="2624138" cy="2624137"/>
          </a:xfrm>
          <a:custGeom>
            <a:avLst/>
            <a:gdLst>
              <a:gd name="T0" fmla="*/ 0 w 1653"/>
              <a:gd name="T1" fmla="*/ 1653 h 1653"/>
              <a:gd name="T2" fmla="*/ 1653 w 1653"/>
              <a:gd name="T3" fmla="*/ 0 h 1653"/>
              <a:gd name="T4" fmla="*/ 1653 w 1653"/>
              <a:gd name="T5" fmla="*/ 1653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3" h="1653">
                <a:moveTo>
                  <a:pt x="0" y="1653"/>
                </a:moveTo>
                <a:lnTo>
                  <a:pt x="1653" y="0"/>
                </a:lnTo>
                <a:lnTo>
                  <a:pt x="1653" y="165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54">
            <a:extLst>
              <a:ext uri="{FF2B5EF4-FFF2-40B4-BE49-F238E27FC236}">
                <a16:creationId xmlns:a16="http://schemas.microsoft.com/office/drawing/2014/main" id="{64D0CAF9-9437-4DCF-BAA7-6690A0F29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725" y="800915"/>
            <a:ext cx="6346825" cy="22225"/>
          </a:xfrm>
          <a:prstGeom prst="rect">
            <a:avLst/>
          </a:prstGeom>
          <a:solidFill>
            <a:srgbClr val="9E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" name="Rectangle 55">
            <a:extLst>
              <a:ext uri="{FF2B5EF4-FFF2-40B4-BE49-F238E27FC236}">
                <a16:creationId xmlns:a16="http://schemas.microsoft.com/office/drawing/2014/main" id="{00EFB735-89C8-4FB4-BA51-D8ED5346B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16688" y="800915"/>
            <a:ext cx="6346825" cy="22225"/>
          </a:xfrm>
          <a:prstGeom prst="rect">
            <a:avLst/>
          </a:prstGeom>
          <a:solidFill>
            <a:srgbClr val="9E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3" name="Rectangle 56">
            <a:extLst>
              <a:ext uri="{FF2B5EF4-FFF2-40B4-BE49-F238E27FC236}">
                <a16:creationId xmlns:a16="http://schemas.microsoft.com/office/drawing/2014/main" id="{15B99CFB-0DFF-487D-B3D3-E0C95D48E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25355" y="7949396"/>
            <a:ext cx="940321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600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오류가 많</a:t>
            </a:r>
            <a:r>
              <a:rPr lang="ko-KR" altLang="en-US" sz="6000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은 </a:t>
            </a:r>
            <a:r>
              <a:rPr kumimoji="0" lang="ko-KR" altLang="en-US" sz="600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</a:t>
            </a:r>
            <a:r>
              <a:rPr lang="ko-KR" altLang="en-US" sz="6000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간으로 압축</a:t>
            </a:r>
            <a:r>
              <a:rPr kumimoji="0" lang="en-US" altLang="ko-KR" sz="620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35" name="Rectangle 56">
            <a:extLst>
              <a:ext uri="{FF2B5EF4-FFF2-40B4-BE49-F238E27FC236}">
                <a16:creationId xmlns:a16="http://schemas.microsoft.com/office/drawing/2014/main" id="{D391DD0A-0C75-419B-8444-EC8B4F8C1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26354" y="9184761"/>
            <a:ext cx="7354706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6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TEMP,</a:t>
            </a:r>
            <a:r>
              <a:rPr kumimoji="0" lang="en-US" altLang="ko-KR" sz="6600" b="1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kumimoji="0" lang="en-US" altLang="ko-KR" sz="6600" b="1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MOTORSPEED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6600" b="1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en-US" altLang="ko-KR" sz="6600" b="1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WEIGHT</a:t>
            </a:r>
            <a:endParaRPr kumimoji="0" lang="ko-KR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36" name="Rectangle 56">
            <a:extLst>
              <a:ext uri="{FF2B5EF4-FFF2-40B4-BE49-F238E27FC236}">
                <a16:creationId xmlns:a16="http://schemas.microsoft.com/office/drawing/2014/main" id="{2395EA53-B458-4B9F-A338-E767A4BC4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97324" y="11255610"/>
            <a:ext cx="8884669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20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kumimoji="0" lang="ko-KR" altLang="en-US" sz="720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개의 값 </a:t>
            </a:r>
            <a:endParaRPr kumimoji="0" lang="en-US" altLang="ko-KR" sz="720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720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성공</a:t>
            </a:r>
            <a:r>
              <a:rPr kumimoji="0" lang="en-US" altLang="ko-KR" sz="720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kumimoji="0" lang="ko-KR" altLang="en-US" sz="720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실패확률을비교</a:t>
            </a:r>
            <a:endParaRPr kumimoji="0" lang="ko-KR" altLang="ko-K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C72AD00A-C539-4158-959D-147834B0A7F6}"/>
              </a:ext>
            </a:extLst>
          </p:cNvPr>
          <p:cNvSpPr>
            <a:spLocks noEditPoints="1"/>
          </p:cNvSpPr>
          <p:nvPr/>
        </p:nvSpPr>
        <p:spPr bwMode="auto">
          <a:xfrm>
            <a:off x="27903024" y="1693649"/>
            <a:ext cx="3248025" cy="822325"/>
          </a:xfrm>
          <a:custGeom>
            <a:avLst/>
            <a:gdLst>
              <a:gd name="T0" fmla="*/ 1776 w 2046"/>
              <a:gd name="T1" fmla="*/ 500 h 518"/>
              <a:gd name="T2" fmla="*/ 1850 w 2046"/>
              <a:gd name="T3" fmla="*/ 490 h 518"/>
              <a:gd name="T4" fmla="*/ 1916 w 2046"/>
              <a:gd name="T5" fmla="*/ 460 h 518"/>
              <a:gd name="T6" fmla="*/ 1954 w 2046"/>
              <a:gd name="T7" fmla="*/ 430 h 518"/>
              <a:gd name="T8" fmla="*/ 1996 w 2046"/>
              <a:gd name="T9" fmla="*/ 374 h 518"/>
              <a:gd name="T10" fmla="*/ 2022 w 2046"/>
              <a:gd name="T11" fmla="*/ 308 h 518"/>
              <a:gd name="T12" fmla="*/ 2028 w 2046"/>
              <a:gd name="T13" fmla="*/ 260 h 518"/>
              <a:gd name="T14" fmla="*/ 2016 w 2046"/>
              <a:gd name="T15" fmla="*/ 188 h 518"/>
              <a:gd name="T16" fmla="*/ 1984 w 2046"/>
              <a:gd name="T17" fmla="*/ 126 h 518"/>
              <a:gd name="T18" fmla="*/ 1954 w 2046"/>
              <a:gd name="T19" fmla="*/ 90 h 518"/>
              <a:gd name="T20" fmla="*/ 1896 w 2046"/>
              <a:gd name="T21" fmla="*/ 48 h 518"/>
              <a:gd name="T22" fmla="*/ 1826 w 2046"/>
              <a:gd name="T23" fmla="*/ 24 h 518"/>
              <a:gd name="T24" fmla="*/ 270 w 2046"/>
              <a:gd name="T25" fmla="*/ 20 h 518"/>
              <a:gd name="T26" fmla="*/ 218 w 2046"/>
              <a:gd name="T27" fmla="*/ 24 h 518"/>
              <a:gd name="T28" fmla="*/ 150 w 2046"/>
              <a:gd name="T29" fmla="*/ 48 h 518"/>
              <a:gd name="T30" fmla="*/ 92 w 2046"/>
              <a:gd name="T31" fmla="*/ 90 h 518"/>
              <a:gd name="T32" fmla="*/ 60 w 2046"/>
              <a:gd name="T33" fmla="*/ 126 h 518"/>
              <a:gd name="T34" fmla="*/ 30 w 2046"/>
              <a:gd name="T35" fmla="*/ 188 h 518"/>
              <a:gd name="T36" fmla="*/ 18 w 2046"/>
              <a:gd name="T37" fmla="*/ 260 h 518"/>
              <a:gd name="T38" fmla="*/ 24 w 2046"/>
              <a:gd name="T39" fmla="*/ 308 h 518"/>
              <a:gd name="T40" fmla="*/ 48 w 2046"/>
              <a:gd name="T41" fmla="*/ 374 h 518"/>
              <a:gd name="T42" fmla="*/ 92 w 2046"/>
              <a:gd name="T43" fmla="*/ 430 h 518"/>
              <a:gd name="T44" fmla="*/ 128 w 2046"/>
              <a:gd name="T45" fmla="*/ 460 h 518"/>
              <a:gd name="T46" fmla="*/ 194 w 2046"/>
              <a:gd name="T47" fmla="*/ 490 h 518"/>
              <a:gd name="T48" fmla="*/ 270 w 2046"/>
              <a:gd name="T49" fmla="*/ 500 h 518"/>
              <a:gd name="T50" fmla="*/ 270 w 2046"/>
              <a:gd name="T51" fmla="*/ 518 h 518"/>
              <a:gd name="T52" fmla="*/ 190 w 2046"/>
              <a:gd name="T53" fmla="*/ 508 h 518"/>
              <a:gd name="T54" fmla="*/ 118 w 2046"/>
              <a:gd name="T55" fmla="*/ 474 h 518"/>
              <a:gd name="T56" fmla="*/ 78 w 2046"/>
              <a:gd name="T57" fmla="*/ 444 h 518"/>
              <a:gd name="T58" fmla="*/ 32 w 2046"/>
              <a:gd name="T59" fmla="*/ 384 h 518"/>
              <a:gd name="T60" fmla="*/ 4 w 2046"/>
              <a:gd name="T61" fmla="*/ 312 h 518"/>
              <a:gd name="T62" fmla="*/ 0 w 2046"/>
              <a:gd name="T63" fmla="*/ 260 h 518"/>
              <a:gd name="T64" fmla="*/ 12 w 2046"/>
              <a:gd name="T65" fmla="*/ 182 h 518"/>
              <a:gd name="T66" fmla="*/ 46 w 2046"/>
              <a:gd name="T67" fmla="*/ 116 h 518"/>
              <a:gd name="T68" fmla="*/ 78 w 2046"/>
              <a:gd name="T69" fmla="*/ 76 h 518"/>
              <a:gd name="T70" fmla="*/ 140 w 2046"/>
              <a:gd name="T71" fmla="*/ 32 h 518"/>
              <a:gd name="T72" fmla="*/ 216 w 2046"/>
              <a:gd name="T73" fmla="*/ 6 h 518"/>
              <a:gd name="T74" fmla="*/ 1776 w 2046"/>
              <a:gd name="T75" fmla="*/ 0 h 518"/>
              <a:gd name="T76" fmla="*/ 1830 w 2046"/>
              <a:gd name="T77" fmla="*/ 6 h 518"/>
              <a:gd name="T78" fmla="*/ 1904 w 2046"/>
              <a:gd name="T79" fmla="*/ 32 h 518"/>
              <a:gd name="T80" fmla="*/ 1966 w 2046"/>
              <a:gd name="T81" fmla="*/ 76 h 518"/>
              <a:gd name="T82" fmla="*/ 2000 w 2046"/>
              <a:gd name="T83" fmla="*/ 116 h 518"/>
              <a:gd name="T84" fmla="*/ 2034 w 2046"/>
              <a:gd name="T85" fmla="*/ 182 h 518"/>
              <a:gd name="T86" fmla="*/ 2046 w 2046"/>
              <a:gd name="T87" fmla="*/ 260 h 518"/>
              <a:gd name="T88" fmla="*/ 2040 w 2046"/>
              <a:gd name="T89" fmla="*/ 312 h 518"/>
              <a:gd name="T90" fmla="*/ 2012 w 2046"/>
              <a:gd name="T91" fmla="*/ 384 h 518"/>
              <a:gd name="T92" fmla="*/ 1966 w 2046"/>
              <a:gd name="T93" fmla="*/ 444 h 518"/>
              <a:gd name="T94" fmla="*/ 1926 w 2046"/>
              <a:gd name="T95" fmla="*/ 474 h 518"/>
              <a:gd name="T96" fmla="*/ 1856 w 2046"/>
              <a:gd name="T97" fmla="*/ 508 h 518"/>
              <a:gd name="T98" fmla="*/ 1776 w 2046"/>
              <a:gd name="T99" fmla="*/ 518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46" h="518">
                <a:moveTo>
                  <a:pt x="270" y="500"/>
                </a:moveTo>
                <a:lnTo>
                  <a:pt x="1776" y="500"/>
                </a:lnTo>
                <a:lnTo>
                  <a:pt x="1776" y="500"/>
                </a:lnTo>
                <a:lnTo>
                  <a:pt x="1802" y="500"/>
                </a:lnTo>
                <a:lnTo>
                  <a:pt x="1826" y="496"/>
                </a:lnTo>
                <a:lnTo>
                  <a:pt x="1850" y="490"/>
                </a:lnTo>
                <a:lnTo>
                  <a:pt x="1874" y="482"/>
                </a:lnTo>
                <a:lnTo>
                  <a:pt x="1896" y="472"/>
                </a:lnTo>
                <a:lnTo>
                  <a:pt x="1916" y="460"/>
                </a:lnTo>
                <a:lnTo>
                  <a:pt x="1936" y="446"/>
                </a:lnTo>
                <a:lnTo>
                  <a:pt x="1954" y="430"/>
                </a:lnTo>
                <a:lnTo>
                  <a:pt x="1954" y="430"/>
                </a:lnTo>
                <a:lnTo>
                  <a:pt x="1970" y="412"/>
                </a:lnTo>
                <a:lnTo>
                  <a:pt x="1984" y="394"/>
                </a:lnTo>
                <a:lnTo>
                  <a:pt x="1996" y="374"/>
                </a:lnTo>
                <a:lnTo>
                  <a:pt x="2008" y="354"/>
                </a:lnTo>
                <a:lnTo>
                  <a:pt x="2016" y="332"/>
                </a:lnTo>
                <a:lnTo>
                  <a:pt x="2022" y="308"/>
                </a:lnTo>
                <a:lnTo>
                  <a:pt x="2026" y="284"/>
                </a:lnTo>
                <a:lnTo>
                  <a:pt x="2028" y="260"/>
                </a:lnTo>
                <a:lnTo>
                  <a:pt x="2028" y="260"/>
                </a:lnTo>
                <a:lnTo>
                  <a:pt x="2026" y="236"/>
                </a:lnTo>
                <a:lnTo>
                  <a:pt x="2022" y="212"/>
                </a:lnTo>
                <a:lnTo>
                  <a:pt x="2016" y="188"/>
                </a:lnTo>
                <a:lnTo>
                  <a:pt x="2008" y="166"/>
                </a:lnTo>
                <a:lnTo>
                  <a:pt x="1996" y="146"/>
                </a:lnTo>
                <a:lnTo>
                  <a:pt x="1984" y="126"/>
                </a:lnTo>
                <a:lnTo>
                  <a:pt x="1970" y="108"/>
                </a:lnTo>
                <a:lnTo>
                  <a:pt x="1954" y="90"/>
                </a:lnTo>
                <a:lnTo>
                  <a:pt x="1954" y="90"/>
                </a:lnTo>
                <a:lnTo>
                  <a:pt x="1936" y="74"/>
                </a:lnTo>
                <a:lnTo>
                  <a:pt x="1916" y="60"/>
                </a:lnTo>
                <a:lnTo>
                  <a:pt x="1896" y="48"/>
                </a:lnTo>
                <a:lnTo>
                  <a:pt x="1874" y="38"/>
                </a:lnTo>
                <a:lnTo>
                  <a:pt x="1850" y="30"/>
                </a:lnTo>
                <a:lnTo>
                  <a:pt x="1826" y="24"/>
                </a:lnTo>
                <a:lnTo>
                  <a:pt x="1802" y="20"/>
                </a:lnTo>
                <a:lnTo>
                  <a:pt x="1776" y="20"/>
                </a:lnTo>
                <a:lnTo>
                  <a:pt x="270" y="20"/>
                </a:lnTo>
                <a:lnTo>
                  <a:pt x="270" y="20"/>
                </a:lnTo>
                <a:lnTo>
                  <a:pt x="244" y="20"/>
                </a:lnTo>
                <a:lnTo>
                  <a:pt x="218" y="24"/>
                </a:lnTo>
                <a:lnTo>
                  <a:pt x="194" y="30"/>
                </a:lnTo>
                <a:lnTo>
                  <a:pt x="172" y="38"/>
                </a:lnTo>
                <a:lnTo>
                  <a:pt x="150" y="48"/>
                </a:lnTo>
                <a:lnTo>
                  <a:pt x="128" y="60"/>
                </a:lnTo>
                <a:lnTo>
                  <a:pt x="110" y="74"/>
                </a:lnTo>
                <a:lnTo>
                  <a:pt x="92" y="90"/>
                </a:lnTo>
                <a:lnTo>
                  <a:pt x="92" y="90"/>
                </a:lnTo>
                <a:lnTo>
                  <a:pt x="76" y="108"/>
                </a:lnTo>
                <a:lnTo>
                  <a:pt x="60" y="126"/>
                </a:lnTo>
                <a:lnTo>
                  <a:pt x="48" y="146"/>
                </a:lnTo>
                <a:lnTo>
                  <a:pt x="38" y="166"/>
                </a:lnTo>
                <a:lnTo>
                  <a:pt x="30" y="188"/>
                </a:lnTo>
                <a:lnTo>
                  <a:pt x="24" y="212"/>
                </a:lnTo>
                <a:lnTo>
                  <a:pt x="20" y="236"/>
                </a:lnTo>
                <a:lnTo>
                  <a:pt x="18" y="260"/>
                </a:lnTo>
                <a:lnTo>
                  <a:pt x="18" y="260"/>
                </a:lnTo>
                <a:lnTo>
                  <a:pt x="20" y="284"/>
                </a:lnTo>
                <a:lnTo>
                  <a:pt x="24" y="308"/>
                </a:lnTo>
                <a:lnTo>
                  <a:pt x="30" y="332"/>
                </a:lnTo>
                <a:lnTo>
                  <a:pt x="38" y="354"/>
                </a:lnTo>
                <a:lnTo>
                  <a:pt x="48" y="374"/>
                </a:lnTo>
                <a:lnTo>
                  <a:pt x="60" y="394"/>
                </a:lnTo>
                <a:lnTo>
                  <a:pt x="76" y="412"/>
                </a:lnTo>
                <a:lnTo>
                  <a:pt x="92" y="430"/>
                </a:lnTo>
                <a:lnTo>
                  <a:pt x="92" y="430"/>
                </a:lnTo>
                <a:lnTo>
                  <a:pt x="110" y="446"/>
                </a:lnTo>
                <a:lnTo>
                  <a:pt x="128" y="460"/>
                </a:lnTo>
                <a:lnTo>
                  <a:pt x="150" y="472"/>
                </a:lnTo>
                <a:lnTo>
                  <a:pt x="172" y="482"/>
                </a:lnTo>
                <a:lnTo>
                  <a:pt x="194" y="490"/>
                </a:lnTo>
                <a:lnTo>
                  <a:pt x="218" y="496"/>
                </a:lnTo>
                <a:lnTo>
                  <a:pt x="244" y="500"/>
                </a:lnTo>
                <a:lnTo>
                  <a:pt x="270" y="500"/>
                </a:lnTo>
                <a:close/>
                <a:moveTo>
                  <a:pt x="1776" y="518"/>
                </a:moveTo>
                <a:lnTo>
                  <a:pt x="270" y="518"/>
                </a:lnTo>
                <a:lnTo>
                  <a:pt x="270" y="518"/>
                </a:lnTo>
                <a:lnTo>
                  <a:pt x="242" y="518"/>
                </a:lnTo>
                <a:lnTo>
                  <a:pt x="216" y="514"/>
                </a:lnTo>
                <a:lnTo>
                  <a:pt x="190" y="508"/>
                </a:lnTo>
                <a:lnTo>
                  <a:pt x="164" y="498"/>
                </a:lnTo>
                <a:lnTo>
                  <a:pt x="140" y="488"/>
                </a:lnTo>
                <a:lnTo>
                  <a:pt x="118" y="474"/>
                </a:lnTo>
                <a:lnTo>
                  <a:pt x="98" y="460"/>
                </a:lnTo>
                <a:lnTo>
                  <a:pt x="78" y="444"/>
                </a:lnTo>
                <a:lnTo>
                  <a:pt x="78" y="444"/>
                </a:lnTo>
                <a:lnTo>
                  <a:pt x="62" y="424"/>
                </a:lnTo>
                <a:lnTo>
                  <a:pt x="46" y="404"/>
                </a:lnTo>
                <a:lnTo>
                  <a:pt x="32" y="384"/>
                </a:lnTo>
                <a:lnTo>
                  <a:pt x="20" y="360"/>
                </a:lnTo>
                <a:lnTo>
                  <a:pt x="12" y="338"/>
                </a:lnTo>
                <a:lnTo>
                  <a:pt x="4" y="312"/>
                </a:lnTo>
                <a:lnTo>
                  <a:pt x="0" y="286"/>
                </a:lnTo>
                <a:lnTo>
                  <a:pt x="0" y="260"/>
                </a:lnTo>
                <a:lnTo>
                  <a:pt x="0" y="260"/>
                </a:lnTo>
                <a:lnTo>
                  <a:pt x="0" y="234"/>
                </a:lnTo>
                <a:lnTo>
                  <a:pt x="4" y="208"/>
                </a:lnTo>
                <a:lnTo>
                  <a:pt x="12" y="182"/>
                </a:lnTo>
                <a:lnTo>
                  <a:pt x="20" y="160"/>
                </a:lnTo>
                <a:lnTo>
                  <a:pt x="32" y="136"/>
                </a:lnTo>
                <a:lnTo>
                  <a:pt x="46" y="116"/>
                </a:lnTo>
                <a:lnTo>
                  <a:pt x="62" y="96"/>
                </a:lnTo>
                <a:lnTo>
                  <a:pt x="78" y="76"/>
                </a:lnTo>
                <a:lnTo>
                  <a:pt x="78" y="76"/>
                </a:lnTo>
                <a:lnTo>
                  <a:pt x="98" y="60"/>
                </a:lnTo>
                <a:lnTo>
                  <a:pt x="118" y="46"/>
                </a:lnTo>
                <a:lnTo>
                  <a:pt x="140" y="32"/>
                </a:lnTo>
                <a:lnTo>
                  <a:pt x="164" y="22"/>
                </a:lnTo>
                <a:lnTo>
                  <a:pt x="190" y="12"/>
                </a:lnTo>
                <a:lnTo>
                  <a:pt x="216" y="6"/>
                </a:lnTo>
                <a:lnTo>
                  <a:pt x="242" y="2"/>
                </a:lnTo>
                <a:lnTo>
                  <a:pt x="270" y="0"/>
                </a:lnTo>
                <a:lnTo>
                  <a:pt x="1776" y="0"/>
                </a:lnTo>
                <a:lnTo>
                  <a:pt x="1776" y="0"/>
                </a:lnTo>
                <a:lnTo>
                  <a:pt x="1802" y="2"/>
                </a:lnTo>
                <a:lnTo>
                  <a:pt x="1830" y="6"/>
                </a:lnTo>
                <a:lnTo>
                  <a:pt x="1856" y="12"/>
                </a:lnTo>
                <a:lnTo>
                  <a:pt x="1880" y="22"/>
                </a:lnTo>
                <a:lnTo>
                  <a:pt x="1904" y="32"/>
                </a:lnTo>
                <a:lnTo>
                  <a:pt x="1926" y="46"/>
                </a:lnTo>
                <a:lnTo>
                  <a:pt x="1948" y="60"/>
                </a:lnTo>
                <a:lnTo>
                  <a:pt x="1966" y="76"/>
                </a:lnTo>
                <a:lnTo>
                  <a:pt x="1966" y="76"/>
                </a:lnTo>
                <a:lnTo>
                  <a:pt x="1984" y="96"/>
                </a:lnTo>
                <a:lnTo>
                  <a:pt x="2000" y="116"/>
                </a:lnTo>
                <a:lnTo>
                  <a:pt x="2012" y="136"/>
                </a:lnTo>
                <a:lnTo>
                  <a:pt x="2024" y="160"/>
                </a:lnTo>
                <a:lnTo>
                  <a:pt x="2034" y="182"/>
                </a:lnTo>
                <a:lnTo>
                  <a:pt x="2040" y="208"/>
                </a:lnTo>
                <a:lnTo>
                  <a:pt x="2044" y="234"/>
                </a:lnTo>
                <a:lnTo>
                  <a:pt x="2046" y="260"/>
                </a:lnTo>
                <a:lnTo>
                  <a:pt x="2046" y="260"/>
                </a:lnTo>
                <a:lnTo>
                  <a:pt x="2044" y="286"/>
                </a:lnTo>
                <a:lnTo>
                  <a:pt x="2040" y="312"/>
                </a:lnTo>
                <a:lnTo>
                  <a:pt x="2034" y="338"/>
                </a:lnTo>
                <a:lnTo>
                  <a:pt x="2024" y="360"/>
                </a:lnTo>
                <a:lnTo>
                  <a:pt x="2012" y="384"/>
                </a:lnTo>
                <a:lnTo>
                  <a:pt x="2000" y="404"/>
                </a:lnTo>
                <a:lnTo>
                  <a:pt x="1984" y="424"/>
                </a:lnTo>
                <a:lnTo>
                  <a:pt x="1966" y="444"/>
                </a:lnTo>
                <a:lnTo>
                  <a:pt x="1966" y="444"/>
                </a:lnTo>
                <a:lnTo>
                  <a:pt x="1948" y="460"/>
                </a:lnTo>
                <a:lnTo>
                  <a:pt x="1926" y="474"/>
                </a:lnTo>
                <a:lnTo>
                  <a:pt x="1904" y="488"/>
                </a:lnTo>
                <a:lnTo>
                  <a:pt x="1880" y="498"/>
                </a:lnTo>
                <a:lnTo>
                  <a:pt x="1856" y="508"/>
                </a:lnTo>
                <a:lnTo>
                  <a:pt x="1830" y="514"/>
                </a:lnTo>
                <a:lnTo>
                  <a:pt x="1802" y="518"/>
                </a:lnTo>
                <a:lnTo>
                  <a:pt x="1776" y="518"/>
                </a:lnTo>
                <a:lnTo>
                  <a:pt x="1776" y="518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D9D74C78-BEE5-473C-A3D8-72C0AE92A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4026" y="1816252"/>
            <a:ext cx="2786019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C#</a:t>
            </a:r>
            <a:r>
              <a:rPr kumimoji="0" lang="ko-KR" altLang="en-US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918" y="3066315"/>
            <a:ext cx="14110305" cy="140264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263" y="2910740"/>
            <a:ext cx="14865646" cy="140118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678" y="3585387"/>
            <a:ext cx="17486886" cy="133070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9" y="3767684"/>
            <a:ext cx="32064698" cy="1324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B9DF1E5B-DB48-4702-871F-1F841BB36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2704088" cy="1841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FEE1A5C8-EF81-4F0E-AB7B-09221C46D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70844" y="15397777"/>
            <a:ext cx="38242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6000" b="1" dirty="0" smtClean="0">
                <a:solidFill>
                  <a:srgbClr val="88888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ANALYSIS</a:t>
            </a:r>
            <a:endParaRPr lang="ko-KR" altLang="ko-KR" sz="6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5C5E08D0-7C57-4159-AA73-F3AF24771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57050" y="5076825"/>
            <a:ext cx="8291513" cy="152400"/>
          </a:xfrm>
          <a:prstGeom prst="rect">
            <a:avLst/>
          </a:prstGeom>
          <a:solidFill>
            <a:srgbClr val="9227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8F1DF1F1-EF76-4D5F-A7FE-428ED3F6C59D}"/>
              </a:ext>
            </a:extLst>
          </p:cNvPr>
          <p:cNvSpPr>
            <a:spLocks/>
          </p:cNvSpPr>
          <p:nvPr/>
        </p:nvSpPr>
        <p:spPr bwMode="auto">
          <a:xfrm>
            <a:off x="10941050" y="6305550"/>
            <a:ext cx="10821988" cy="6361113"/>
          </a:xfrm>
          <a:custGeom>
            <a:avLst/>
            <a:gdLst>
              <a:gd name="T0" fmla="*/ 6817 w 6817"/>
              <a:gd name="T1" fmla="*/ 4007 h 4007"/>
              <a:gd name="T2" fmla="*/ 6817 w 6817"/>
              <a:gd name="T3" fmla="*/ 312 h 4007"/>
              <a:gd name="T4" fmla="*/ 6817 w 6817"/>
              <a:gd name="T5" fmla="*/ 312 h 4007"/>
              <a:gd name="T6" fmla="*/ 6815 w 6817"/>
              <a:gd name="T7" fmla="*/ 280 h 4007"/>
              <a:gd name="T8" fmla="*/ 6811 w 6817"/>
              <a:gd name="T9" fmla="*/ 248 h 4007"/>
              <a:gd name="T10" fmla="*/ 6805 w 6817"/>
              <a:gd name="T11" fmla="*/ 218 h 4007"/>
              <a:gd name="T12" fmla="*/ 6795 w 6817"/>
              <a:gd name="T13" fmla="*/ 190 h 4007"/>
              <a:gd name="T14" fmla="*/ 6783 w 6817"/>
              <a:gd name="T15" fmla="*/ 162 h 4007"/>
              <a:gd name="T16" fmla="*/ 6769 w 6817"/>
              <a:gd name="T17" fmla="*/ 136 h 4007"/>
              <a:gd name="T18" fmla="*/ 6753 w 6817"/>
              <a:gd name="T19" fmla="*/ 112 h 4007"/>
              <a:gd name="T20" fmla="*/ 6735 w 6817"/>
              <a:gd name="T21" fmla="*/ 90 h 4007"/>
              <a:gd name="T22" fmla="*/ 6715 w 6817"/>
              <a:gd name="T23" fmla="*/ 70 h 4007"/>
              <a:gd name="T24" fmla="*/ 6693 w 6817"/>
              <a:gd name="T25" fmla="*/ 52 h 4007"/>
              <a:gd name="T26" fmla="*/ 6669 w 6817"/>
              <a:gd name="T27" fmla="*/ 38 h 4007"/>
              <a:gd name="T28" fmla="*/ 6645 w 6817"/>
              <a:gd name="T29" fmla="*/ 24 h 4007"/>
              <a:gd name="T30" fmla="*/ 6619 w 6817"/>
              <a:gd name="T31" fmla="*/ 14 h 4007"/>
              <a:gd name="T32" fmla="*/ 6593 w 6817"/>
              <a:gd name="T33" fmla="*/ 6 h 4007"/>
              <a:gd name="T34" fmla="*/ 6565 w 6817"/>
              <a:gd name="T35" fmla="*/ 2 h 4007"/>
              <a:gd name="T36" fmla="*/ 6535 w 6817"/>
              <a:gd name="T37" fmla="*/ 0 h 4007"/>
              <a:gd name="T38" fmla="*/ 280 w 6817"/>
              <a:gd name="T39" fmla="*/ 0 h 4007"/>
              <a:gd name="T40" fmla="*/ 280 w 6817"/>
              <a:gd name="T41" fmla="*/ 0 h 4007"/>
              <a:gd name="T42" fmla="*/ 252 w 6817"/>
              <a:gd name="T43" fmla="*/ 2 h 4007"/>
              <a:gd name="T44" fmla="*/ 224 w 6817"/>
              <a:gd name="T45" fmla="*/ 6 h 4007"/>
              <a:gd name="T46" fmla="*/ 196 w 6817"/>
              <a:gd name="T47" fmla="*/ 14 h 4007"/>
              <a:gd name="T48" fmla="*/ 170 w 6817"/>
              <a:gd name="T49" fmla="*/ 24 h 4007"/>
              <a:gd name="T50" fmla="*/ 146 w 6817"/>
              <a:gd name="T51" fmla="*/ 38 h 4007"/>
              <a:gd name="T52" fmla="*/ 122 w 6817"/>
              <a:gd name="T53" fmla="*/ 52 h 4007"/>
              <a:gd name="T54" fmla="*/ 102 w 6817"/>
              <a:gd name="T55" fmla="*/ 70 h 4007"/>
              <a:gd name="T56" fmla="*/ 82 w 6817"/>
              <a:gd name="T57" fmla="*/ 90 h 4007"/>
              <a:gd name="T58" fmla="*/ 64 w 6817"/>
              <a:gd name="T59" fmla="*/ 112 h 4007"/>
              <a:gd name="T60" fmla="*/ 48 w 6817"/>
              <a:gd name="T61" fmla="*/ 136 h 4007"/>
              <a:gd name="T62" fmla="*/ 32 w 6817"/>
              <a:gd name="T63" fmla="*/ 162 h 4007"/>
              <a:gd name="T64" fmla="*/ 22 w 6817"/>
              <a:gd name="T65" fmla="*/ 190 h 4007"/>
              <a:gd name="T66" fmla="*/ 12 w 6817"/>
              <a:gd name="T67" fmla="*/ 218 h 4007"/>
              <a:gd name="T68" fmla="*/ 4 w 6817"/>
              <a:gd name="T69" fmla="*/ 248 h 4007"/>
              <a:gd name="T70" fmla="*/ 0 w 6817"/>
              <a:gd name="T71" fmla="*/ 280 h 4007"/>
              <a:gd name="T72" fmla="*/ 0 w 6817"/>
              <a:gd name="T73" fmla="*/ 312 h 4007"/>
              <a:gd name="T74" fmla="*/ 0 w 6817"/>
              <a:gd name="T75" fmla="*/ 4007 h 4007"/>
              <a:gd name="T76" fmla="*/ 6817 w 6817"/>
              <a:gd name="T77" fmla="*/ 4007 h 4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817" h="4007">
                <a:moveTo>
                  <a:pt x="6817" y="4007"/>
                </a:moveTo>
                <a:lnTo>
                  <a:pt x="6817" y="312"/>
                </a:lnTo>
                <a:lnTo>
                  <a:pt x="6817" y="312"/>
                </a:lnTo>
                <a:lnTo>
                  <a:pt x="6815" y="280"/>
                </a:lnTo>
                <a:lnTo>
                  <a:pt x="6811" y="248"/>
                </a:lnTo>
                <a:lnTo>
                  <a:pt x="6805" y="218"/>
                </a:lnTo>
                <a:lnTo>
                  <a:pt x="6795" y="190"/>
                </a:lnTo>
                <a:lnTo>
                  <a:pt x="6783" y="162"/>
                </a:lnTo>
                <a:lnTo>
                  <a:pt x="6769" y="136"/>
                </a:lnTo>
                <a:lnTo>
                  <a:pt x="6753" y="112"/>
                </a:lnTo>
                <a:lnTo>
                  <a:pt x="6735" y="90"/>
                </a:lnTo>
                <a:lnTo>
                  <a:pt x="6715" y="70"/>
                </a:lnTo>
                <a:lnTo>
                  <a:pt x="6693" y="52"/>
                </a:lnTo>
                <a:lnTo>
                  <a:pt x="6669" y="38"/>
                </a:lnTo>
                <a:lnTo>
                  <a:pt x="6645" y="24"/>
                </a:lnTo>
                <a:lnTo>
                  <a:pt x="6619" y="14"/>
                </a:lnTo>
                <a:lnTo>
                  <a:pt x="6593" y="6"/>
                </a:lnTo>
                <a:lnTo>
                  <a:pt x="6565" y="2"/>
                </a:lnTo>
                <a:lnTo>
                  <a:pt x="6535" y="0"/>
                </a:lnTo>
                <a:lnTo>
                  <a:pt x="280" y="0"/>
                </a:lnTo>
                <a:lnTo>
                  <a:pt x="280" y="0"/>
                </a:lnTo>
                <a:lnTo>
                  <a:pt x="252" y="2"/>
                </a:lnTo>
                <a:lnTo>
                  <a:pt x="224" y="6"/>
                </a:lnTo>
                <a:lnTo>
                  <a:pt x="196" y="14"/>
                </a:lnTo>
                <a:lnTo>
                  <a:pt x="170" y="24"/>
                </a:lnTo>
                <a:lnTo>
                  <a:pt x="146" y="38"/>
                </a:lnTo>
                <a:lnTo>
                  <a:pt x="122" y="52"/>
                </a:lnTo>
                <a:lnTo>
                  <a:pt x="102" y="70"/>
                </a:lnTo>
                <a:lnTo>
                  <a:pt x="82" y="90"/>
                </a:lnTo>
                <a:lnTo>
                  <a:pt x="64" y="112"/>
                </a:lnTo>
                <a:lnTo>
                  <a:pt x="48" y="136"/>
                </a:lnTo>
                <a:lnTo>
                  <a:pt x="32" y="162"/>
                </a:lnTo>
                <a:lnTo>
                  <a:pt x="22" y="190"/>
                </a:lnTo>
                <a:lnTo>
                  <a:pt x="12" y="218"/>
                </a:lnTo>
                <a:lnTo>
                  <a:pt x="4" y="248"/>
                </a:lnTo>
                <a:lnTo>
                  <a:pt x="0" y="280"/>
                </a:lnTo>
                <a:lnTo>
                  <a:pt x="0" y="312"/>
                </a:lnTo>
                <a:lnTo>
                  <a:pt x="0" y="4007"/>
                </a:lnTo>
                <a:lnTo>
                  <a:pt x="6817" y="40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716EBF49-6E6E-4B77-8602-FBC6F2F0D3D6}"/>
              </a:ext>
            </a:extLst>
          </p:cNvPr>
          <p:cNvSpPr>
            <a:spLocks/>
          </p:cNvSpPr>
          <p:nvPr/>
        </p:nvSpPr>
        <p:spPr bwMode="auto">
          <a:xfrm>
            <a:off x="10941050" y="6305550"/>
            <a:ext cx="10821988" cy="6361113"/>
          </a:xfrm>
          <a:custGeom>
            <a:avLst/>
            <a:gdLst>
              <a:gd name="T0" fmla="*/ 6817 w 6817"/>
              <a:gd name="T1" fmla="*/ 4007 h 4007"/>
              <a:gd name="T2" fmla="*/ 6817 w 6817"/>
              <a:gd name="T3" fmla="*/ 312 h 4007"/>
              <a:gd name="T4" fmla="*/ 6817 w 6817"/>
              <a:gd name="T5" fmla="*/ 312 h 4007"/>
              <a:gd name="T6" fmla="*/ 6815 w 6817"/>
              <a:gd name="T7" fmla="*/ 280 h 4007"/>
              <a:gd name="T8" fmla="*/ 6811 w 6817"/>
              <a:gd name="T9" fmla="*/ 248 h 4007"/>
              <a:gd name="T10" fmla="*/ 6805 w 6817"/>
              <a:gd name="T11" fmla="*/ 218 h 4007"/>
              <a:gd name="T12" fmla="*/ 6795 w 6817"/>
              <a:gd name="T13" fmla="*/ 190 h 4007"/>
              <a:gd name="T14" fmla="*/ 6783 w 6817"/>
              <a:gd name="T15" fmla="*/ 162 h 4007"/>
              <a:gd name="T16" fmla="*/ 6769 w 6817"/>
              <a:gd name="T17" fmla="*/ 136 h 4007"/>
              <a:gd name="T18" fmla="*/ 6753 w 6817"/>
              <a:gd name="T19" fmla="*/ 112 h 4007"/>
              <a:gd name="T20" fmla="*/ 6735 w 6817"/>
              <a:gd name="T21" fmla="*/ 90 h 4007"/>
              <a:gd name="T22" fmla="*/ 6715 w 6817"/>
              <a:gd name="T23" fmla="*/ 70 h 4007"/>
              <a:gd name="T24" fmla="*/ 6693 w 6817"/>
              <a:gd name="T25" fmla="*/ 52 h 4007"/>
              <a:gd name="T26" fmla="*/ 6669 w 6817"/>
              <a:gd name="T27" fmla="*/ 38 h 4007"/>
              <a:gd name="T28" fmla="*/ 6645 w 6817"/>
              <a:gd name="T29" fmla="*/ 24 h 4007"/>
              <a:gd name="T30" fmla="*/ 6619 w 6817"/>
              <a:gd name="T31" fmla="*/ 14 h 4007"/>
              <a:gd name="T32" fmla="*/ 6593 w 6817"/>
              <a:gd name="T33" fmla="*/ 6 h 4007"/>
              <a:gd name="T34" fmla="*/ 6565 w 6817"/>
              <a:gd name="T35" fmla="*/ 2 h 4007"/>
              <a:gd name="T36" fmla="*/ 6535 w 6817"/>
              <a:gd name="T37" fmla="*/ 0 h 4007"/>
              <a:gd name="T38" fmla="*/ 280 w 6817"/>
              <a:gd name="T39" fmla="*/ 0 h 4007"/>
              <a:gd name="T40" fmla="*/ 280 w 6817"/>
              <a:gd name="T41" fmla="*/ 0 h 4007"/>
              <a:gd name="T42" fmla="*/ 252 w 6817"/>
              <a:gd name="T43" fmla="*/ 2 h 4007"/>
              <a:gd name="T44" fmla="*/ 224 w 6817"/>
              <a:gd name="T45" fmla="*/ 6 h 4007"/>
              <a:gd name="T46" fmla="*/ 196 w 6817"/>
              <a:gd name="T47" fmla="*/ 14 h 4007"/>
              <a:gd name="T48" fmla="*/ 170 w 6817"/>
              <a:gd name="T49" fmla="*/ 24 h 4007"/>
              <a:gd name="T50" fmla="*/ 146 w 6817"/>
              <a:gd name="T51" fmla="*/ 38 h 4007"/>
              <a:gd name="T52" fmla="*/ 122 w 6817"/>
              <a:gd name="T53" fmla="*/ 52 h 4007"/>
              <a:gd name="T54" fmla="*/ 102 w 6817"/>
              <a:gd name="T55" fmla="*/ 70 h 4007"/>
              <a:gd name="T56" fmla="*/ 82 w 6817"/>
              <a:gd name="T57" fmla="*/ 90 h 4007"/>
              <a:gd name="T58" fmla="*/ 64 w 6817"/>
              <a:gd name="T59" fmla="*/ 112 h 4007"/>
              <a:gd name="T60" fmla="*/ 48 w 6817"/>
              <a:gd name="T61" fmla="*/ 136 h 4007"/>
              <a:gd name="T62" fmla="*/ 32 w 6817"/>
              <a:gd name="T63" fmla="*/ 162 h 4007"/>
              <a:gd name="T64" fmla="*/ 22 w 6817"/>
              <a:gd name="T65" fmla="*/ 190 h 4007"/>
              <a:gd name="T66" fmla="*/ 12 w 6817"/>
              <a:gd name="T67" fmla="*/ 218 h 4007"/>
              <a:gd name="T68" fmla="*/ 4 w 6817"/>
              <a:gd name="T69" fmla="*/ 248 h 4007"/>
              <a:gd name="T70" fmla="*/ 0 w 6817"/>
              <a:gd name="T71" fmla="*/ 280 h 4007"/>
              <a:gd name="T72" fmla="*/ 0 w 6817"/>
              <a:gd name="T73" fmla="*/ 312 h 4007"/>
              <a:gd name="T74" fmla="*/ 0 w 6817"/>
              <a:gd name="T75" fmla="*/ 4007 h 4007"/>
              <a:gd name="T76" fmla="*/ 6817 w 6817"/>
              <a:gd name="T77" fmla="*/ 4007 h 4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817" h="4007">
                <a:moveTo>
                  <a:pt x="6817" y="4007"/>
                </a:moveTo>
                <a:lnTo>
                  <a:pt x="6817" y="312"/>
                </a:lnTo>
                <a:lnTo>
                  <a:pt x="6817" y="312"/>
                </a:lnTo>
                <a:lnTo>
                  <a:pt x="6815" y="280"/>
                </a:lnTo>
                <a:lnTo>
                  <a:pt x="6811" y="248"/>
                </a:lnTo>
                <a:lnTo>
                  <a:pt x="6805" y="218"/>
                </a:lnTo>
                <a:lnTo>
                  <a:pt x="6795" y="190"/>
                </a:lnTo>
                <a:lnTo>
                  <a:pt x="6783" y="162"/>
                </a:lnTo>
                <a:lnTo>
                  <a:pt x="6769" y="136"/>
                </a:lnTo>
                <a:lnTo>
                  <a:pt x="6753" y="112"/>
                </a:lnTo>
                <a:lnTo>
                  <a:pt x="6735" y="90"/>
                </a:lnTo>
                <a:lnTo>
                  <a:pt x="6715" y="70"/>
                </a:lnTo>
                <a:lnTo>
                  <a:pt x="6693" y="52"/>
                </a:lnTo>
                <a:lnTo>
                  <a:pt x="6669" y="38"/>
                </a:lnTo>
                <a:lnTo>
                  <a:pt x="6645" y="24"/>
                </a:lnTo>
                <a:lnTo>
                  <a:pt x="6619" y="14"/>
                </a:lnTo>
                <a:lnTo>
                  <a:pt x="6593" y="6"/>
                </a:lnTo>
                <a:lnTo>
                  <a:pt x="6565" y="2"/>
                </a:lnTo>
                <a:lnTo>
                  <a:pt x="6535" y="0"/>
                </a:lnTo>
                <a:lnTo>
                  <a:pt x="280" y="0"/>
                </a:lnTo>
                <a:lnTo>
                  <a:pt x="280" y="0"/>
                </a:lnTo>
                <a:lnTo>
                  <a:pt x="252" y="2"/>
                </a:lnTo>
                <a:lnTo>
                  <a:pt x="224" y="6"/>
                </a:lnTo>
                <a:lnTo>
                  <a:pt x="196" y="14"/>
                </a:lnTo>
                <a:lnTo>
                  <a:pt x="170" y="24"/>
                </a:lnTo>
                <a:lnTo>
                  <a:pt x="146" y="38"/>
                </a:lnTo>
                <a:lnTo>
                  <a:pt x="122" y="52"/>
                </a:lnTo>
                <a:lnTo>
                  <a:pt x="102" y="70"/>
                </a:lnTo>
                <a:lnTo>
                  <a:pt x="82" y="90"/>
                </a:lnTo>
                <a:lnTo>
                  <a:pt x="64" y="112"/>
                </a:lnTo>
                <a:lnTo>
                  <a:pt x="48" y="136"/>
                </a:lnTo>
                <a:lnTo>
                  <a:pt x="32" y="162"/>
                </a:lnTo>
                <a:lnTo>
                  <a:pt x="22" y="190"/>
                </a:lnTo>
                <a:lnTo>
                  <a:pt x="12" y="218"/>
                </a:lnTo>
                <a:lnTo>
                  <a:pt x="4" y="248"/>
                </a:lnTo>
                <a:lnTo>
                  <a:pt x="0" y="280"/>
                </a:lnTo>
                <a:lnTo>
                  <a:pt x="0" y="312"/>
                </a:lnTo>
                <a:lnTo>
                  <a:pt x="0" y="4007"/>
                </a:lnTo>
                <a:lnTo>
                  <a:pt x="6817" y="400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917BFB9F-DBAA-4566-AC13-EAF29F58D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85550" y="6724650"/>
            <a:ext cx="9929813" cy="5430838"/>
          </a:xfrm>
          <a:prstGeom prst="rect">
            <a:avLst/>
          </a:prstGeom>
          <a:solidFill>
            <a:srgbClr val="DDDF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495B6853-FDC9-45C3-A84C-C2C5A7A73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85550" y="6724650"/>
            <a:ext cx="9929813" cy="543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81" name="Picture 13">
            <a:extLst>
              <a:ext uri="{FF2B5EF4-FFF2-40B4-BE49-F238E27FC236}">
                <a16:creationId xmlns:a16="http://schemas.microsoft.com/office/drawing/2014/main" id="{12222A19-892F-4F1C-BD0C-36AC8039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350" y="12647613"/>
            <a:ext cx="10847388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29F862FA-DFEB-4FF6-B739-01C4EFF0E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9975" y="13723938"/>
            <a:ext cx="2636838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1C0B487-452E-4690-88E4-BF759AD36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65325" y="14797088"/>
            <a:ext cx="3348038" cy="1841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23864914-0528-4623-BACE-1400058F1364}"/>
              </a:ext>
            </a:extLst>
          </p:cNvPr>
          <p:cNvSpPr>
            <a:spLocks/>
          </p:cNvSpPr>
          <p:nvPr/>
        </p:nvSpPr>
        <p:spPr bwMode="auto">
          <a:xfrm>
            <a:off x="4337050" y="7210425"/>
            <a:ext cx="6026150" cy="2039938"/>
          </a:xfrm>
          <a:custGeom>
            <a:avLst/>
            <a:gdLst>
              <a:gd name="T0" fmla="*/ 3796 w 3796"/>
              <a:gd name="T1" fmla="*/ 270 h 1285"/>
              <a:gd name="T2" fmla="*/ 642 w 3796"/>
              <a:gd name="T3" fmla="*/ 270 h 1285"/>
              <a:gd name="T4" fmla="*/ 642 w 3796"/>
              <a:gd name="T5" fmla="*/ 0 h 1285"/>
              <a:gd name="T6" fmla="*/ 0 w 3796"/>
              <a:gd name="T7" fmla="*/ 642 h 1285"/>
              <a:gd name="T8" fmla="*/ 642 w 3796"/>
              <a:gd name="T9" fmla="*/ 1285 h 1285"/>
              <a:gd name="T10" fmla="*/ 642 w 3796"/>
              <a:gd name="T11" fmla="*/ 1016 h 1285"/>
              <a:gd name="T12" fmla="*/ 3796 w 3796"/>
              <a:gd name="T13" fmla="*/ 1016 h 1285"/>
              <a:gd name="T14" fmla="*/ 3796 w 3796"/>
              <a:gd name="T15" fmla="*/ 270 h 1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96" h="1285">
                <a:moveTo>
                  <a:pt x="3796" y="270"/>
                </a:moveTo>
                <a:lnTo>
                  <a:pt x="642" y="270"/>
                </a:lnTo>
                <a:lnTo>
                  <a:pt x="642" y="0"/>
                </a:lnTo>
                <a:lnTo>
                  <a:pt x="0" y="642"/>
                </a:lnTo>
                <a:lnTo>
                  <a:pt x="642" y="1285"/>
                </a:lnTo>
                <a:lnTo>
                  <a:pt x="642" y="1016"/>
                </a:lnTo>
                <a:lnTo>
                  <a:pt x="3796" y="1016"/>
                </a:lnTo>
                <a:lnTo>
                  <a:pt x="3796" y="270"/>
                </a:lnTo>
                <a:close/>
              </a:path>
            </a:pathLst>
          </a:custGeom>
          <a:solidFill>
            <a:srgbClr val="BE7D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FA98E97-11FC-4CBC-A4F0-52C8BF328FCB}"/>
              </a:ext>
            </a:extLst>
          </p:cNvPr>
          <p:cNvSpPr>
            <a:spLocks/>
          </p:cNvSpPr>
          <p:nvPr/>
        </p:nvSpPr>
        <p:spPr bwMode="auto">
          <a:xfrm>
            <a:off x="2111375" y="10272713"/>
            <a:ext cx="8251825" cy="2041525"/>
          </a:xfrm>
          <a:custGeom>
            <a:avLst/>
            <a:gdLst>
              <a:gd name="T0" fmla="*/ 5198 w 5198"/>
              <a:gd name="T1" fmla="*/ 270 h 1286"/>
              <a:gd name="T2" fmla="*/ 644 w 5198"/>
              <a:gd name="T3" fmla="*/ 270 h 1286"/>
              <a:gd name="T4" fmla="*/ 644 w 5198"/>
              <a:gd name="T5" fmla="*/ 0 h 1286"/>
              <a:gd name="T6" fmla="*/ 0 w 5198"/>
              <a:gd name="T7" fmla="*/ 644 h 1286"/>
              <a:gd name="T8" fmla="*/ 644 w 5198"/>
              <a:gd name="T9" fmla="*/ 1286 h 1286"/>
              <a:gd name="T10" fmla="*/ 644 w 5198"/>
              <a:gd name="T11" fmla="*/ 1016 h 1286"/>
              <a:gd name="T12" fmla="*/ 5198 w 5198"/>
              <a:gd name="T13" fmla="*/ 1016 h 1286"/>
              <a:gd name="T14" fmla="*/ 5198 w 5198"/>
              <a:gd name="T15" fmla="*/ 270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198" h="1286">
                <a:moveTo>
                  <a:pt x="5198" y="270"/>
                </a:moveTo>
                <a:lnTo>
                  <a:pt x="644" y="270"/>
                </a:lnTo>
                <a:lnTo>
                  <a:pt x="644" y="0"/>
                </a:lnTo>
                <a:lnTo>
                  <a:pt x="0" y="644"/>
                </a:lnTo>
                <a:lnTo>
                  <a:pt x="644" y="1286"/>
                </a:lnTo>
                <a:lnTo>
                  <a:pt x="644" y="1016"/>
                </a:lnTo>
                <a:lnTo>
                  <a:pt x="5198" y="1016"/>
                </a:lnTo>
                <a:lnTo>
                  <a:pt x="5198" y="270"/>
                </a:lnTo>
                <a:close/>
              </a:path>
            </a:pathLst>
          </a:custGeom>
          <a:solidFill>
            <a:srgbClr val="BE7D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90A2649-7AEA-4BCF-A8EC-C0676F475EC6}"/>
              </a:ext>
            </a:extLst>
          </p:cNvPr>
          <p:cNvSpPr>
            <a:spLocks/>
          </p:cNvSpPr>
          <p:nvPr/>
        </p:nvSpPr>
        <p:spPr bwMode="auto">
          <a:xfrm>
            <a:off x="22328188" y="7210425"/>
            <a:ext cx="8445500" cy="2039938"/>
          </a:xfrm>
          <a:custGeom>
            <a:avLst/>
            <a:gdLst>
              <a:gd name="T0" fmla="*/ 0 w 5320"/>
              <a:gd name="T1" fmla="*/ 270 h 1285"/>
              <a:gd name="T2" fmla="*/ 4676 w 5320"/>
              <a:gd name="T3" fmla="*/ 270 h 1285"/>
              <a:gd name="T4" fmla="*/ 4676 w 5320"/>
              <a:gd name="T5" fmla="*/ 0 h 1285"/>
              <a:gd name="T6" fmla="*/ 5320 w 5320"/>
              <a:gd name="T7" fmla="*/ 642 h 1285"/>
              <a:gd name="T8" fmla="*/ 4676 w 5320"/>
              <a:gd name="T9" fmla="*/ 1285 h 1285"/>
              <a:gd name="T10" fmla="*/ 4676 w 5320"/>
              <a:gd name="T11" fmla="*/ 1016 h 1285"/>
              <a:gd name="T12" fmla="*/ 0 w 5320"/>
              <a:gd name="T13" fmla="*/ 1016 h 1285"/>
              <a:gd name="T14" fmla="*/ 0 w 5320"/>
              <a:gd name="T15" fmla="*/ 270 h 1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20" h="1285">
                <a:moveTo>
                  <a:pt x="0" y="270"/>
                </a:moveTo>
                <a:lnTo>
                  <a:pt x="4676" y="270"/>
                </a:lnTo>
                <a:lnTo>
                  <a:pt x="4676" y="0"/>
                </a:lnTo>
                <a:lnTo>
                  <a:pt x="5320" y="642"/>
                </a:lnTo>
                <a:lnTo>
                  <a:pt x="4676" y="1285"/>
                </a:lnTo>
                <a:lnTo>
                  <a:pt x="4676" y="1016"/>
                </a:lnTo>
                <a:lnTo>
                  <a:pt x="0" y="1016"/>
                </a:lnTo>
                <a:lnTo>
                  <a:pt x="0" y="270"/>
                </a:lnTo>
                <a:close/>
              </a:path>
            </a:pathLst>
          </a:custGeom>
          <a:solidFill>
            <a:srgbClr val="BE7D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C06EE19A-8F08-421F-B6BF-10C1F18F7311}"/>
              </a:ext>
            </a:extLst>
          </p:cNvPr>
          <p:cNvSpPr>
            <a:spLocks/>
          </p:cNvSpPr>
          <p:nvPr/>
        </p:nvSpPr>
        <p:spPr bwMode="auto">
          <a:xfrm>
            <a:off x="22328188" y="10272713"/>
            <a:ext cx="6791325" cy="2041525"/>
          </a:xfrm>
          <a:custGeom>
            <a:avLst/>
            <a:gdLst>
              <a:gd name="T0" fmla="*/ 0 w 4278"/>
              <a:gd name="T1" fmla="*/ 270 h 1286"/>
              <a:gd name="T2" fmla="*/ 3634 w 4278"/>
              <a:gd name="T3" fmla="*/ 270 h 1286"/>
              <a:gd name="T4" fmla="*/ 3634 w 4278"/>
              <a:gd name="T5" fmla="*/ 0 h 1286"/>
              <a:gd name="T6" fmla="*/ 4278 w 4278"/>
              <a:gd name="T7" fmla="*/ 644 h 1286"/>
              <a:gd name="T8" fmla="*/ 3634 w 4278"/>
              <a:gd name="T9" fmla="*/ 1286 h 1286"/>
              <a:gd name="T10" fmla="*/ 3634 w 4278"/>
              <a:gd name="T11" fmla="*/ 1016 h 1286"/>
              <a:gd name="T12" fmla="*/ 0 w 4278"/>
              <a:gd name="T13" fmla="*/ 1016 h 1286"/>
              <a:gd name="T14" fmla="*/ 0 w 4278"/>
              <a:gd name="T15" fmla="*/ 270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78" h="1286">
                <a:moveTo>
                  <a:pt x="0" y="270"/>
                </a:moveTo>
                <a:lnTo>
                  <a:pt x="3634" y="270"/>
                </a:lnTo>
                <a:lnTo>
                  <a:pt x="3634" y="0"/>
                </a:lnTo>
                <a:lnTo>
                  <a:pt x="4278" y="644"/>
                </a:lnTo>
                <a:lnTo>
                  <a:pt x="3634" y="1286"/>
                </a:lnTo>
                <a:lnTo>
                  <a:pt x="3634" y="1016"/>
                </a:lnTo>
                <a:lnTo>
                  <a:pt x="0" y="1016"/>
                </a:lnTo>
                <a:lnTo>
                  <a:pt x="0" y="270"/>
                </a:lnTo>
                <a:close/>
              </a:path>
            </a:pathLst>
          </a:custGeom>
          <a:solidFill>
            <a:srgbClr val="BE7D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AC6AD-A76D-42B0-939E-557CC6284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3725" y="9396413"/>
            <a:ext cx="504825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7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42554B-D7DE-43C7-9046-85A1EBCAF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3450" y="9396413"/>
            <a:ext cx="504825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8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0C7C72-FB24-460A-B61F-CF9697BD0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475" y="9396413"/>
            <a:ext cx="692150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%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CE5B634-4526-4058-90AE-2927B9EFD995}"/>
              </a:ext>
            </a:extLst>
          </p:cNvPr>
          <p:cNvSpPr>
            <a:spLocks/>
          </p:cNvSpPr>
          <p:nvPr/>
        </p:nvSpPr>
        <p:spPr bwMode="auto">
          <a:xfrm>
            <a:off x="11385550" y="6724650"/>
            <a:ext cx="9929813" cy="5430838"/>
          </a:xfrm>
          <a:custGeom>
            <a:avLst/>
            <a:gdLst>
              <a:gd name="T0" fmla="*/ 6255 w 6255"/>
              <a:gd name="T1" fmla="*/ 0 h 3421"/>
              <a:gd name="T2" fmla="*/ 0 w 6255"/>
              <a:gd name="T3" fmla="*/ 0 h 3421"/>
              <a:gd name="T4" fmla="*/ 6255 w 6255"/>
              <a:gd name="T5" fmla="*/ 3421 h 3421"/>
              <a:gd name="T6" fmla="*/ 6255 w 6255"/>
              <a:gd name="T7" fmla="*/ 0 h 3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55" h="3421">
                <a:moveTo>
                  <a:pt x="6255" y="0"/>
                </a:moveTo>
                <a:lnTo>
                  <a:pt x="0" y="0"/>
                </a:lnTo>
                <a:lnTo>
                  <a:pt x="6255" y="3421"/>
                </a:lnTo>
                <a:lnTo>
                  <a:pt x="6255" y="0"/>
                </a:lnTo>
                <a:close/>
              </a:path>
            </a:pathLst>
          </a:custGeom>
          <a:solidFill>
            <a:srgbClr val="E4E6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59994420-3BED-4935-9929-BB48906180EE}"/>
              </a:ext>
            </a:extLst>
          </p:cNvPr>
          <p:cNvSpPr>
            <a:spLocks/>
          </p:cNvSpPr>
          <p:nvPr/>
        </p:nvSpPr>
        <p:spPr bwMode="auto">
          <a:xfrm>
            <a:off x="11385550" y="6724650"/>
            <a:ext cx="9929813" cy="5430838"/>
          </a:xfrm>
          <a:custGeom>
            <a:avLst/>
            <a:gdLst>
              <a:gd name="T0" fmla="*/ 6255 w 6255"/>
              <a:gd name="T1" fmla="*/ 0 h 3421"/>
              <a:gd name="T2" fmla="*/ 0 w 6255"/>
              <a:gd name="T3" fmla="*/ 0 h 3421"/>
              <a:gd name="T4" fmla="*/ 6255 w 6255"/>
              <a:gd name="T5" fmla="*/ 3421 h 3421"/>
              <a:gd name="T6" fmla="*/ 6255 w 6255"/>
              <a:gd name="T7" fmla="*/ 0 h 3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55" h="3421">
                <a:moveTo>
                  <a:pt x="6255" y="0"/>
                </a:moveTo>
                <a:lnTo>
                  <a:pt x="0" y="0"/>
                </a:lnTo>
                <a:lnTo>
                  <a:pt x="6255" y="3421"/>
                </a:lnTo>
                <a:lnTo>
                  <a:pt x="625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Rectangle 39">
            <a:extLst>
              <a:ext uri="{FF2B5EF4-FFF2-40B4-BE49-F238E27FC236}">
                <a16:creationId xmlns:a16="http://schemas.microsoft.com/office/drawing/2014/main" id="{E8EADE42-7314-4A02-B0C6-ABAC3963A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17650"/>
            <a:ext cx="28297188" cy="53975"/>
          </a:xfrm>
          <a:prstGeom prst="rect">
            <a:avLst/>
          </a:prstGeom>
          <a:solidFill>
            <a:srgbClr val="9E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6" name="Rectangle 19">
            <a:extLst>
              <a:ext uri="{FF2B5EF4-FFF2-40B4-BE49-F238E27FC236}">
                <a16:creationId xmlns:a16="http://schemas.microsoft.com/office/drawing/2014/main" id="{6B0B377E-3E9E-4310-924C-27761ED5A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25412" y="2136775"/>
            <a:ext cx="7141379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600" b="1" i="0" u="none" strike="noStrike" cap="none" normalizeH="0" baseline="0" dirty="0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데이터분석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Rectangle 26">
            <a:extLst>
              <a:ext uri="{FF2B5EF4-FFF2-40B4-BE49-F238E27FC236}">
                <a16:creationId xmlns:a16="http://schemas.microsoft.com/office/drawing/2014/main" id="{BE497680-1113-47AD-8ADF-EC6779D1F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8062" y="3991647"/>
            <a:ext cx="969756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800" b="1" i="0" u="none" strike="noStrike" cap="none" normalizeH="0" baseline="0" dirty="0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차트를 통해 문제 원인을 </a:t>
            </a:r>
            <a:r>
              <a:rPr lang="ko-KR" altLang="en-US" sz="4800" b="1" dirty="0" smtClean="0">
                <a:solidFill>
                  <a:srgbClr val="00233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분석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Freeform 24">
            <a:extLst>
              <a:ext uri="{FF2B5EF4-FFF2-40B4-BE49-F238E27FC236}">
                <a16:creationId xmlns:a16="http://schemas.microsoft.com/office/drawing/2014/main" id="{C72AD00A-C539-4158-959D-147834B0A7F6}"/>
              </a:ext>
            </a:extLst>
          </p:cNvPr>
          <p:cNvSpPr>
            <a:spLocks noEditPoints="1"/>
          </p:cNvSpPr>
          <p:nvPr/>
        </p:nvSpPr>
        <p:spPr bwMode="auto">
          <a:xfrm>
            <a:off x="28421013" y="952500"/>
            <a:ext cx="3248025" cy="822325"/>
          </a:xfrm>
          <a:custGeom>
            <a:avLst/>
            <a:gdLst>
              <a:gd name="T0" fmla="*/ 1776 w 2046"/>
              <a:gd name="T1" fmla="*/ 500 h 518"/>
              <a:gd name="T2" fmla="*/ 1850 w 2046"/>
              <a:gd name="T3" fmla="*/ 490 h 518"/>
              <a:gd name="T4" fmla="*/ 1916 w 2046"/>
              <a:gd name="T5" fmla="*/ 460 h 518"/>
              <a:gd name="T6" fmla="*/ 1954 w 2046"/>
              <a:gd name="T7" fmla="*/ 430 h 518"/>
              <a:gd name="T8" fmla="*/ 1996 w 2046"/>
              <a:gd name="T9" fmla="*/ 374 h 518"/>
              <a:gd name="T10" fmla="*/ 2022 w 2046"/>
              <a:gd name="T11" fmla="*/ 308 h 518"/>
              <a:gd name="T12" fmla="*/ 2028 w 2046"/>
              <a:gd name="T13" fmla="*/ 260 h 518"/>
              <a:gd name="T14" fmla="*/ 2016 w 2046"/>
              <a:gd name="T15" fmla="*/ 188 h 518"/>
              <a:gd name="T16" fmla="*/ 1984 w 2046"/>
              <a:gd name="T17" fmla="*/ 126 h 518"/>
              <a:gd name="T18" fmla="*/ 1954 w 2046"/>
              <a:gd name="T19" fmla="*/ 90 h 518"/>
              <a:gd name="T20" fmla="*/ 1896 w 2046"/>
              <a:gd name="T21" fmla="*/ 48 h 518"/>
              <a:gd name="T22" fmla="*/ 1826 w 2046"/>
              <a:gd name="T23" fmla="*/ 24 h 518"/>
              <a:gd name="T24" fmla="*/ 270 w 2046"/>
              <a:gd name="T25" fmla="*/ 20 h 518"/>
              <a:gd name="T26" fmla="*/ 218 w 2046"/>
              <a:gd name="T27" fmla="*/ 24 h 518"/>
              <a:gd name="T28" fmla="*/ 150 w 2046"/>
              <a:gd name="T29" fmla="*/ 48 h 518"/>
              <a:gd name="T30" fmla="*/ 92 w 2046"/>
              <a:gd name="T31" fmla="*/ 90 h 518"/>
              <a:gd name="T32" fmla="*/ 60 w 2046"/>
              <a:gd name="T33" fmla="*/ 126 h 518"/>
              <a:gd name="T34" fmla="*/ 30 w 2046"/>
              <a:gd name="T35" fmla="*/ 188 h 518"/>
              <a:gd name="T36" fmla="*/ 18 w 2046"/>
              <a:gd name="T37" fmla="*/ 260 h 518"/>
              <a:gd name="T38" fmla="*/ 24 w 2046"/>
              <a:gd name="T39" fmla="*/ 308 h 518"/>
              <a:gd name="T40" fmla="*/ 48 w 2046"/>
              <a:gd name="T41" fmla="*/ 374 h 518"/>
              <a:gd name="T42" fmla="*/ 92 w 2046"/>
              <a:gd name="T43" fmla="*/ 430 h 518"/>
              <a:gd name="T44" fmla="*/ 128 w 2046"/>
              <a:gd name="T45" fmla="*/ 460 h 518"/>
              <a:gd name="T46" fmla="*/ 194 w 2046"/>
              <a:gd name="T47" fmla="*/ 490 h 518"/>
              <a:gd name="T48" fmla="*/ 270 w 2046"/>
              <a:gd name="T49" fmla="*/ 500 h 518"/>
              <a:gd name="T50" fmla="*/ 270 w 2046"/>
              <a:gd name="T51" fmla="*/ 518 h 518"/>
              <a:gd name="T52" fmla="*/ 190 w 2046"/>
              <a:gd name="T53" fmla="*/ 508 h 518"/>
              <a:gd name="T54" fmla="*/ 118 w 2046"/>
              <a:gd name="T55" fmla="*/ 474 h 518"/>
              <a:gd name="T56" fmla="*/ 78 w 2046"/>
              <a:gd name="T57" fmla="*/ 444 h 518"/>
              <a:gd name="T58" fmla="*/ 32 w 2046"/>
              <a:gd name="T59" fmla="*/ 384 h 518"/>
              <a:gd name="T60" fmla="*/ 4 w 2046"/>
              <a:gd name="T61" fmla="*/ 312 h 518"/>
              <a:gd name="T62" fmla="*/ 0 w 2046"/>
              <a:gd name="T63" fmla="*/ 260 h 518"/>
              <a:gd name="T64" fmla="*/ 12 w 2046"/>
              <a:gd name="T65" fmla="*/ 182 h 518"/>
              <a:gd name="T66" fmla="*/ 46 w 2046"/>
              <a:gd name="T67" fmla="*/ 116 h 518"/>
              <a:gd name="T68" fmla="*/ 78 w 2046"/>
              <a:gd name="T69" fmla="*/ 76 h 518"/>
              <a:gd name="T70" fmla="*/ 140 w 2046"/>
              <a:gd name="T71" fmla="*/ 32 h 518"/>
              <a:gd name="T72" fmla="*/ 216 w 2046"/>
              <a:gd name="T73" fmla="*/ 6 h 518"/>
              <a:gd name="T74" fmla="*/ 1776 w 2046"/>
              <a:gd name="T75" fmla="*/ 0 h 518"/>
              <a:gd name="T76" fmla="*/ 1830 w 2046"/>
              <a:gd name="T77" fmla="*/ 6 h 518"/>
              <a:gd name="T78" fmla="*/ 1904 w 2046"/>
              <a:gd name="T79" fmla="*/ 32 h 518"/>
              <a:gd name="T80" fmla="*/ 1966 w 2046"/>
              <a:gd name="T81" fmla="*/ 76 h 518"/>
              <a:gd name="T82" fmla="*/ 2000 w 2046"/>
              <a:gd name="T83" fmla="*/ 116 h 518"/>
              <a:gd name="T84" fmla="*/ 2034 w 2046"/>
              <a:gd name="T85" fmla="*/ 182 h 518"/>
              <a:gd name="T86" fmla="*/ 2046 w 2046"/>
              <a:gd name="T87" fmla="*/ 260 h 518"/>
              <a:gd name="T88" fmla="*/ 2040 w 2046"/>
              <a:gd name="T89" fmla="*/ 312 h 518"/>
              <a:gd name="T90" fmla="*/ 2012 w 2046"/>
              <a:gd name="T91" fmla="*/ 384 h 518"/>
              <a:gd name="T92" fmla="*/ 1966 w 2046"/>
              <a:gd name="T93" fmla="*/ 444 h 518"/>
              <a:gd name="T94" fmla="*/ 1926 w 2046"/>
              <a:gd name="T95" fmla="*/ 474 h 518"/>
              <a:gd name="T96" fmla="*/ 1856 w 2046"/>
              <a:gd name="T97" fmla="*/ 508 h 518"/>
              <a:gd name="T98" fmla="*/ 1776 w 2046"/>
              <a:gd name="T99" fmla="*/ 518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46" h="518">
                <a:moveTo>
                  <a:pt x="270" y="500"/>
                </a:moveTo>
                <a:lnTo>
                  <a:pt x="1776" y="500"/>
                </a:lnTo>
                <a:lnTo>
                  <a:pt x="1776" y="500"/>
                </a:lnTo>
                <a:lnTo>
                  <a:pt x="1802" y="500"/>
                </a:lnTo>
                <a:lnTo>
                  <a:pt x="1826" y="496"/>
                </a:lnTo>
                <a:lnTo>
                  <a:pt x="1850" y="490"/>
                </a:lnTo>
                <a:lnTo>
                  <a:pt x="1874" y="482"/>
                </a:lnTo>
                <a:lnTo>
                  <a:pt x="1896" y="472"/>
                </a:lnTo>
                <a:lnTo>
                  <a:pt x="1916" y="460"/>
                </a:lnTo>
                <a:lnTo>
                  <a:pt x="1936" y="446"/>
                </a:lnTo>
                <a:lnTo>
                  <a:pt x="1954" y="430"/>
                </a:lnTo>
                <a:lnTo>
                  <a:pt x="1954" y="430"/>
                </a:lnTo>
                <a:lnTo>
                  <a:pt x="1970" y="412"/>
                </a:lnTo>
                <a:lnTo>
                  <a:pt x="1984" y="394"/>
                </a:lnTo>
                <a:lnTo>
                  <a:pt x="1996" y="374"/>
                </a:lnTo>
                <a:lnTo>
                  <a:pt x="2008" y="354"/>
                </a:lnTo>
                <a:lnTo>
                  <a:pt x="2016" y="332"/>
                </a:lnTo>
                <a:lnTo>
                  <a:pt x="2022" y="308"/>
                </a:lnTo>
                <a:lnTo>
                  <a:pt x="2026" y="284"/>
                </a:lnTo>
                <a:lnTo>
                  <a:pt x="2028" y="260"/>
                </a:lnTo>
                <a:lnTo>
                  <a:pt x="2028" y="260"/>
                </a:lnTo>
                <a:lnTo>
                  <a:pt x="2026" y="236"/>
                </a:lnTo>
                <a:lnTo>
                  <a:pt x="2022" y="212"/>
                </a:lnTo>
                <a:lnTo>
                  <a:pt x="2016" y="188"/>
                </a:lnTo>
                <a:lnTo>
                  <a:pt x="2008" y="166"/>
                </a:lnTo>
                <a:lnTo>
                  <a:pt x="1996" y="146"/>
                </a:lnTo>
                <a:lnTo>
                  <a:pt x="1984" y="126"/>
                </a:lnTo>
                <a:lnTo>
                  <a:pt x="1970" y="108"/>
                </a:lnTo>
                <a:lnTo>
                  <a:pt x="1954" y="90"/>
                </a:lnTo>
                <a:lnTo>
                  <a:pt x="1954" y="90"/>
                </a:lnTo>
                <a:lnTo>
                  <a:pt x="1936" y="74"/>
                </a:lnTo>
                <a:lnTo>
                  <a:pt x="1916" y="60"/>
                </a:lnTo>
                <a:lnTo>
                  <a:pt x="1896" y="48"/>
                </a:lnTo>
                <a:lnTo>
                  <a:pt x="1874" y="38"/>
                </a:lnTo>
                <a:lnTo>
                  <a:pt x="1850" y="30"/>
                </a:lnTo>
                <a:lnTo>
                  <a:pt x="1826" y="24"/>
                </a:lnTo>
                <a:lnTo>
                  <a:pt x="1802" y="20"/>
                </a:lnTo>
                <a:lnTo>
                  <a:pt x="1776" y="20"/>
                </a:lnTo>
                <a:lnTo>
                  <a:pt x="270" y="20"/>
                </a:lnTo>
                <a:lnTo>
                  <a:pt x="270" y="20"/>
                </a:lnTo>
                <a:lnTo>
                  <a:pt x="244" y="20"/>
                </a:lnTo>
                <a:lnTo>
                  <a:pt x="218" y="24"/>
                </a:lnTo>
                <a:lnTo>
                  <a:pt x="194" y="30"/>
                </a:lnTo>
                <a:lnTo>
                  <a:pt x="172" y="38"/>
                </a:lnTo>
                <a:lnTo>
                  <a:pt x="150" y="48"/>
                </a:lnTo>
                <a:lnTo>
                  <a:pt x="128" y="60"/>
                </a:lnTo>
                <a:lnTo>
                  <a:pt x="110" y="74"/>
                </a:lnTo>
                <a:lnTo>
                  <a:pt x="92" y="90"/>
                </a:lnTo>
                <a:lnTo>
                  <a:pt x="92" y="90"/>
                </a:lnTo>
                <a:lnTo>
                  <a:pt x="76" y="108"/>
                </a:lnTo>
                <a:lnTo>
                  <a:pt x="60" y="126"/>
                </a:lnTo>
                <a:lnTo>
                  <a:pt x="48" y="146"/>
                </a:lnTo>
                <a:lnTo>
                  <a:pt x="38" y="166"/>
                </a:lnTo>
                <a:lnTo>
                  <a:pt x="30" y="188"/>
                </a:lnTo>
                <a:lnTo>
                  <a:pt x="24" y="212"/>
                </a:lnTo>
                <a:lnTo>
                  <a:pt x="20" y="236"/>
                </a:lnTo>
                <a:lnTo>
                  <a:pt x="18" y="260"/>
                </a:lnTo>
                <a:lnTo>
                  <a:pt x="18" y="260"/>
                </a:lnTo>
                <a:lnTo>
                  <a:pt x="20" y="284"/>
                </a:lnTo>
                <a:lnTo>
                  <a:pt x="24" y="308"/>
                </a:lnTo>
                <a:lnTo>
                  <a:pt x="30" y="332"/>
                </a:lnTo>
                <a:lnTo>
                  <a:pt x="38" y="354"/>
                </a:lnTo>
                <a:lnTo>
                  <a:pt x="48" y="374"/>
                </a:lnTo>
                <a:lnTo>
                  <a:pt x="60" y="394"/>
                </a:lnTo>
                <a:lnTo>
                  <a:pt x="76" y="412"/>
                </a:lnTo>
                <a:lnTo>
                  <a:pt x="92" y="430"/>
                </a:lnTo>
                <a:lnTo>
                  <a:pt x="92" y="430"/>
                </a:lnTo>
                <a:lnTo>
                  <a:pt x="110" y="446"/>
                </a:lnTo>
                <a:lnTo>
                  <a:pt x="128" y="460"/>
                </a:lnTo>
                <a:lnTo>
                  <a:pt x="150" y="472"/>
                </a:lnTo>
                <a:lnTo>
                  <a:pt x="172" y="482"/>
                </a:lnTo>
                <a:lnTo>
                  <a:pt x="194" y="490"/>
                </a:lnTo>
                <a:lnTo>
                  <a:pt x="218" y="496"/>
                </a:lnTo>
                <a:lnTo>
                  <a:pt x="244" y="500"/>
                </a:lnTo>
                <a:lnTo>
                  <a:pt x="270" y="500"/>
                </a:lnTo>
                <a:close/>
                <a:moveTo>
                  <a:pt x="1776" y="518"/>
                </a:moveTo>
                <a:lnTo>
                  <a:pt x="270" y="518"/>
                </a:lnTo>
                <a:lnTo>
                  <a:pt x="270" y="518"/>
                </a:lnTo>
                <a:lnTo>
                  <a:pt x="242" y="518"/>
                </a:lnTo>
                <a:lnTo>
                  <a:pt x="216" y="514"/>
                </a:lnTo>
                <a:lnTo>
                  <a:pt x="190" y="508"/>
                </a:lnTo>
                <a:lnTo>
                  <a:pt x="164" y="498"/>
                </a:lnTo>
                <a:lnTo>
                  <a:pt x="140" y="488"/>
                </a:lnTo>
                <a:lnTo>
                  <a:pt x="118" y="474"/>
                </a:lnTo>
                <a:lnTo>
                  <a:pt x="98" y="460"/>
                </a:lnTo>
                <a:lnTo>
                  <a:pt x="78" y="444"/>
                </a:lnTo>
                <a:lnTo>
                  <a:pt x="78" y="444"/>
                </a:lnTo>
                <a:lnTo>
                  <a:pt x="62" y="424"/>
                </a:lnTo>
                <a:lnTo>
                  <a:pt x="46" y="404"/>
                </a:lnTo>
                <a:lnTo>
                  <a:pt x="32" y="384"/>
                </a:lnTo>
                <a:lnTo>
                  <a:pt x="20" y="360"/>
                </a:lnTo>
                <a:lnTo>
                  <a:pt x="12" y="338"/>
                </a:lnTo>
                <a:lnTo>
                  <a:pt x="4" y="312"/>
                </a:lnTo>
                <a:lnTo>
                  <a:pt x="0" y="286"/>
                </a:lnTo>
                <a:lnTo>
                  <a:pt x="0" y="260"/>
                </a:lnTo>
                <a:lnTo>
                  <a:pt x="0" y="260"/>
                </a:lnTo>
                <a:lnTo>
                  <a:pt x="0" y="234"/>
                </a:lnTo>
                <a:lnTo>
                  <a:pt x="4" y="208"/>
                </a:lnTo>
                <a:lnTo>
                  <a:pt x="12" y="182"/>
                </a:lnTo>
                <a:lnTo>
                  <a:pt x="20" y="160"/>
                </a:lnTo>
                <a:lnTo>
                  <a:pt x="32" y="136"/>
                </a:lnTo>
                <a:lnTo>
                  <a:pt x="46" y="116"/>
                </a:lnTo>
                <a:lnTo>
                  <a:pt x="62" y="96"/>
                </a:lnTo>
                <a:lnTo>
                  <a:pt x="78" y="76"/>
                </a:lnTo>
                <a:lnTo>
                  <a:pt x="78" y="76"/>
                </a:lnTo>
                <a:lnTo>
                  <a:pt x="98" y="60"/>
                </a:lnTo>
                <a:lnTo>
                  <a:pt x="118" y="46"/>
                </a:lnTo>
                <a:lnTo>
                  <a:pt x="140" y="32"/>
                </a:lnTo>
                <a:lnTo>
                  <a:pt x="164" y="22"/>
                </a:lnTo>
                <a:lnTo>
                  <a:pt x="190" y="12"/>
                </a:lnTo>
                <a:lnTo>
                  <a:pt x="216" y="6"/>
                </a:lnTo>
                <a:lnTo>
                  <a:pt x="242" y="2"/>
                </a:lnTo>
                <a:lnTo>
                  <a:pt x="270" y="0"/>
                </a:lnTo>
                <a:lnTo>
                  <a:pt x="1776" y="0"/>
                </a:lnTo>
                <a:lnTo>
                  <a:pt x="1776" y="0"/>
                </a:lnTo>
                <a:lnTo>
                  <a:pt x="1802" y="2"/>
                </a:lnTo>
                <a:lnTo>
                  <a:pt x="1830" y="6"/>
                </a:lnTo>
                <a:lnTo>
                  <a:pt x="1856" y="12"/>
                </a:lnTo>
                <a:lnTo>
                  <a:pt x="1880" y="22"/>
                </a:lnTo>
                <a:lnTo>
                  <a:pt x="1904" y="32"/>
                </a:lnTo>
                <a:lnTo>
                  <a:pt x="1926" y="46"/>
                </a:lnTo>
                <a:lnTo>
                  <a:pt x="1948" y="60"/>
                </a:lnTo>
                <a:lnTo>
                  <a:pt x="1966" y="76"/>
                </a:lnTo>
                <a:lnTo>
                  <a:pt x="1966" y="76"/>
                </a:lnTo>
                <a:lnTo>
                  <a:pt x="1984" y="96"/>
                </a:lnTo>
                <a:lnTo>
                  <a:pt x="2000" y="116"/>
                </a:lnTo>
                <a:lnTo>
                  <a:pt x="2012" y="136"/>
                </a:lnTo>
                <a:lnTo>
                  <a:pt x="2024" y="160"/>
                </a:lnTo>
                <a:lnTo>
                  <a:pt x="2034" y="182"/>
                </a:lnTo>
                <a:lnTo>
                  <a:pt x="2040" y="208"/>
                </a:lnTo>
                <a:lnTo>
                  <a:pt x="2044" y="234"/>
                </a:lnTo>
                <a:lnTo>
                  <a:pt x="2046" y="260"/>
                </a:lnTo>
                <a:lnTo>
                  <a:pt x="2046" y="260"/>
                </a:lnTo>
                <a:lnTo>
                  <a:pt x="2044" y="286"/>
                </a:lnTo>
                <a:lnTo>
                  <a:pt x="2040" y="312"/>
                </a:lnTo>
                <a:lnTo>
                  <a:pt x="2034" y="338"/>
                </a:lnTo>
                <a:lnTo>
                  <a:pt x="2024" y="360"/>
                </a:lnTo>
                <a:lnTo>
                  <a:pt x="2012" y="384"/>
                </a:lnTo>
                <a:lnTo>
                  <a:pt x="2000" y="404"/>
                </a:lnTo>
                <a:lnTo>
                  <a:pt x="1984" y="424"/>
                </a:lnTo>
                <a:lnTo>
                  <a:pt x="1966" y="444"/>
                </a:lnTo>
                <a:lnTo>
                  <a:pt x="1966" y="444"/>
                </a:lnTo>
                <a:lnTo>
                  <a:pt x="1948" y="460"/>
                </a:lnTo>
                <a:lnTo>
                  <a:pt x="1926" y="474"/>
                </a:lnTo>
                <a:lnTo>
                  <a:pt x="1904" y="488"/>
                </a:lnTo>
                <a:lnTo>
                  <a:pt x="1880" y="498"/>
                </a:lnTo>
                <a:lnTo>
                  <a:pt x="1856" y="508"/>
                </a:lnTo>
                <a:lnTo>
                  <a:pt x="1830" y="514"/>
                </a:lnTo>
                <a:lnTo>
                  <a:pt x="1802" y="518"/>
                </a:lnTo>
                <a:lnTo>
                  <a:pt x="1776" y="518"/>
                </a:lnTo>
                <a:lnTo>
                  <a:pt x="1776" y="518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D74C78-BEE5-473C-A3D8-72C0AE92A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52015" y="1075103"/>
            <a:ext cx="2786019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C#</a:t>
            </a:r>
            <a:r>
              <a:rPr kumimoji="0" lang="ko-KR" altLang="en-US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9A11E194-699E-40DC-97EA-76EED5F6DF2D}"/>
              </a:ext>
            </a:extLst>
          </p:cNvPr>
          <p:cNvGrpSpPr/>
          <p:nvPr/>
        </p:nvGrpSpPr>
        <p:grpSpPr>
          <a:xfrm>
            <a:off x="13496925" y="7444095"/>
            <a:ext cx="5355431" cy="3689350"/>
            <a:chOff x="10396538" y="1831975"/>
            <a:chExt cx="3541713" cy="2587625"/>
          </a:xfrm>
        </p:grpSpPr>
        <p:sp>
          <p:nvSpPr>
            <p:cNvPr id="297" name="Freeform 967">
              <a:extLst>
                <a:ext uri="{FF2B5EF4-FFF2-40B4-BE49-F238E27FC236}">
                  <a16:creationId xmlns:a16="http://schemas.microsoft.com/office/drawing/2014/main" id="{28972D21-76DB-4D30-B36A-9AEAF6CA5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57063" y="1831975"/>
              <a:ext cx="79375" cy="2514600"/>
            </a:xfrm>
            <a:custGeom>
              <a:avLst/>
              <a:gdLst>
                <a:gd name="T0" fmla="*/ 50 w 50"/>
                <a:gd name="T1" fmla="*/ 1584 h 1584"/>
                <a:gd name="T2" fmla="*/ 50 w 50"/>
                <a:gd name="T3" fmla="*/ 24 h 1584"/>
                <a:gd name="T4" fmla="*/ 50 w 50"/>
                <a:gd name="T5" fmla="*/ 24 h 1584"/>
                <a:gd name="T6" fmla="*/ 48 w 50"/>
                <a:gd name="T7" fmla="*/ 14 h 1584"/>
                <a:gd name="T8" fmla="*/ 42 w 50"/>
                <a:gd name="T9" fmla="*/ 6 h 1584"/>
                <a:gd name="T10" fmla="*/ 34 w 50"/>
                <a:gd name="T11" fmla="*/ 2 h 1584"/>
                <a:gd name="T12" fmla="*/ 26 w 50"/>
                <a:gd name="T13" fmla="*/ 0 h 1584"/>
                <a:gd name="T14" fmla="*/ 24 w 50"/>
                <a:gd name="T15" fmla="*/ 0 h 1584"/>
                <a:gd name="T16" fmla="*/ 24 w 50"/>
                <a:gd name="T17" fmla="*/ 0 h 1584"/>
                <a:gd name="T18" fmla="*/ 16 w 50"/>
                <a:gd name="T19" fmla="*/ 2 h 1584"/>
                <a:gd name="T20" fmla="*/ 8 w 50"/>
                <a:gd name="T21" fmla="*/ 6 h 1584"/>
                <a:gd name="T22" fmla="*/ 2 w 50"/>
                <a:gd name="T23" fmla="*/ 14 h 1584"/>
                <a:gd name="T24" fmla="*/ 0 w 50"/>
                <a:gd name="T25" fmla="*/ 24 h 1584"/>
                <a:gd name="T26" fmla="*/ 0 w 50"/>
                <a:gd name="T27" fmla="*/ 1584 h 1584"/>
                <a:gd name="T28" fmla="*/ 50 w 50"/>
                <a:gd name="T29" fmla="*/ 1584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1584">
                  <a:moveTo>
                    <a:pt x="50" y="1584"/>
                  </a:moveTo>
                  <a:lnTo>
                    <a:pt x="50" y="24"/>
                  </a:lnTo>
                  <a:lnTo>
                    <a:pt x="50" y="24"/>
                  </a:lnTo>
                  <a:lnTo>
                    <a:pt x="48" y="14"/>
                  </a:lnTo>
                  <a:lnTo>
                    <a:pt x="42" y="6"/>
                  </a:lnTo>
                  <a:lnTo>
                    <a:pt x="34" y="2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6" y="2"/>
                  </a:lnTo>
                  <a:lnTo>
                    <a:pt x="8" y="6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0" y="1584"/>
                  </a:lnTo>
                  <a:lnTo>
                    <a:pt x="50" y="1584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Freeform 968">
              <a:extLst>
                <a:ext uri="{FF2B5EF4-FFF2-40B4-BE49-F238E27FC236}">
                  <a16:creationId xmlns:a16="http://schemas.microsoft.com/office/drawing/2014/main" id="{78DDEBC8-AF3C-421A-A5CA-880EF8B72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8125" y="1831975"/>
              <a:ext cx="79375" cy="2514600"/>
            </a:xfrm>
            <a:custGeom>
              <a:avLst/>
              <a:gdLst>
                <a:gd name="T0" fmla="*/ 50 w 50"/>
                <a:gd name="T1" fmla="*/ 1584 h 1584"/>
                <a:gd name="T2" fmla="*/ 50 w 50"/>
                <a:gd name="T3" fmla="*/ 24 h 1584"/>
                <a:gd name="T4" fmla="*/ 50 w 50"/>
                <a:gd name="T5" fmla="*/ 24 h 1584"/>
                <a:gd name="T6" fmla="*/ 48 w 50"/>
                <a:gd name="T7" fmla="*/ 14 h 1584"/>
                <a:gd name="T8" fmla="*/ 42 w 50"/>
                <a:gd name="T9" fmla="*/ 6 h 1584"/>
                <a:gd name="T10" fmla="*/ 34 w 50"/>
                <a:gd name="T11" fmla="*/ 2 h 1584"/>
                <a:gd name="T12" fmla="*/ 26 w 50"/>
                <a:gd name="T13" fmla="*/ 0 h 1584"/>
                <a:gd name="T14" fmla="*/ 24 w 50"/>
                <a:gd name="T15" fmla="*/ 0 h 1584"/>
                <a:gd name="T16" fmla="*/ 24 w 50"/>
                <a:gd name="T17" fmla="*/ 0 h 1584"/>
                <a:gd name="T18" fmla="*/ 16 w 50"/>
                <a:gd name="T19" fmla="*/ 2 h 1584"/>
                <a:gd name="T20" fmla="*/ 8 w 50"/>
                <a:gd name="T21" fmla="*/ 6 h 1584"/>
                <a:gd name="T22" fmla="*/ 2 w 50"/>
                <a:gd name="T23" fmla="*/ 14 h 1584"/>
                <a:gd name="T24" fmla="*/ 0 w 50"/>
                <a:gd name="T25" fmla="*/ 24 h 1584"/>
                <a:gd name="T26" fmla="*/ 0 w 50"/>
                <a:gd name="T27" fmla="*/ 1584 h 1584"/>
                <a:gd name="T28" fmla="*/ 50 w 50"/>
                <a:gd name="T29" fmla="*/ 1584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1584">
                  <a:moveTo>
                    <a:pt x="50" y="1584"/>
                  </a:moveTo>
                  <a:lnTo>
                    <a:pt x="50" y="24"/>
                  </a:lnTo>
                  <a:lnTo>
                    <a:pt x="50" y="24"/>
                  </a:lnTo>
                  <a:lnTo>
                    <a:pt x="48" y="14"/>
                  </a:lnTo>
                  <a:lnTo>
                    <a:pt x="42" y="6"/>
                  </a:lnTo>
                  <a:lnTo>
                    <a:pt x="34" y="2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6" y="2"/>
                  </a:lnTo>
                  <a:lnTo>
                    <a:pt x="8" y="6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0" y="1584"/>
                  </a:lnTo>
                  <a:lnTo>
                    <a:pt x="50" y="1584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Rectangle 969">
              <a:extLst>
                <a:ext uri="{FF2B5EF4-FFF2-40B4-BE49-F238E27FC236}">
                  <a16:creationId xmlns:a16="http://schemas.microsoft.com/office/drawing/2014/main" id="{270CA699-CE93-4E4B-A095-200BC8E66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18938" y="2041525"/>
              <a:ext cx="1436688" cy="844550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Rectangle 970">
              <a:extLst>
                <a:ext uri="{FF2B5EF4-FFF2-40B4-BE49-F238E27FC236}">
                  <a16:creationId xmlns:a16="http://schemas.microsoft.com/office/drawing/2014/main" id="{6E5C22CA-228D-4350-BC5F-533ED5FA7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18938" y="2041525"/>
              <a:ext cx="1436688" cy="844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Rectangle 971">
              <a:extLst>
                <a:ext uri="{FF2B5EF4-FFF2-40B4-BE49-F238E27FC236}">
                  <a16:creationId xmlns:a16="http://schemas.microsoft.com/office/drawing/2014/main" id="{D85B2F63-C8D7-4163-AF96-6ACB9330E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0375" y="2120900"/>
              <a:ext cx="1293813" cy="682625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Rectangle 972">
              <a:extLst>
                <a:ext uri="{FF2B5EF4-FFF2-40B4-BE49-F238E27FC236}">
                  <a16:creationId xmlns:a16="http://schemas.microsoft.com/office/drawing/2014/main" id="{3F7D88C0-97EB-43E6-AC65-3D24C4477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0375" y="2120900"/>
              <a:ext cx="1293813" cy="682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973">
              <a:extLst>
                <a:ext uri="{FF2B5EF4-FFF2-40B4-BE49-F238E27FC236}">
                  <a16:creationId xmlns:a16="http://schemas.microsoft.com/office/drawing/2014/main" id="{E45F7DDC-E6B3-4CD1-BEC1-CAF820F21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6113" y="2219325"/>
              <a:ext cx="922338" cy="460375"/>
            </a:xfrm>
            <a:custGeom>
              <a:avLst/>
              <a:gdLst>
                <a:gd name="T0" fmla="*/ 581 w 581"/>
                <a:gd name="T1" fmla="*/ 0 h 290"/>
                <a:gd name="T2" fmla="*/ 517 w 581"/>
                <a:gd name="T3" fmla="*/ 0 h 290"/>
                <a:gd name="T4" fmla="*/ 529 w 581"/>
                <a:gd name="T5" fmla="*/ 20 h 290"/>
                <a:gd name="T6" fmla="*/ 393 w 581"/>
                <a:gd name="T7" fmla="*/ 66 h 290"/>
                <a:gd name="T8" fmla="*/ 272 w 581"/>
                <a:gd name="T9" fmla="*/ 216 h 290"/>
                <a:gd name="T10" fmla="*/ 115 w 581"/>
                <a:gd name="T11" fmla="*/ 138 h 290"/>
                <a:gd name="T12" fmla="*/ 0 w 581"/>
                <a:gd name="T13" fmla="*/ 250 h 290"/>
                <a:gd name="T14" fmla="*/ 16 w 581"/>
                <a:gd name="T15" fmla="*/ 290 h 290"/>
                <a:gd name="T16" fmla="*/ 117 w 581"/>
                <a:gd name="T17" fmla="*/ 162 h 290"/>
                <a:gd name="T18" fmla="*/ 274 w 581"/>
                <a:gd name="T19" fmla="*/ 256 h 290"/>
                <a:gd name="T20" fmla="*/ 404 w 581"/>
                <a:gd name="T21" fmla="*/ 82 h 290"/>
                <a:gd name="T22" fmla="*/ 537 w 581"/>
                <a:gd name="T23" fmla="*/ 36 h 290"/>
                <a:gd name="T24" fmla="*/ 547 w 581"/>
                <a:gd name="T25" fmla="*/ 54 h 290"/>
                <a:gd name="T26" fmla="*/ 581 w 581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1" h="290">
                  <a:moveTo>
                    <a:pt x="581" y="0"/>
                  </a:moveTo>
                  <a:lnTo>
                    <a:pt x="517" y="0"/>
                  </a:lnTo>
                  <a:lnTo>
                    <a:pt x="529" y="20"/>
                  </a:lnTo>
                  <a:lnTo>
                    <a:pt x="393" y="66"/>
                  </a:lnTo>
                  <a:lnTo>
                    <a:pt x="272" y="216"/>
                  </a:lnTo>
                  <a:lnTo>
                    <a:pt x="115" y="138"/>
                  </a:lnTo>
                  <a:lnTo>
                    <a:pt x="0" y="250"/>
                  </a:lnTo>
                  <a:lnTo>
                    <a:pt x="16" y="290"/>
                  </a:lnTo>
                  <a:lnTo>
                    <a:pt x="117" y="162"/>
                  </a:lnTo>
                  <a:lnTo>
                    <a:pt x="274" y="256"/>
                  </a:lnTo>
                  <a:lnTo>
                    <a:pt x="404" y="82"/>
                  </a:lnTo>
                  <a:lnTo>
                    <a:pt x="537" y="36"/>
                  </a:lnTo>
                  <a:lnTo>
                    <a:pt x="547" y="5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rgbClr val="F95E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Rectangle 974">
              <a:extLst>
                <a:ext uri="{FF2B5EF4-FFF2-40B4-BE49-F238E27FC236}">
                  <a16:creationId xmlns:a16="http://schemas.microsoft.com/office/drawing/2014/main" id="{F802B345-E6FF-4A35-8313-E19CDAEED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1188" y="2733675"/>
              <a:ext cx="1001713" cy="22225"/>
            </a:xfrm>
            <a:prstGeom prst="rect">
              <a:avLst/>
            </a:prstGeom>
            <a:solidFill>
              <a:srgbClr val="4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975">
              <a:extLst>
                <a:ext uri="{FF2B5EF4-FFF2-40B4-BE49-F238E27FC236}">
                  <a16:creationId xmlns:a16="http://schemas.microsoft.com/office/drawing/2014/main" id="{8A732D65-3838-4827-8EF9-E8CA1391D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9763" y="2740025"/>
              <a:ext cx="679450" cy="434975"/>
            </a:xfrm>
            <a:custGeom>
              <a:avLst/>
              <a:gdLst>
                <a:gd name="T0" fmla="*/ 428 w 428"/>
                <a:gd name="T1" fmla="*/ 118 h 274"/>
                <a:gd name="T2" fmla="*/ 381 w 428"/>
                <a:gd name="T3" fmla="*/ 50 h 274"/>
                <a:gd name="T4" fmla="*/ 381 w 428"/>
                <a:gd name="T5" fmla="*/ 50 h 274"/>
                <a:gd name="T6" fmla="*/ 313 w 428"/>
                <a:gd name="T7" fmla="*/ 86 h 274"/>
                <a:gd name="T8" fmla="*/ 196 w 428"/>
                <a:gd name="T9" fmla="*/ 148 h 274"/>
                <a:gd name="T10" fmla="*/ 196 w 428"/>
                <a:gd name="T11" fmla="*/ 148 h 274"/>
                <a:gd name="T12" fmla="*/ 187 w 428"/>
                <a:gd name="T13" fmla="*/ 152 h 274"/>
                <a:gd name="T14" fmla="*/ 175 w 428"/>
                <a:gd name="T15" fmla="*/ 152 h 274"/>
                <a:gd name="T16" fmla="*/ 165 w 428"/>
                <a:gd name="T17" fmla="*/ 146 h 274"/>
                <a:gd name="T18" fmla="*/ 157 w 428"/>
                <a:gd name="T19" fmla="*/ 138 h 274"/>
                <a:gd name="T20" fmla="*/ 157 w 428"/>
                <a:gd name="T21" fmla="*/ 138 h 274"/>
                <a:gd name="T22" fmla="*/ 123 w 428"/>
                <a:gd name="T23" fmla="*/ 90 h 274"/>
                <a:gd name="T24" fmla="*/ 97 w 428"/>
                <a:gd name="T25" fmla="*/ 54 h 274"/>
                <a:gd name="T26" fmla="*/ 68 w 428"/>
                <a:gd name="T27" fmla="*/ 14 h 274"/>
                <a:gd name="T28" fmla="*/ 68 w 428"/>
                <a:gd name="T29" fmla="*/ 14 h 274"/>
                <a:gd name="T30" fmla="*/ 62 w 428"/>
                <a:gd name="T31" fmla="*/ 10 h 274"/>
                <a:gd name="T32" fmla="*/ 46 w 428"/>
                <a:gd name="T33" fmla="*/ 4 h 274"/>
                <a:gd name="T34" fmla="*/ 36 w 428"/>
                <a:gd name="T35" fmla="*/ 2 h 274"/>
                <a:gd name="T36" fmla="*/ 24 w 428"/>
                <a:gd name="T37" fmla="*/ 0 h 274"/>
                <a:gd name="T38" fmla="*/ 14 w 428"/>
                <a:gd name="T39" fmla="*/ 2 h 274"/>
                <a:gd name="T40" fmla="*/ 4 w 428"/>
                <a:gd name="T41" fmla="*/ 6 h 274"/>
                <a:gd name="T42" fmla="*/ 4 w 428"/>
                <a:gd name="T43" fmla="*/ 6 h 274"/>
                <a:gd name="T44" fmla="*/ 2 w 428"/>
                <a:gd name="T45" fmla="*/ 8 h 274"/>
                <a:gd name="T46" fmla="*/ 0 w 428"/>
                <a:gd name="T47" fmla="*/ 14 h 274"/>
                <a:gd name="T48" fmla="*/ 0 w 428"/>
                <a:gd name="T49" fmla="*/ 30 h 274"/>
                <a:gd name="T50" fmla="*/ 4 w 428"/>
                <a:gd name="T51" fmla="*/ 54 h 274"/>
                <a:gd name="T52" fmla="*/ 8 w 428"/>
                <a:gd name="T53" fmla="*/ 80 h 274"/>
                <a:gd name="T54" fmla="*/ 18 w 428"/>
                <a:gd name="T55" fmla="*/ 128 h 274"/>
                <a:gd name="T56" fmla="*/ 22 w 428"/>
                <a:gd name="T57" fmla="*/ 150 h 274"/>
                <a:gd name="T58" fmla="*/ 22 w 428"/>
                <a:gd name="T59" fmla="*/ 150 h 274"/>
                <a:gd name="T60" fmla="*/ 70 w 428"/>
                <a:gd name="T61" fmla="*/ 202 h 274"/>
                <a:gd name="T62" fmla="*/ 107 w 428"/>
                <a:gd name="T63" fmla="*/ 242 h 274"/>
                <a:gd name="T64" fmla="*/ 135 w 428"/>
                <a:gd name="T65" fmla="*/ 268 h 274"/>
                <a:gd name="T66" fmla="*/ 135 w 428"/>
                <a:gd name="T67" fmla="*/ 268 h 274"/>
                <a:gd name="T68" fmla="*/ 143 w 428"/>
                <a:gd name="T69" fmla="*/ 272 h 274"/>
                <a:gd name="T70" fmla="*/ 149 w 428"/>
                <a:gd name="T71" fmla="*/ 274 h 274"/>
                <a:gd name="T72" fmla="*/ 157 w 428"/>
                <a:gd name="T73" fmla="*/ 274 h 274"/>
                <a:gd name="T74" fmla="*/ 167 w 428"/>
                <a:gd name="T75" fmla="*/ 274 h 274"/>
                <a:gd name="T76" fmla="*/ 187 w 428"/>
                <a:gd name="T77" fmla="*/ 272 h 274"/>
                <a:gd name="T78" fmla="*/ 208 w 428"/>
                <a:gd name="T79" fmla="*/ 264 h 274"/>
                <a:gd name="T80" fmla="*/ 232 w 428"/>
                <a:gd name="T81" fmla="*/ 254 h 274"/>
                <a:gd name="T82" fmla="*/ 256 w 428"/>
                <a:gd name="T83" fmla="*/ 242 h 274"/>
                <a:gd name="T84" fmla="*/ 305 w 428"/>
                <a:gd name="T85" fmla="*/ 210 h 274"/>
                <a:gd name="T86" fmla="*/ 353 w 428"/>
                <a:gd name="T87" fmla="*/ 178 h 274"/>
                <a:gd name="T88" fmla="*/ 391 w 428"/>
                <a:gd name="T89" fmla="*/ 148 h 274"/>
                <a:gd name="T90" fmla="*/ 428 w 428"/>
                <a:gd name="T91" fmla="*/ 118 h 274"/>
                <a:gd name="T92" fmla="*/ 428 w 428"/>
                <a:gd name="T93" fmla="*/ 11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28" h="274">
                  <a:moveTo>
                    <a:pt x="428" y="118"/>
                  </a:moveTo>
                  <a:lnTo>
                    <a:pt x="381" y="50"/>
                  </a:lnTo>
                  <a:lnTo>
                    <a:pt x="381" y="50"/>
                  </a:lnTo>
                  <a:lnTo>
                    <a:pt x="313" y="86"/>
                  </a:lnTo>
                  <a:lnTo>
                    <a:pt x="196" y="148"/>
                  </a:lnTo>
                  <a:lnTo>
                    <a:pt x="196" y="148"/>
                  </a:lnTo>
                  <a:lnTo>
                    <a:pt x="187" y="152"/>
                  </a:lnTo>
                  <a:lnTo>
                    <a:pt x="175" y="152"/>
                  </a:lnTo>
                  <a:lnTo>
                    <a:pt x="165" y="146"/>
                  </a:lnTo>
                  <a:lnTo>
                    <a:pt x="157" y="138"/>
                  </a:lnTo>
                  <a:lnTo>
                    <a:pt x="157" y="138"/>
                  </a:lnTo>
                  <a:lnTo>
                    <a:pt x="123" y="90"/>
                  </a:lnTo>
                  <a:lnTo>
                    <a:pt x="97" y="54"/>
                  </a:lnTo>
                  <a:lnTo>
                    <a:pt x="68" y="14"/>
                  </a:lnTo>
                  <a:lnTo>
                    <a:pt x="68" y="14"/>
                  </a:lnTo>
                  <a:lnTo>
                    <a:pt x="62" y="10"/>
                  </a:lnTo>
                  <a:lnTo>
                    <a:pt x="46" y="4"/>
                  </a:lnTo>
                  <a:lnTo>
                    <a:pt x="36" y="2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30"/>
                  </a:lnTo>
                  <a:lnTo>
                    <a:pt x="4" y="54"/>
                  </a:lnTo>
                  <a:lnTo>
                    <a:pt x="8" y="80"/>
                  </a:lnTo>
                  <a:lnTo>
                    <a:pt x="18" y="128"/>
                  </a:lnTo>
                  <a:lnTo>
                    <a:pt x="22" y="150"/>
                  </a:lnTo>
                  <a:lnTo>
                    <a:pt x="22" y="150"/>
                  </a:lnTo>
                  <a:lnTo>
                    <a:pt x="70" y="202"/>
                  </a:lnTo>
                  <a:lnTo>
                    <a:pt x="107" y="242"/>
                  </a:lnTo>
                  <a:lnTo>
                    <a:pt x="135" y="268"/>
                  </a:lnTo>
                  <a:lnTo>
                    <a:pt x="135" y="268"/>
                  </a:lnTo>
                  <a:lnTo>
                    <a:pt x="143" y="272"/>
                  </a:lnTo>
                  <a:lnTo>
                    <a:pt x="149" y="274"/>
                  </a:lnTo>
                  <a:lnTo>
                    <a:pt x="157" y="274"/>
                  </a:lnTo>
                  <a:lnTo>
                    <a:pt x="167" y="274"/>
                  </a:lnTo>
                  <a:lnTo>
                    <a:pt x="187" y="272"/>
                  </a:lnTo>
                  <a:lnTo>
                    <a:pt x="208" y="264"/>
                  </a:lnTo>
                  <a:lnTo>
                    <a:pt x="232" y="254"/>
                  </a:lnTo>
                  <a:lnTo>
                    <a:pt x="256" y="242"/>
                  </a:lnTo>
                  <a:lnTo>
                    <a:pt x="305" y="210"/>
                  </a:lnTo>
                  <a:lnTo>
                    <a:pt x="353" y="178"/>
                  </a:lnTo>
                  <a:lnTo>
                    <a:pt x="391" y="148"/>
                  </a:lnTo>
                  <a:lnTo>
                    <a:pt x="428" y="118"/>
                  </a:lnTo>
                  <a:lnTo>
                    <a:pt x="428" y="118"/>
                  </a:lnTo>
                  <a:close/>
                </a:path>
              </a:pathLst>
            </a:custGeom>
            <a:solidFill>
              <a:srgbClr val="57B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Freeform 976">
              <a:extLst>
                <a:ext uri="{FF2B5EF4-FFF2-40B4-BE49-F238E27FC236}">
                  <a16:creationId xmlns:a16="http://schemas.microsoft.com/office/drawing/2014/main" id="{5D9312BF-1CB0-401F-A380-C191F51C4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4600" y="2787650"/>
              <a:ext cx="134938" cy="139700"/>
            </a:xfrm>
            <a:custGeom>
              <a:avLst/>
              <a:gdLst>
                <a:gd name="T0" fmla="*/ 0 w 85"/>
                <a:gd name="T1" fmla="*/ 20 h 88"/>
                <a:gd name="T2" fmla="*/ 0 w 85"/>
                <a:gd name="T3" fmla="*/ 20 h 88"/>
                <a:gd name="T4" fmla="*/ 6 w 85"/>
                <a:gd name="T5" fmla="*/ 14 h 88"/>
                <a:gd name="T6" fmla="*/ 14 w 85"/>
                <a:gd name="T7" fmla="*/ 8 h 88"/>
                <a:gd name="T8" fmla="*/ 22 w 85"/>
                <a:gd name="T9" fmla="*/ 4 h 88"/>
                <a:gd name="T10" fmla="*/ 31 w 85"/>
                <a:gd name="T11" fmla="*/ 2 h 88"/>
                <a:gd name="T12" fmla="*/ 31 w 85"/>
                <a:gd name="T13" fmla="*/ 2 h 88"/>
                <a:gd name="T14" fmla="*/ 41 w 85"/>
                <a:gd name="T15" fmla="*/ 0 h 88"/>
                <a:gd name="T16" fmla="*/ 49 w 85"/>
                <a:gd name="T17" fmla="*/ 2 h 88"/>
                <a:gd name="T18" fmla="*/ 59 w 85"/>
                <a:gd name="T19" fmla="*/ 4 h 88"/>
                <a:gd name="T20" fmla="*/ 67 w 85"/>
                <a:gd name="T21" fmla="*/ 8 h 88"/>
                <a:gd name="T22" fmla="*/ 73 w 85"/>
                <a:gd name="T23" fmla="*/ 14 h 88"/>
                <a:gd name="T24" fmla="*/ 79 w 85"/>
                <a:gd name="T25" fmla="*/ 20 h 88"/>
                <a:gd name="T26" fmla="*/ 81 w 85"/>
                <a:gd name="T27" fmla="*/ 28 h 88"/>
                <a:gd name="T28" fmla="*/ 83 w 85"/>
                <a:gd name="T29" fmla="*/ 36 h 88"/>
                <a:gd name="T30" fmla="*/ 83 w 85"/>
                <a:gd name="T31" fmla="*/ 36 h 88"/>
                <a:gd name="T32" fmla="*/ 85 w 85"/>
                <a:gd name="T33" fmla="*/ 44 h 88"/>
                <a:gd name="T34" fmla="*/ 83 w 85"/>
                <a:gd name="T35" fmla="*/ 52 h 88"/>
                <a:gd name="T36" fmla="*/ 79 w 85"/>
                <a:gd name="T37" fmla="*/ 60 h 88"/>
                <a:gd name="T38" fmla="*/ 75 w 85"/>
                <a:gd name="T39" fmla="*/ 68 h 88"/>
                <a:gd name="T40" fmla="*/ 69 w 85"/>
                <a:gd name="T41" fmla="*/ 74 h 88"/>
                <a:gd name="T42" fmla="*/ 63 w 85"/>
                <a:gd name="T43" fmla="*/ 80 h 88"/>
                <a:gd name="T44" fmla="*/ 55 w 85"/>
                <a:gd name="T45" fmla="*/ 84 h 88"/>
                <a:gd name="T46" fmla="*/ 47 w 85"/>
                <a:gd name="T47" fmla="*/ 88 h 88"/>
                <a:gd name="T48" fmla="*/ 0 w 85"/>
                <a:gd name="T49" fmla="*/ 2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5" h="88">
                  <a:moveTo>
                    <a:pt x="0" y="20"/>
                  </a:moveTo>
                  <a:lnTo>
                    <a:pt x="0" y="20"/>
                  </a:lnTo>
                  <a:lnTo>
                    <a:pt x="6" y="14"/>
                  </a:lnTo>
                  <a:lnTo>
                    <a:pt x="14" y="8"/>
                  </a:lnTo>
                  <a:lnTo>
                    <a:pt x="22" y="4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41" y="0"/>
                  </a:lnTo>
                  <a:lnTo>
                    <a:pt x="49" y="2"/>
                  </a:lnTo>
                  <a:lnTo>
                    <a:pt x="59" y="4"/>
                  </a:lnTo>
                  <a:lnTo>
                    <a:pt x="67" y="8"/>
                  </a:lnTo>
                  <a:lnTo>
                    <a:pt x="73" y="14"/>
                  </a:lnTo>
                  <a:lnTo>
                    <a:pt x="79" y="20"/>
                  </a:lnTo>
                  <a:lnTo>
                    <a:pt x="81" y="28"/>
                  </a:lnTo>
                  <a:lnTo>
                    <a:pt x="83" y="36"/>
                  </a:lnTo>
                  <a:lnTo>
                    <a:pt x="83" y="36"/>
                  </a:lnTo>
                  <a:lnTo>
                    <a:pt x="85" y="44"/>
                  </a:lnTo>
                  <a:lnTo>
                    <a:pt x="83" y="52"/>
                  </a:lnTo>
                  <a:lnTo>
                    <a:pt x="79" y="60"/>
                  </a:lnTo>
                  <a:lnTo>
                    <a:pt x="75" y="68"/>
                  </a:lnTo>
                  <a:lnTo>
                    <a:pt x="69" y="74"/>
                  </a:lnTo>
                  <a:lnTo>
                    <a:pt x="63" y="80"/>
                  </a:lnTo>
                  <a:lnTo>
                    <a:pt x="55" y="84"/>
                  </a:lnTo>
                  <a:lnTo>
                    <a:pt x="47" y="88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Freeform 977">
              <a:extLst>
                <a:ext uri="{FF2B5EF4-FFF2-40B4-BE49-F238E27FC236}">
                  <a16:creationId xmlns:a16="http://schemas.microsoft.com/office/drawing/2014/main" id="{44D8A418-A160-4143-A253-E762A980C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4300" y="2755900"/>
              <a:ext cx="236538" cy="698500"/>
            </a:xfrm>
            <a:custGeom>
              <a:avLst/>
              <a:gdLst>
                <a:gd name="T0" fmla="*/ 30 w 149"/>
                <a:gd name="T1" fmla="*/ 62 h 440"/>
                <a:gd name="T2" fmla="*/ 30 w 149"/>
                <a:gd name="T3" fmla="*/ 62 h 440"/>
                <a:gd name="T4" fmla="*/ 32 w 149"/>
                <a:gd name="T5" fmla="*/ 50 h 440"/>
                <a:gd name="T6" fmla="*/ 36 w 149"/>
                <a:gd name="T7" fmla="*/ 40 h 440"/>
                <a:gd name="T8" fmla="*/ 40 w 149"/>
                <a:gd name="T9" fmla="*/ 32 h 440"/>
                <a:gd name="T10" fmla="*/ 46 w 149"/>
                <a:gd name="T11" fmla="*/ 24 h 440"/>
                <a:gd name="T12" fmla="*/ 52 w 149"/>
                <a:gd name="T13" fmla="*/ 18 h 440"/>
                <a:gd name="T14" fmla="*/ 60 w 149"/>
                <a:gd name="T15" fmla="*/ 14 h 440"/>
                <a:gd name="T16" fmla="*/ 76 w 149"/>
                <a:gd name="T17" fmla="*/ 6 h 440"/>
                <a:gd name="T18" fmla="*/ 93 w 149"/>
                <a:gd name="T19" fmla="*/ 2 h 440"/>
                <a:gd name="T20" fmla="*/ 111 w 149"/>
                <a:gd name="T21" fmla="*/ 0 h 440"/>
                <a:gd name="T22" fmla="*/ 145 w 149"/>
                <a:gd name="T23" fmla="*/ 2 h 440"/>
                <a:gd name="T24" fmla="*/ 145 w 149"/>
                <a:gd name="T25" fmla="*/ 2 h 440"/>
                <a:gd name="T26" fmla="*/ 147 w 149"/>
                <a:gd name="T27" fmla="*/ 4 h 440"/>
                <a:gd name="T28" fmla="*/ 149 w 149"/>
                <a:gd name="T29" fmla="*/ 8 h 440"/>
                <a:gd name="T30" fmla="*/ 147 w 149"/>
                <a:gd name="T31" fmla="*/ 26 h 440"/>
                <a:gd name="T32" fmla="*/ 143 w 149"/>
                <a:gd name="T33" fmla="*/ 52 h 440"/>
                <a:gd name="T34" fmla="*/ 139 w 149"/>
                <a:gd name="T35" fmla="*/ 82 h 440"/>
                <a:gd name="T36" fmla="*/ 125 w 149"/>
                <a:gd name="T37" fmla="*/ 136 h 440"/>
                <a:gd name="T38" fmla="*/ 119 w 149"/>
                <a:gd name="T39" fmla="*/ 162 h 440"/>
                <a:gd name="T40" fmla="*/ 111 w 149"/>
                <a:gd name="T41" fmla="*/ 172 h 440"/>
                <a:gd name="T42" fmla="*/ 111 w 149"/>
                <a:gd name="T43" fmla="*/ 172 h 440"/>
                <a:gd name="T44" fmla="*/ 103 w 149"/>
                <a:gd name="T45" fmla="*/ 234 h 440"/>
                <a:gd name="T46" fmla="*/ 93 w 149"/>
                <a:gd name="T47" fmla="*/ 324 h 440"/>
                <a:gd name="T48" fmla="*/ 81 w 149"/>
                <a:gd name="T49" fmla="*/ 440 h 440"/>
                <a:gd name="T50" fmla="*/ 0 w 149"/>
                <a:gd name="T51" fmla="*/ 440 h 440"/>
                <a:gd name="T52" fmla="*/ 0 w 149"/>
                <a:gd name="T53" fmla="*/ 440 h 440"/>
                <a:gd name="T54" fmla="*/ 10 w 149"/>
                <a:gd name="T55" fmla="*/ 286 h 440"/>
                <a:gd name="T56" fmla="*/ 20 w 149"/>
                <a:gd name="T57" fmla="*/ 160 h 440"/>
                <a:gd name="T58" fmla="*/ 24 w 149"/>
                <a:gd name="T59" fmla="*/ 104 h 440"/>
                <a:gd name="T60" fmla="*/ 30 w 149"/>
                <a:gd name="T61" fmla="*/ 62 h 440"/>
                <a:gd name="T62" fmla="*/ 30 w 149"/>
                <a:gd name="T63" fmla="*/ 6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9" h="440">
                  <a:moveTo>
                    <a:pt x="30" y="62"/>
                  </a:moveTo>
                  <a:lnTo>
                    <a:pt x="30" y="62"/>
                  </a:lnTo>
                  <a:lnTo>
                    <a:pt x="32" y="50"/>
                  </a:lnTo>
                  <a:lnTo>
                    <a:pt x="36" y="40"/>
                  </a:lnTo>
                  <a:lnTo>
                    <a:pt x="40" y="32"/>
                  </a:lnTo>
                  <a:lnTo>
                    <a:pt x="46" y="24"/>
                  </a:lnTo>
                  <a:lnTo>
                    <a:pt x="52" y="18"/>
                  </a:lnTo>
                  <a:lnTo>
                    <a:pt x="60" y="14"/>
                  </a:lnTo>
                  <a:lnTo>
                    <a:pt x="76" y="6"/>
                  </a:lnTo>
                  <a:lnTo>
                    <a:pt x="93" y="2"/>
                  </a:lnTo>
                  <a:lnTo>
                    <a:pt x="111" y="0"/>
                  </a:lnTo>
                  <a:lnTo>
                    <a:pt x="145" y="2"/>
                  </a:lnTo>
                  <a:lnTo>
                    <a:pt x="145" y="2"/>
                  </a:lnTo>
                  <a:lnTo>
                    <a:pt x="147" y="4"/>
                  </a:lnTo>
                  <a:lnTo>
                    <a:pt x="149" y="8"/>
                  </a:lnTo>
                  <a:lnTo>
                    <a:pt x="147" y="26"/>
                  </a:lnTo>
                  <a:lnTo>
                    <a:pt x="143" y="52"/>
                  </a:lnTo>
                  <a:lnTo>
                    <a:pt x="139" y="82"/>
                  </a:lnTo>
                  <a:lnTo>
                    <a:pt x="125" y="136"/>
                  </a:lnTo>
                  <a:lnTo>
                    <a:pt x="119" y="162"/>
                  </a:lnTo>
                  <a:lnTo>
                    <a:pt x="111" y="172"/>
                  </a:lnTo>
                  <a:lnTo>
                    <a:pt x="111" y="172"/>
                  </a:lnTo>
                  <a:lnTo>
                    <a:pt x="103" y="234"/>
                  </a:lnTo>
                  <a:lnTo>
                    <a:pt x="93" y="324"/>
                  </a:lnTo>
                  <a:lnTo>
                    <a:pt x="81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10" y="286"/>
                  </a:lnTo>
                  <a:lnTo>
                    <a:pt x="20" y="160"/>
                  </a:lnTo>
                  <a:lnTo>
                    <a:pt x="24" y="104"/>
                  </a:lnTo>
                  <a:lnTo>
                    <a:pt x="30" y="62"/>
                  </a:lnTo>
                  <a:lnTo>
                    <a:pt x="30" y="62"/>
                  </a:lnTo>
                  <a:close/>
                </a:path>
              </a:pathLst>
            </a:custGeom>
            <a:solidFill>
              <a:srgbClr val="57B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Freeform 978">
              <a:extLst>
                <a:ext uri="{FF2B5EF4-FFF2-40B4-BE49-F238E27FC236}">
                  <a16:creationId xmlns:a16="http://schemas.microsoft.com/office/drawing/2014/main" id="{7BC16C54-DE31-474A-AB7D-BBACBF784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7950" y="3454400"/>
              <a:ext cx="138113" cy="101600"/>
            </a:xfrm>
            <a:custGeom>
              <a:avLst/>
              <a:gdLst>
                <a:gd name="T0" fmla="*/ 85 w 87"/>
                <a:gd name="T1" fmla="*/ 0 h 64"/>
                <a:gd name="T2" fmla="*/ 85 w 87"/>
                <a:gd name="T3" fmla="*/ 0 h 64"/>
                <a:gd name="T4" fmla="*/ 87 w 87"/>
                <a:gd name="T5" fmla="*/ 8 h 64"/>
                <a:gd name="T6" fmla="*/ 87 w 87"/>
                <a:gd name="T7" fmla="*/ 18 h 64"/>
                <a:gd name="T8" fmla="*/ 85 w 87"/>
                <a:gd name="T9" fmla="*/ 26 h 64"/>
                <a:gd name="T10" fmla="*/ 84 w 87"/>
                <a:gd name="T11" fmla="*/ 34 h 64"/>
                <a:gd name="T12" fmla="*/ 84 w 87"/>
                <a:gd name="T13" fmla="*/ 34 h 64"/>
                <a:gd name="T14" fmla="*/ 78 w 87"/>
                <a:gd name="T15" fmla="*/ 44 h 64"/>
                <a:gd name="T16" fmla="*/ 72 w 87"/>
                <a:gd name="T17" fmla="*/ 50 h 64"/>
                <a:gd name="T18" fmla="*/ 66 w 87"/>
                <a:gd name="T19" fmla="*/ 56 h 64"/>
                <a:gd name="T20" fmla="*/ 58 w 87"/>
                <a:gd name="T21" fmla="*/ 60 h 64"/>
                <a:gd name="T22" fmla="*/ 50 w 87"/>
                <a:gd name="T23" fmla="*/ 64 h 64"/>
                <a:gd name="T24" fmla="*/ 42 w 87"/>
                <a:gd name="T25" fmla="*/ 64 h 64"/>
                <a:gd name="T26" fmla="*/ 32 w 87"/>
                <a:gd name="T27" fmla="*/ 62 h 64"/>
                <a:gd name="T28" fmla="*/ 24 w 87"/>
                <a:gd name="T29" fmla="*/ 60 h 64"/>
                <a:gd name="T30" fmla="*/ 24 w 87"/>
                <a:gd name="T31" fmla="*/ 60 h 64"/>
                <a:gd name="T32" fmla="*/ 18 w 87"/>
                <a:gd name="T33" fmla="*/ 54 h 64"/>
                <a:gd name="T34" fmla="*/ 12 w 87"/>
                <a:gd name="T35" fmla="*/ 48 h 64"/>
                <a:gd name="T36" fmla="*/ 8 w 87"/>
                <a:gd name="T37" fmla="*/ 42 h 64"/>
                <a:gd name="T38" fmla="*/ 4 w 87"/>
                <a:gd name="T39" fmla="*/ 34 h 64"/>
                <a:gd name="T40" fmla="*/ 2 w 87"/>
                <a:gd name="T41" fmla="*/ 26 h 64"/>
                <a:gd name="T42" fmla="*/ 0 w 87"/>
                <a:gd name="T43" fmla="*/ 18 h 64"/>
                <a:gd name="T44" fmla="*/ 2 w 87"/>
                <a:gd name="T45" fmla="*/ 8 h 64"/>
                <a:gd name="T46" fmla="*/ 4 w 87"/>
                <a:gd name="T47" fmla="*/ 0 h 64"/>
                <a:gd name="T48" fmla="*/ 85 w 87"/>
                <a:gd name="T4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7" h="64">
                  <a:moveTo>
                    <a:pt x="85" y="0"/>
                  </a:moveTo>
                  <a:lnTo>
                    <a:pt x="85" y="0"/>
                  </a:lnTo>
                  <a:lnTo>
                    <a:pt x="87" y="8"/>
                  </a:lnTo>
                  <a:lnTo>
                    <a:pt x="87" y="18"/>
                  </a:lnTo>
                  <a:lnTo>
                    <a:pt x="85" y="26"/>
                  </a:lnTo>
                  <a:lnTo>
                    <a:pt x="84" y="34"/>
                  </a:lnTo>
                  <a:lnTo>
                    <a:pt x="84" y="34"/>
                  </a:lnTo>
                  <a:lnTo>
                    <a:pt x="78" y="44"/>
                  </a:lnTo>
                  <a:lnTo>
                    <a:pt x="72" y="50"/>
                  </a:lnTo>
                  <a:lnTo>
                    <a:pt x="66" y="56"/>
                  </a:lnTo>
                  <a:lnTo>
                    <a:pt x="58" y="60"/>
                  </a:lnTo>
                  <a:lnTo>
                    <a:pt x="50" y="64"/>
                  </a:lnTo>
                  <a:lnTo>
                    <a:pt x="42" y="64"/>
                  </a:lnTo>
                  <a:lnTo>
                    <a:pt x="32" y="62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18" y="54"/>
                  </a:lnTo>
                  <a:lnTo>
                    <a:pt x="12" y="48"/>
                  </a:lnTo>
                  <a:lnTo>
                    <a:pt x="8" y="42"/>
                  </a:lnTo>
                  <a:lnTo>
                    <a:pt x="4" y="34"/>
                  </a:lnTo>
                  <a:lnTo>
                    <a:pt x="2" y="26"/>
                  </a:lnTo>
                  <a:lnTo>
                    <a:pt x="0" y="18"/>
                  </a:lnTo>
                  <a:lnTo>
                    <a:pt x="2" y="8"/>
                  </a:lnTo>
                  <a:lnTo>
                    <a:pt x="4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Rectangle 979">
              <a:extLst>
                <a:ext uri="{FF2B5EF4-FFF2-40B4-BE49-F238E27FC236}">
                  <a16:creationId xmlns:a16="http://schemas.microsoft.com/office/drawing/2014/main" id="{B8FA8F4A-6E04-4C64-9FB1-CECDC4F47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7525" y="3406775"/>
              <a:ext cx="204788" cy="876300"/>
            </a:xfrm>
            <a:prstGeom prst="rect">
              <a:avLst/>
            </a:prstGeom>
            <a:solidFill>
              <a:srgbClr val="4D5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Rectangle 980">
              <a:extLst>
                <a:ext uri="{FF2B5EF4-FFF2-40B4-BE49-F238E27FC236}">
                  <a16:creationId xmlns:a16="http://schemas.microsoft.com/office/drawing/2014/main" id="{8A00FBD6-E83D-4B14-8241-CDA2A0D0C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8763" y="3406775"/>
              <a:ext cx="214313" cy="876300"/>
            </a:xfrm>
            <a:prstGeom prst="rect">
              <a:avLst/>
            </a:prstGeom>
            <a:solidFill>
              <a:srgbClr val="4D5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Rectangle 981">
              <a:extLst>
                <a:ext uri="{FF2B5EF4-FFF2-40B4-BE49-F238E27FC236}">
                  <a16:creationId xmlns:a16="http://schemas.microsoft.com/office/drawing/2014/main" id="{14F4CC10-5133-4A11-B6CD-7CEE5B1C0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0838" y="3406775"/>
              <a:ext cx="282575" cy="82550"/>
            </a:xfrm>
            <a:prstGeom prst="rect">
              <a:avLst/>
            </a:prstGeom>
            <a:solidFill>
              <a:srgbClr val="4D5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Freeform 982">
              <a:extLst>
                <a:ext uri="{FF2B5EF4-FFF2-40B4-BE49-F238E27FC236}">
                  <a16:creationId xmlns:a16="http://schemas.microsoft.com/office/drawing/2014/main" id="{A202DAA6-A1CD-4F9B-A14E-C55FBAA8E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1650" y="4235450"/>
              <a:ext cx="236538" cy="136525"/>
            </a:xfrm>
            <a:custGeom>
              <a:avLst/>
              <a:gdLst>
                <a:gd name="T0" fmla="*/ 143 w 149"/>
                <a:gd name="T1" fmla="*/ 86 h 86"/>
                <a:gd name="T2" fmla="*/ 143 w 149"/>
                <a:gd name="T3" fmla="*/ 86 h 86"/>
                <a:gd name="T4" fmla="*/ 147 w 149"/>
                <a:gd name="T5" fmla="*/ 74 h 86"/>
                <a:gd name="T6" fmla="*/ 149 w 149"/>
                <a:gd name="T7" fmla="*/ 62 h 86"/>
                <a:gd name="T8" fmla="*/ 149 w 149"/>
                <a:gd name="T9" fmla="*/ 62 h 86"/>
                <a:gd name="T10" fmla="*/ 147 w 149"/>
                <a:gd name="T11" fmla="*/ 48 h 86"/>
                <a:gd name="T12" fmla="*/ 143 w 149"/>
                <a:gd name="T13" fmla="*/ 38 h 86"/>
                <a:gd name="T14" fmla="*/ 135 w 149"/>
                <a:gd name="T15" fmla="*/ 26 h 86"/>
                <a:gd name="T16" fmla="*/ 127 w 149"/>
                <a:gd name="T17" fmla="*/ 18 h 86"/>
                <a:gd name="T18" fmla="*/ 115 w 149"/>
                <a:gd name="T19" fmla="*/ 10 h 86"/>
                <a:gd name="T20" fmla="*/ 103 w 149"/>
                <a:gd name="T21" fmla="*/ 4 h 86"/>
                <a:gd name="T22" fmla="*/ 89 w 149"/>
                <a:gd name="T23" fmla="*/ 0 h 86"/>
                <a:gd name="T24" fmla="*/ 73 w 149"/>
                <a:gd name="T25" fmla="*/ 0 h 86"/>
                <a:gd name="T26" fmla="*/ 73 w 149"/>
                <a:gd name="T27" fmla="*/ 0 h 86"/>
                <a:gd name="T28" fmla="*/ 59 w 149"/>
                <a:gd name="T29" fmla="*/ 0 h 86"/>
                <a:gd name="T30" fmla="*/ 46 w 149"/>
                <a:gd name="T31" fmla="*/ 4 h 86"/>
                <a:gd name="T32" fmla="*/ 32 w 149"/>
                <a:gd name="T33" fmla="*/ 10 h 86"/>
                <a:gd name="T34" fmla="*/ 22 w 149"/>
                <a:gd name="T35" fmla="*/ 18 h 86"/>
                <a:gd name="T36" fmla="*/ 12 w 149"/>
                <a:gd name="T37" fmla="*/ 26 h 86"/>
                <a:gd name="T38" fmla="*/ 6 w 149"/>
                <a:gd name="T39" fmla="*/ 38 h 86"/>
                <a:gd name="T40" fmla="*/ 0 w 149"/>
                <a:gd name="T41" fmla="*/ 48 h 86"/>
                <a:gd name="T42" fmla="*/ 0 w 149"/>
                <a:gd name="T43" fmla="*/ 62 h 86"/>
                <a:gd name="T44" fmla="*/ 0 w 149"/>
                <a:gd name="T45" fmla="*/ 62 h 86"/>
                <a:gd name="T46" fmla="*/ 0 w 149"/>
                <a:gd name="T47" fmla="*/ 74 h 86"/>
                <a:gd name="T48" fmla="*/ 6 w 149"/>
                <a:gd name="T49" fmla="*/ 86 h 86"/>
                <a:gd name="T50" fmla="*/ 143 w 149"/>
                <a:gd name="T51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9" h="86">
                  <a:moveTo>
                    <a:pt x="143" y="86"/>
                  </a:moveTo>
                  <a:lnTo>
                    <a:pt x="143" y="86"/>
                  </a:lnTo>
                  <a:lnTo>
                    <a:pt x="147" y="74"/>
                  </a:lnTo>
                  <a:lnTo>
                    <a:pt x="149" y="62"/>
                  </a:lnTo>
                  <a:lnTo>
                    <a:pt x="149" y="62"/>
                  </a:lnTo>
                  <a:lnTo>
                    <a:pt x="147" y="48"/>
                  </a:lnTo>
                  <a:lnTo>
                    <a:pt x="143" y="38"/>
                  </a:lnTo>
                  <a:lnTo>
                    <a:pt x="135" y="26"/>
                  </a:lnTo>
                  <a:lnTo>
                    <a:pt x="127" y="18"/>
                  </a:lnTo>
                  <a:lnTo>
                    <a:pt x="115" y="10"/>
                  </a:lnTo>
                  <a:lnTo>
                    <a:pt x="103" y="4"/>
                  </a:lnTo>
                  <a:lnTo>
                    <a:pt x="89" y="0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59" y="0"/>
                  </a:lnTo>
                  <a:lnTo>
                    <a:pt x="46" y="4"/>
                  </a:lnTo>
                  <a:lnTo>
                    <a:pt x="32" y="10"/>
                  </a:lnTo>
                  <a:lnTo>
                    <a:pt x="22" y="18"/>
                  </a:lnTo>
                  <a:lnTo>
                    <a:pt x="12" y="26"/>
                  </a:lnTo>
                  <a:lnTo>
                    <a:pt x="6" y="38"/>
                  </a:lnTo>
                  <a:lnTo>
                    <a:pt x="0" y="48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74"/>
                  </a:lnTo>
                  <a:lnTo>
                    <a:pt x="6" y="86"/>
                  </a:lnTo>
                  <a:lnTo>
                    <a:pt x="143" y="86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Freeform 983">
              <a:extLst>
                <a:ext uri="{FF2B5EF4-FFF2-40B4-BE49-F238E27FC236}">
                  <a16:creationId xmlns:a16="http://schemas.microsoft.com/office/drawing/2014/main" id="{6A8FA7DF-4CCE-4BCD-A599-83FA39961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4235450"/>
              <a:ext cx="236538" cy="136525"/>
            </a:xfrm>
            <a:custGeom>
              <a:avLst/>
              <a:gdLst>
                <a:gd name="T0" fmla="*/ 6 w 149"/>
                <a:gd name="T1" fmla="*/ 86 h 86"/>
                <a:gd name="T2" fmla="*/ 6 w 149"/>
                <a:gd name="T3" fmla="*/ 86 h 86"/>
                <a:gd name="T4" fmla="*/ 2 w 149"/>
                <a:gd name="T5" fmla="*/ 74 h 86"/>
                <a:gd name="T6" fmla="*/ 0 w 149"/>
                <a:gd name="T7" fmla="*/ 62 h 86"/>
                <a:gd name="T8" fmla="*/ 0 w 149"/>
                <a:gd name="T9" fmla="*/ 62 h 86"/>
                <a:gd name="T10" fmla="*/ 0 w 149"/>
                <a:gd name="T11" fmla="*/ 48 h 86"/>
                <a:gd name="T12" fmla="*/ 6 w 149"/>
                <a:gd name="T13" fmla="*/ 38 h 86"/>
                <a:gd name="T14" fmla="*/ 12 w 149"/>
                <a:gd name="T15" fmla="*/ 26 h 86"/>
                <a:gd name="T16" fmla="*/ 22 w 149"/>
                <a:gd name="T17" fmla="*/ 18 h 86"/>
                <a:gd name="T18" fmla="*/ 32 w 149"/>
                <a:gd name="T19" fmla="*/ 10 h 86"/>
                <a:gd name="T20" fmla="*/ 46 w 149"/>
                <a:gd name="T21" fmla="*/ 4 h 86"/>
                <a:gd name="T22" fmla="*/ 60 w 149"/>
                <a:gd name="T23" fmla="*/ 0 h 86"/>
                <a:gd name="T24" fmla="*/ 74 w 149"/>
                <a:gd name="T25" fmla="*/ 0 h 86"/>
                <a:gd name="T26" fmla="*/ 74 w 149"/>
                <a:gd name="T27" fmla="*/ 0 h 86"/>
                <a:gd name="T28" fmla="*/ 90 w 149"/>
                <a:gd name="T29" fmla="*/ 0 h 86"/>
                <a:gd name="T30" fmla="*/ 103 w 149"/>
                <a:gd name="T31" fmla="*/ 4 h 86"/>
                <a:gd name="T32" fmla="*/ 115 w 149"/>
                <a:gd name="T33" fmla="*/ 10 h 86"/>
                <a:gd name="T34" fmla="*/ 127 w 149"/>
                <a:gd name="T35" fmla="*/ 18 h 86"/>
                <a:gd name="T36" fmla="*/ 135 w 149"/>
                <a:gd name="T37" fmla="*/ 26 h 86"/>
                <a:gd name="T38" fmla="*/ 143 w 149"/>
                <a:gd name="T39" fmla="*/ 38 h 86"/>
                <a:gd name="T40" fmla="*/ 147 w 149"/>
                <a:gd name="T41" fmla="*/ 48 h 86"/>
                <a:gd name="T42" fmla="*/ 149 w 149"/>
                <a:gd name="T43" fmla="*/ 62 h 86"/>
                <a:gd name="T44" fmla="*/ 149 w 149"/>
                <a:gd name="T45" fmla="*/ 62 h 86"/>
                <a:gd name="T46" fmla="*/ 147 w 149"/>
                <a:gd name="T47" fmla="*/ 74 h 86"/>
                <a:gd name="T48" fmla="*/ 143 w 149"/>
                <a:gd name="T49" fmla="*/ 86 h 86"/>
                <a:gd name="T50" fmla="*/ 6 w 149"/>
                <a:gd name="T51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9" h="86">
                  <a:moveTo>
                    <a:pt x="6" y="86"/>
                  </a:moveTo>
                  <a:lnTo>
                    <a:pt x="6" y="86"/>
                  </a:lnTo>
                  <a:lnTo>
                    <a:pt x="2" y="74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48"/>
                  </a:lnTo>
                  <a:lnTo>
                    <a:pt x="6" y="38"/>
                  </a:lnTo>
                  <a:lnTo>
                    <a:pt x="12" y="26"/>
                  </a:lnTo>
                  <a:lnTo>
                    <a:pt x="22" y="18"/>
                  </a:lnTo>
                  <a:lnTo>
                    <a:pt x="32" y="10"/>
                  </a:lnTo>
                  <a:lnTo>
                    <a:pt x="46" y="4"/>
                  </a:lnTo>
                  <a:lnTo>
                    <a:pt x="60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90" y="0"/>
                  </a:lnTo>
                  <a:lnTo>
                    <a:pt x="103" y="4"/>
                  </a:lnTo>
                  <a:lnTo>
                    <a:pt x="115" y="10"/>
                  </a:lnTo>
                  <a:lnTo>
                    <a:pt x="127" y="18"/>
                  </a:lnTo>
                  <a:lnTo>
                    <a:pt x="135" y="26"/>
                  </a:lnTo>
                  <a:lnTo>
                    <a:pt x="143" y="38"/>
                  </a:lnTo>
                  <a:lnTo>
                    <a:pt x="147" y="48"/>
                  </a:lnTo>
                  <a:lnTo>
                    <a:pt x="149" y="62"/>
                  </a:lnTo>
                  <a:lnTo>
                    <a:pt x="149" y="62"/>
                  </a:lnTo>
                  <a:lnTo>
                    <a:pt x="147" y="74"/>
                  </a:lnTo>
                  <a:lnTo>
                    <a:pt x="143" y="86"/>
                  </a:lnTo>
                  <a:lnTo>
                    <a:pt x="6" y="86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Freeform 984">
              <a:extLst>
                <a:ext uri="{FF2B5EF4-FFF2-40B4-BE49-F238E27FC236}">
                  <a16:creationId xmlns:a16="http://schemas.microsoft.com/office/drawing/2014/main" id="{B01288C8-D82E-4095-913E-6924A16F5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4950" y="2705100"/>
              <a:ext cx="512763" cy="720725"/>
            </a:xfrm>
            <a:custGeom>
              <a:avLst/>
              <a:gdLst>
                <a:gd name="T0" fmla="*/ 307 w 323"/>
                <a:gd name="T1" fmla="*/ 454 h 454"/>
                <a:gd name="T2" fmla="*/ 323 w 323"/>
                <a:gd name="T3" fmla="*/ 36 h 454"/>
                <a:gd name="T4" fmla="*/ 323 w 323"/>
                <a:gd name="T5" fmla="*/ 36 h 454"/>
                <a:gd name="T6" fmla="*/ 287 w 323"/>
                <a:gd name="T7" fmla="*/ 22 h 454"/>
                <a:gd name="T8" fmla="*/ 251 w 323"/>
                <a:gd name="T9" fmla="*/ 10 h 454"/>
                <a:gd name="T10" fmla="*/ 212 w 323"/>
                <a:gd name="T11" fmla="*/ 0 h 454"/>
                <a:gd name="T12" fmla="*/ 214 w 323"/>
                <a:gd name="T13" fmla="*/ 0 h 454"/>
                <a:gd name="T14" fmla="*/ 212 w 323"/>
                <a:gd name="T15" fmla="*/ 0 h 454"/>
                <a:gd name="T16" fmla="*/ 212 w 323"/>
                <a:gd name="T17" fmla="*/ 0 h 454"/>
                <a:gd name="T18" fmla="*/ 212 w 323"/>
                <a:gd name="T19" fmla="*/ 6 h 454"/>
                <a:gd name="T20" fmla="*/ 212 w 323"/>
                <a:gd name="T21" fmla="*/ 28 h 454"/>
                <a:gd name="T22" fmla="*/ 206 w 323"/>
                <a:gd name="T23" fmla="*/ 60 h 454"/>
                <a:gd name="T24" fmla="*/ 202 w 323"/>
                <a:gd name="T25" fmla="*/ 80 h 454"/>
                <a:gd name="T26" fmla="*/ 196 w 323"/>
                <a:gd name="T27" fmla="*/ 102 h 454"/>
                <a:gd name="T28" fmla="*/ 124 w 323"/>
                <a:gd name="T29" fmla="*/ 102 h 454"/>
                <a:gd name="T30" fmla="*/ 124 w 323"/>
                <a:gd name="T31" fmla="*/ 102 h 454"/>
                <a:gd name="T32" fmla="*/ 118 w 323"/>
                <a:gd name="T33" fmla="*/ 80 h 454"/>
                <a:gd name="T34" fmla="*/ 114 w 323"/>
                <a:gd name="T35" fmla="*/ 60 h 454"/>
                <a:gd name="T36" fmla="*/ 111 w 323"/>
                <a:gd name="T37" fmla="*/ 28 h 454"/>
                <a:gd name="T38" fmla="*/ 111 w 323"/>
                <a:gd name="T39" fmla="*/ 6 h 454"/>
                <a:gd name="T40" fmla="*/ 111 w 323"/>
                <a:gd name="T41" fmla="*/ 0 h 454"/>
                <a:gd name="T42" fmla="*/ 109 w 323"/>
                <a:gd name="T43" fmla="*/ 0 h 454"/>
                <a:gd name="T44" fmla="*/ 109 w 323"/>
                <a:gd name="T45" fmla="*/ 0 h 454"/>
                <a:gd name="T46" fmla="*/ 109 w 323"/>
                <a:gd name="T47" fmla="*/ 0 h 454"/>
                <a:gd name="T48" fmla="*/ 71 w 323"/>
                <a:gd name="T49" fmla="*/ 10 h 454"/>
                <a:gd name="T50" fmla="*/ 35 w 323"/>
                <a:gd name="T51" fmla="*/ 22 h 454"/>
                <a:gd name="T52" fmla="*/ 0 w 323"/>
                <a:gd name="T53" fmla="*/ 36 h 454"/>
                <a:gd name="T54" fmla="*/ 15 w 323"/>
                <a:gd name="T55" fmla="*/ 454 h 454"/>
                <a:gd name="T56" fmla="*/ 307 w 323"/>
                <a:gd name="T57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3" h="454">
                  <a:moveTo>
                    <a:pt x="307" y="454"/>
                  </a:moveTo>
                  <a:lnTo>
                    <a:pt x="323" y="36"/>
                  </a:lnTo>
                  <a:lnTo>
                    <a:pt x="323" y="36"/>
                  </a:lnTo>
                  <a:lnTo>
                    <a:pt x="287" y="22"/>
                  </a:lnTo>
                  <a:lnTo>
                    <a:pt x="251" y="10"/>
                  </a:lnTo>
                  <a:lnTo>
                    <a:pt x="212" y="0"/>
                  </a:lnTo>
                  <a:lnTo>
                    <a:pt x="214" y="0"/>
                  </a:lnTo>
                  <a:lnTo>
                    <a:pt x="212" y="0"/>
                  </a:lnTo>
                  <a:lnTo>
                    <a:pt x="212" y="0"/>
                  </a:lnTo>
                  <a:lnTo>
                    <a:pt x="212" y="6"/>
                  </a:lnTo>
                  <a:lnTo>
                    <a:pt x="212" y="28"/>
                  </a:lnTo>
                  <a:lnTo>
                    <a:pt x="206" y="60"/>
                  </a:lnTo>
                  <a:lnTo>
                    <a:pt x="202" y="80"/>
                  </a:lnTo>
                  <a:lnTo>
                    <a:pt x="196" y="102"/>
                  </a:lnTo>
                  <a:lnTo>
                    <a:pt x="124" y="102"/>
                  </a:lnTo>
                  <a:lnTo>
                    <a:pt x="124" y="102"/>
                  </a:lnTo>
                  <a:lnTo>
                    <a:pt x="118" y="80"/>
                  </a:lnTo>
                  <a:lnTo>
                    <a:pt x="114" y="60"/>
                  </a:lnTo>
                  <a:lnTo>
                    <a:pt x="111" y="28"/>
                  </a:lnTo>
                  <a:lnTo>
                    <a:pt x="111" y="6"/>
                  </a:lnTo>
                  <a:lnTo>
                    <a:pt x="111" y="0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71" y="10"/>
                  </a:lnTo>
                  <a:lnTo>
                    <a:pt x="35" y="22"/>
                  </a:lnTo>
                  <a:lnTo>
                    <a:pt x="0" y="36"/>
                  </a:lnTo>
                  <a:lnTo>
                    <a:pt x="15" y="454"/>
                  </a:lnTo>
                  <a:lnTo>
                    <a:pt x="307" y="454"/>
                  </a:lnTo>
                  <a:close/>
                </a:path>
              </a:pathLst>
            </a:custGeom>
            <a:solidFill>
              <a:srgbClr val="35A6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985">
              <a:extLst>
                <a:ext uri="{FF2B5EF4-FFF2-40B4-BE49-F238E27FC236}">
                  <a16:creationId xmlns:a16="http://schemas.microsoft.com/office/drawing/2014/main" id="{80C54744-FD7F-42E4-9CF0-288F3E4D1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4950" y="2705100"/>
              <a:ext cx="512763" cy="720725"/>
            </a:xfrm>
            <a:custGeom>
              <a:avLst/>
              <a:gdLst>
                <a:gd name="T0" fmla="*/ 307 w 323"/>
                <a:gd name="T1" fmla="*/ 454 h 454"/>
                <a:gd name="T2" fmla="*/ 323 w 323"/>
                <a:gd name="T3" fmla="*/ 36 h 454"/>
                <a:gd name="T4" fmla="*/ 323 w 323"/>
                <a:gd name="T5" fmla="*/ 36 h 454"/>
                <a:gd name="T6" fmla="*/ 287 w 323"/>
                <a:gd name="T7" fmla="*/ 22 h 454"/>
                <a:gd name="T8" fmla="*/ 251 w 323"/>
                <a:gd name="T9" fmla="*/ 10 h 454"/>
                <a:gd name="T10" fmla="*/ 212 w 323"/>
                <a:gd name="T11" fmla="*/ 0 h 454"/>
                <a:gd name="T12" fmla="*/ 214 w 323"/>
                <a:gd name="T13" fmla="*/ 0 h 454"/>
                <a:gd name="T14" fmla="*/ 212 w 323"/>
                <a:gd name="T15" fmla="*/ 0 h 454"/>
                <a:gd name="T16" fmla="*/ 212 w 323"/>
                <a:gd name="T17" fmla="*/ 0 h 454"/>
                <a:gd name="T18" fmla="*/ 212 w 323"/>
                <a:gd name="T19" fmla="*/ 6 h 454"/>
                <a:gd name="T20" fmla="*/ 212 w 323"/>
                <a:gd name="T21" fmla="*/ 28 h 454"/>
                <a:gd name="T22" fmla="*/ 206 w 323"/>
                <a:gd name="T23" fmla="*/ 60 h 454"/>
                <a:gd name="T24" fmla="*/ 202 w 323"/>
                <a:gd name="T25" fmla="*/ 80 h 454"/>
                <a:gd name="T26" fmla="*/ 196 w 323"/>
                <a:gd name="T27" fmla="*/ 102 h 454"/>
                <a:gd name="T28" fmla="*/ 124 w 323"/>
                <a:gd name="T29" fmla="*/ 102 h 454"/>
                <a:gd name="T30" fmla="*/ 124 w 323"/>
                <a:gd name="T31" fmla="*/ 102 h 454"/>
                <a:gd name="T32" fmla="*/ 118 w 323"/>
                <a:gd name="T33" fmla="*/ 80 h 454"/>
                <a:gd name="T34" fmla="*/ 114 w 323"/>
                <a:gd name="T35" fmla="*/ 60 h 454"/>
                <a:gd name="T36" fmla="*/ 111 w 323"/>
                <a:gd name="T37" fmla="*/ 28 h 454"/>
                <a:gd name="T38" fmla="*/ 111 w 323"/>
                <a:gd name="T39" fmla="*/ 6 h 454"/>
                <a:gd name="T40" fmla="*/ 111 w 323"/>
                <a:gd name="T41" fmla="*/ 0 h 454"/>
                <a:gd name="T42" fmla="*/ 109 w 323"/>
                <a:gd name="T43" fmla="*/ 0 h 454"/>
                <a:gd name="T44" fmla="*/ 109 w 323"/>
                <a:gd name="T45" fmla="*/ 0 h 454"/>
                <a:gd name="T46" fmla="*/ 109 w 323"/>
                <a:gd name="T47" fmla="*/ 0 h 454"/>
                <a:gd name="T48" fmla="*/ 71 w 323"/>
                <a:gd name="T49" fmla="*/ 10 h 454"/>
                <a:gd name="T50" fmla="*/ 35 w 323"/>
                <a:gd name="T51" fmla="*/ 22 h 454"/>
                <a:gd name="T52" fmla="*/ 0 w 323"/>
                <a:gd name="T53" fmla="*/ 36 h 454"/>
                <a:gd name="T54" fmla="*/ 15 w 323"/>
                <a:gd name="T55" fmla="*/ 454 h 454"/>
                <a:gd name="T56" fmla="*/ 307 w 323"/>
                <a:gd name="T57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3" h="454">
                  <a:moveTo>
                    <a:pt x="307" y="454"/>
                  </a:moveTo>
                  <a:lnTo>
                    <a:pt x="323" y="36"/>
                  </a:lnTo>
                  <a:lnTo>
                    <a:pt x="323" y="36"/>
                  </a:lnTo>
                  <a:lnTo>
                    <a:pt x="287" y="22"/>
                  </a:lnTo>
                  <a:lnTo>
                    <a:pt x="251" y="10"/>
                  </a:lnTo>
                  <a:lnTo>
                    <a:pt x="212" y="0"/>
                  </a:lnTo>
                  <a:lnTo>
                    <a:pt x="214" y="0"/>
                  </a:lnTo>
                  <a:lnTo>
                    <a:pt x="212" y="0"/>
                  </a:lnTo>
                  <a:lnTo>
                    <a:pt x="212" y="0"/>
                  </a:lnTo>
                  <a:lnTo>
                    <a:pt x="212" y="6"/>
                  </a:lnTo>
                  <a:lnTo>
                    <a:pt x="212" y="28"/>
                  </a:lnTo>
                  <a:lnTo>
                    <a:pt x="206" y="60"/>
                  </a:lnTo>
                  <a:lnTo>
                    <a:pt x="202" y="80"/>
                  </a:lnTo>
                  <a:lnTo>
                    <a:pt x="196" y="102"/>
                  </a:lnTo>
                  <a:lnTo>
                    <a:pt x="124" y="102"/>
                  </a:lnTo>
                  <a:lnTo>
                    <a:pt x="124" y="102"/>
                  </a:lnTo>
                  <a:lnTo>
                    <a:pt x="118" y="80"/>
                  </a:lnTo>
                  <a:lnTo>
                    <a:pt x="114" y="60"/>
                  </a:lnTo>
                  <a:lnTo>
                    <a:pt x="111" y="28"/>
                  </a:lnTo>
                  <a:lnTo>
                    <a:pt x="111" y="6"/>
                  </a:lnTo>
                  <a:lnTo>
                    <a:pt x="111" y="0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71" y="10"/>
                  </a:lnTo>
                  <a:lnTo>
                    <a:pt x="35" y="22"/>
                  </a:lnTo>
                  <a:lnTo>
                    <a:pt x="0" y="36"/>
                  </a:lnTo>
                  <a:lnTo>
                    <a:pt x="15" y="454"/>
                  </a:lnTo>
                  <a:lnTo>
                    <a:pt x="307" y="4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986">
              <a:extLst>
                <a:ext uri="{FF2B5EF4-FFF2-40B4-BE49-F238E27FC236}">
                  <a16:creationId xmlns:a16="http://schemas.microsoft.com/office/drawing/2014/main" id="{5AAEA0F6-566A-4003-9096-5A6E348ED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3538" y="2628900"/>
              <a:ext cx="254000" cy="339725"/>
            </a:xfrm>
            <a:custGeom>
              <a:avLst/>
              <a:gdLst>
                <a:gd name="T0" fmla="*/ 119 w 160"/>
                <a:gd name="T1" fmla="*/ 0 h 214"/>
                <a:gd name="T2" fmla="*/ 83 w 160"/>
                <a:gd name="T3" fmla="*/ 0 h 214"/>
                <a:gd name="T4" fmla="*/ 77 w 160"/>
                <a:gd name="T5" fmla="*/ 0 h 214"/>
                <a:gd name="T6" fmla="*/ 43 w 160"/>
                <a:gd name="T7" fmla="*/ 0 h 214"/>
                <a:gd name="T8" fmla="*/ 43 w 160"/>
                <a:gd name="T9" fmla="*/ 0 h 214"/>
                <a:gd name="T10" fmla="*/ 43 w 160"/>
                <a:gd name="T11" fmla="*/ 10 h 214"/>
                <a:gd name="T12" fmla="*/ 43 w 160"/>
                <a:gd name="T13" fmla="*/ 24 h 214"/>
                <a:gd name="T14" fmla="*/ 41 w 160"/>
                <a:gd name="T15" fmla="*/ 40 h 214"/>
                <a:gd name="T16" fmla="*/ 37 w 160"/>
                <a:gd name="T17" fmla="*/ 58 h 214"/>
                <a:gd name="T18" fmla="*/ 30 w 160"/>
                <a:gd name="T19" fmla="*/ 78 h 214"/>
                <a:gd name="T20" fmla="*/ 18 w 160"/>
                <a:gd name="T21" fmla="*/ 98 h 214"/>
                <a:gd name="T22" fmla="*/ 10 w 160"/>
                <a:gd name="T23" fmla="*/ 110 h 214"/>
                <a:gd name="T24" fmla="*/ 0 w 160"/>
                <a:gd name="T25" fmla="*/ 120 h 214"/>
                <a:gd name="T26" fmla="*/ 77 w 160"/>
                <a:gd name="T27" fmla="*/ 214 h 214"/>
                <a:gd name="T28" fmla="*/ 83 w 160"/>
                <a:gd name="T29" fmla="*/ 214 h 214"/>
                <a:gd name="T30" fmla="*/ 160 w 160"/>
                <a:gd name="T31" fmla="*/ 120 h 214"/>
                <a:gd name="T32" fmla="*/ 160 w 160"/>
                <a:gd name="T33" fmla="*/ 120 h 214"/>
                <a:gd name="T34" fmla="*/ 150 w 160"/>
                <a:gd name="T35" fmla="*/ 110 h 214"/>
                <a:gd name="T36" fmla="*/ 142 w 160"/>
                <a:gd name="T37" fmla="*/ 98 h 214"/>
                <a:gd name="T38" fmla="*/ 131 w 160"/>
                <a:gd name="T39" fmla="*/ 78 h 214"/>
                <a:gd name="T40" fmla="*/ 123 w 160"/>
                <a:gd name="T41" fmla="*/ 58 h 214"/>
                <a:gd name="T42" fmla="*/ 119 w 160"/>
                <a:gd name="T43" fmla="*/ 40 h 214"/>
                <a:gd name="T44" fmla="*/ 117 w 160"/>
                <a:gd name="T45" fmla="*/ 24 h 214"/>
                <a:gd name="T46" fmla="*/ 117 w 160"/>
                <a:gd name="T47" fmla="*/ 10 h 214"/>
                <a:gd name="T48" fmla="*/ 119 w 160"/>
                <a:gd name="T49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0" h="214">
                  <a:moveTo>
                    <a:pt x="119" y="0"/>
                  </a:moveTo>
                  <a:lnTo>
                    <a:pt x="83" y="0"/>
                  </a:lnTo>
                  <a:lnTo>
                    <a:pt x="77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10"/>
                  </a:lnTo>
                  <a:lnTo>
                    <a:pt x="43" y="24"/>
                  </a:lnTo>
                  <a:lnTo>
                    <a:pt x="41" y="40"/>
                  </a:lnTo>
                  <a:lnTo>
                    <a:pt x="37" y="58"/>
                  </a:lnTo>
                  <a:lnTo>
                    <a:pt x="30" y="78"/>
                  </a:lnTo>
                  <a:lnTo>
                    <a:pt x="18" y="98"/>
                  </a:lnTo>
                  <a:lnTo>
                    <a:pt x="10" y="110"/>
                  </a:lnTo>
                  <a:lnTo>
                    <a:pt x="0" y="120"/>
                  </a:lnTo>
                  <a:lnTo>
                    <a:pt x="77" y="214"/>
                  </a:lnTo>
                  <a:lnTo>
                    <a:pt x="83" y="214"/>
                  </a:lnTo>
                  <a:lnTo>
                    <a:pt x="160" y="120"/>
                  </a:lnTo>
                  <a:lnTo>
                    <a:pt x="160" y="120"/>
                  </a:lnTo>
                  <a:lnTo>
                    <a:pt x="150" y="110"/>
                  </a:lnTo>
                  <a:lnTo>
                    <a:pt x="142" y="98"/>
                  </a:lnTo>
                  <a:lnTo>
                    <a:pt x="131" y="78"/>
                  </a:lnTo>
                  <a:lnTo>
                    <a:pt x="123" y="58"/>
                  </a:lnTo>
                  <a:lnTo>
                    <a:pt x="119" y="40"/>
                  </a:lnTo>
                  <a:lnTo>
                    <a:pt x="117" y="24"/>
                  </a:lnTo>
                  <a:lnTo>
                    <a:pt x="117" y="1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Freeform 987">
              <a:extLst>
                <a:ext uri="{FF2B5EF4-FFF2-40B4-BE49-F238E27FC236}">
                  <a16:creationId xmlns:a16="http://schemas.microsoft.com/office/drawing/2014/main" id="{EA4FB454-D844-408D-8837-281EB7057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3538" y="2628900"/>
              <a:ext cx="254000" cy="339725"/>
            </a:xfrm>
            <a:custGeom>
              <a:avLst/>
              <a:gdLst>
                <a:gd name="T0" fmla="*/ 119 w 160"/>
                <a:gd name="T1" fmla="*/ 0 h 214"/>
                <a:gd name="T2" fmla="*/ 83 w 160"/>
                <a:gd name="T3" fmla="*/ 0 h 214"/>
                <a:gd name="T4" fmla="*/ 77 w 160"/>
                <a:gd name="T5" fmla="*/ 0 h 214"/>
                <a:gd name="T6" fmla="*/ 43 w 160"/>
                <a:gd name="T7" fmla="*/ 0 h 214"/>
                <a:gd name="T8" fmla="*/ 43 w 160"/>
                <a:gd name="T9" fmla="*/ 0 h 214"/>
                <a:gd name="T10" fmla="*/ 43 w 160"/>
                <a:gd name="T11" fmla="*/ 10 h 214"/>
                <a:gd name="T12" fmla="*/ 43 w 160"/>
                <a:gd name="T13" fmla="*/ 24 h 214"/>
                <a:gd name="T14" fmla="*/ 41 w 160"/>
                <a:gd name="T15" fmla="*/ 40 h 214"/>
                <a:gd name="T16" fmla="*/ 37 w 160"/>
                <a:gd name="T17" fmla="*/ 58 h 214"/>
                <a:gd name="T18" fmla="*/ 30 w 160"/>
                <a:gd name="T19" fmla="*/ 78 h 214"/>
                <a:gd name="T20" fmla="*/ 18 w 160"/>
                <a:gd name="T21" fmla="*/ 98 h 214"/>
                <a:gd name="T22" fmla="*/ 10 w 160"/>
                <a:gd name="T23" fmla="*/ 110 h 214"/>
                <a:gd name="T24" fmla="*/ 0 w 160"/>
                <a:gd name="T25" fmla="*/ 120 h 214"/>
                <a:gd name="T26" fmla="*/ 77 w 160"/>
                <a:gd name="T27" fmla="*/ 214 h 214"/>
                <a:gd name="T28" fmla="*/ 83 w 160"/>
                <a:gd name="T29" fmla="*/ 214 h 214"/>
                <a:gd name="T30" fmla="*/ 160 w 160"/>
                <a:gd name="T31" fmla="*/ 120 h 214"/>
                <a:gd name="T32" fmla="*/ 160 w 160"/>
                <a:gd name="T33" fmla="*/ 120 h 214"/>
                <a:gd name="T34" fmla="*/ 150 w 160"/>
                <a:gd name="T35" fmla="*/ 110 h 214"/>
                <a:gd name="T36" fmla="*/ 142 w 160"/>
                <a:gd name="T37" fmla="*/ 98 h 214"/>
                <a:gd name="T38" fmla="*/ 131 w 160"/>
                <a:gd name="T39" fmla="*/ 78 h 214"/>
                <a:gd name="T40" fmla="*/ 123 w 160"/>
                <a:gd name="T41" fmla="*/ 58 h 214"/>
                <a:gd name="T42" fmla="*/ 119 w 160"/>
                <a:gd name="T43" fmla="*/ 40 h 214"/>
                <a:gd name="T44" fmla="*/ 117 w 160"/>
                <a:gd name="T45" fmla="*/ 24 h 214"/>
                <a:gd name="T46" fmla="*/ 117 w 160"/>
                <a:gd name="T47" fmla="*/ 10 h 214"/>
                <a:gd name="T48" fmla="*/ 119 w 160"/>
                <a:gd name="T49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0" h="214">
                  <a:moveTo>
                    <a:pt x="119" y="0"/>
                  </a:moveTo>
                  <a:lnTo>
                    <a:pt x="83" y="0"/>
                  </a:lnTo>
                  <a:lnTo>
                    <a:pt x="77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10"/>
                  </a:lnTo>
                  <a:lnTo>
                    <a:pt x="43" y="24"/>
                  </a:lnTo>
                  <a:lnTo>
                    <a:pt x="41" y="40"/>
                  </a:lnTo>
                  <a:lnTo>
                    <a:pt x="37" y="58"/>
                  </a:lnTo>
                  <a:lnTo>
                    <a:pt x="30" y="78"/>
                  </a:lnTo>
                  <a:lnTo>
                    <a:pt x="18" y="98"/>
                  </a:lnTo>
                  <a:lnTo>
                    <a:pt x="10" y="110"/>
                  </a:lnTo>
                  <a:lnTo>
                    <a:pt x="0" y="120"/>
                  </a:lnTo>
                  <a:lnTo>
                    <a:pt x="77" y="214"/>
                  </a:lnTo>
                  <a:lnTo>
                    <a:pt x="83" y="214"/>
                  </a:lnTo>
                  <a:lnTo>
                    <a:pt x="160" y="120"/>
                  </a:lnTo>
                  <a:lnTo>
                    <a:pt x="160" y="120"/>
                  </a:lnTo>
                  <a:lnTo>
                    <a:pt x="150" y="110"/>
                  </a:lnTo>
                  <a:lnTo>
                    <a:pt x="142" y="98"/>
                  </a:lnTo>
                  <a:lnTo>
                    <a:pt x="131" y="78"/>
                  </a:lnTo>
                  <a:lnTo>
                    <a:pt x="123" y="58"/>
                  </a:lnTo>
                  <a:lnTo>
                    <a:pt x="119" y="40"/>
                  </a:lnTo>
                  <a:lnTo>
                    <a:pt x="117" y="24"/>
                  </a:lnTo>
                  <a:lnTo>
                    <a:pt x="117" y="10"/>
                  </a:lnTo>
                  <a:lnTo>
                    <a:pt x="1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Freeform 988">
              <a:extLst>
                <a:ext uri="{FF2B5EF4-FFF2-40B4-BE49-F238E27FC236}">
                  <a16:creationId xmlns:a16="http://schemas.microsoft.com/office/drawing/2014/main" id="{1CB14441-9022-4581-A182-A113D1486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45925" y="2628900"/>
              <a:ext cx="136525" cy="111125"/>
            </a:xfrm>
            <a:custGeom>
              <a:avLst/>
              <a:gdLst>
                <a:gd name="T0" fmla="*/ 86 w 86"/>
                <a:gd name="T1" fmla="*/ 0 h 70"/>
                <a:gd name="T2" fmla="*/ 50 w 86"/>
                <a:gd name="T3" fmla="*/ 0 h 70"/>
                <a:gd name="T4" fmla="*/ 44 w 86"/>
                <a:gd name="T5" fmla="*/ 0 h 70"/>
                <a:gd name="T6" fmla="*/ 10 w 86"/>
                <a:gd name="T7" fmla="*/ 0 h 70"/>
                <a:gd name="T8" fmla="*/ 10 w 86"/>
                <a:gd name="T9" fmla="*/ 0 h 70"/>
                <a:gd name="T10" fmla="*/ 10 w 86"/>
                <a:gd name="T11" fmla="*/ 6 h 70"/>
                <a:gd name="T12" fmla="*/ 10 w 86"/>
                <a:gd name="T13" fmla="*/ 20 h 70"/>
                <a:gd name="T14" fmla="*/ 8 w 86"/>
                <a:gd name="T15" fmla="*/ 42 h 70"/>
                <a:gd name="T16" fmla="*/ 4 w 86"/>
                <a:gd name="T17" fmla="*/ 56 h 70"/>
                <a:gd name="T18" fmla="*/ 0 w 86"/>
                <a:gd name="T19" fmla="*/ 70 h 70"/>
                <a:gd name="T20" fmla="*/ 0 w 86"/>
                <a:gd name="T21" fmla="*/ 70 h 70"/>
                <a:gd name="T22" fmla="*/ 12 w 86"/>
                <a:gd name="T23" fmla="*/ 64 h 70"/>
                <a:gd name="T24" fmla="*/ 22 w 86"/>
                <a:gd name="T25" fmla="*/ 58 h 70"/>
                <a:gd name="T26" fmla="*/ 44 w 86"/>
                <a:gd name="T27" fmla="*/ 42 h 70"/>
                <a:gd name="T28" fmla="*/ 84 w 86"/>
                <a:gd name="T29" fmla="*/ 8 h 70"/>
                <a:gd name="T30" fmla="*/ 84 w 86"/>
                <a:gd name="T31" fmla="*/ 8 h 70"/>
                <a:gd name="T32" fmla="*/ 86 w 86"/>
                <a:gd name="T3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70">
                  <a:moveTo>
                    <a:pt x="86" y="0"/>
                  </a:moveTo>
                  <a:lnTo>
                    <a:pt x="50" y="0"/>
                  </a:lnTo>
                  <a:lnTo>
                    <a:pt x="4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6"/>
                  </a:lnTo>
                  <a:lnTo>
                    <a:pt x="10" y="20"/>
                  </a:lnTo>
                  <a:lnTo>
                    <a:pt x="8" y="42"/>
                  </a:lnTo>
                  <a:lnTo>
                    <a:pt x="4" y="56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2" y="64"/>
                  </a:lnTo>
                  <a:lnTo>
                    <a:pt x="22" y="58"/>
                  </a:lnTo>
                  <a:lnTo>
                    <a:pt x="44" y="42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E8A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Freeform 989">
              <a:extLst>
                <a:ext uri="{FF2B5EF4-FFF2-40B4-BE49-F238E27FC236}">
                  <a16:creationId xmlns:a16="http://schemas.microsoft.com/office/drawing/2014/main" id="{5C903C28-25FE-4550-A2CB-F9A3AB4DC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45925" y="2628900"/>
              <a:ext cx="136525" cy="111125"/>
            </a:xfrm>
            <a:custGeom>
              <a:avLst/>
              <a:gdLst>
                <a:gd name="T0" fmla="*/ 86 w 86"/>
                <a:gd name="T1" fmla="*/ 0 h 70"/>
                <a:gd name="T2" fmla="*/ 50 w 86"/>
                <a:gd name="T3" fmla="*/ 0 h 70"/>
                <a:gd name="T4" fmla="*/ 44 w 86"/>
                <a:gd name="T5" fmla="*/ 0 h 70"/>
                <a:gd name="T6" fmla="*/ 10 w 86"/>
                <a:gd name="T7" fmla="*/ 0 h 70"/>
                <a:gd name="T8" fmla="*/ 10 w 86"/>
                <a:gd name="T9" fmla="*/ 0 h 70"/>
                <a:gd name="T10" fmla="*/ 10 w 86"/>
                <a:gd name="T11" fmla="*/ 6 h 70"/>
                <a:gd name="T12" fmla="*/ 10 w 86"/>
                <a:gd name="T13" fmla="*/ 20 h 70"/>
                <a:gd name="T14" fmla="*/ 8 w 86"/>
                <a:gd name="T15" fmla="*/ 42 h 70"/>
                <a:gd name="T16" fmla="*/ 4 w 86"/>
                <a:gd name="T17" fmla="*/ 56 h 70"/>
                <a:gd name="T18" fmla="*/ 0 w 86"/>
                <a:gd name="T19" fmla="*/ 70 h 70"/>
                <a:gd name="T20" fmla="*/ 0 w 86"/>
                <a:gd name="T21" fmla="*/ 70 h 70"/>
                <a:gd name="T22" fmla="*/ 12 w 86"/>
                <a:gd name="T23" fmla="*/ 64 h 70"/>
                <a:gd name="T24" fmla="*/ 22 w 86"/>
                <a:gd name="T25" fmla="*/ 58 h 70"/>
                <a:gd name="T26" fmla="*/ 44 w 86"/>
                <a:gd name="T27" fmla="*/ 42 h 70"/>
                <a:gd name="T28" fmla="*/ 84 w 86"/>
                <a:gd name="T29" fmla="*/ 8 h 70"/>
                <a:gd name="T30" fmla="*/ 84 w 86"/>
                <a:gd name="T31" fmla="*/ 8 h 70"/>
                <a:gd name="T32" fmla="*/ 86 w 86"/>
                <a:gd name="T3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70">
                  <a:moveTo>
                    <a:pt x="86" y="0"/>
                  </a:moveTo>
                  <a:lnTo>
                    <a:pt x="50" y="0"/>
                  </a:lnTo>
                  <a:lnTo>
                    <a:pt x="4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6"/>
                  </a:lnTo>
                  <a:lnTo>
                    <a:pt x="10" y="20"/>
                  </a:lnTo>
                  <a:lnTo>
                    <a:pt x="8" y="42"/>
                  </a:lnTo>
                  <a:lnTo>
                    <a:pt x="4" y="56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2" y="64"/>
                  </a:lnTo>
                  <a:lnTo>
                    <a:pt x="22" y="58"/>
                  </a:lnTo>
                  <a:lnTo>
                    <a:pt x="44" y="42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Freeform 990">
              <a:extLst>
                <a:ext uri="{FF2B5EF4-FFF2-40B4-BE49-F238E27FC236}">
                  <a16:creationId xmlns:a16="http://schemas.microsoft.com/office/drawing/2014/main" id="{8B729072-A67D-401D-A5F1-8D4249930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3538" y="2711450"/>
              <a:ext cx="254000" cy="257175"/>
            </a:xfrm>
            <a:custGeom>
              <a:avLst/>
              <a:gdLst>
                <a:gd name="T0" fmla="*/ 39 w 160"/>
                <a:gd name="T1" fmla="*/ 0 h 162"/>
                <a:gd name="T2" fmla="*/ 39 w 160"/>
                <a:gd name="T3" fmla="*/ 0 h 162"/>
                <a:gd name="T4" fmla="*/ 33 w 160"/>
                <a:gd name="T5" fmla="*/ 16 h 162"/>
                <a:gd name="T6" fmla="*/ 26 w 160"/>
                <a:gd name="T7" fmla="*/ 34 h 162"/>
                <a:gd name="T8" fmla="*/ 14 w 160"/>
                <a:gd name="T9" fmla="*/ 50 h 162"/>
                <a:gd name="T10" fmla="*/ 0 w 160"/>
                <a:gd name="T11" fmla="*/ 68 h 162"/>
                <a:gd name="T12" fmla="*/ 77 w 160"/>
                <a:gd name="T13" fmla="*/ 162 h 162"/>
                <a:gd name="T14" fmla="*/ 83 w 160"/>
                <a:gd name="T15" fmla="*/ 162 h 162"/>
                <a:gd name="T16" fmla="*/ 160 w 160"/>
                <a:gd name="T17" fmla="*/ 68 h 162"/>
                <a:gd name="T18" fmla="*/ 160 w 160"/>
                <a:gd name="T19" fmla="*/ 68 h 162"/>
                <a:gd name="T20" fmla="*/ 146 w 160"/>
                <a:gd name="T21" fmla="*/ 50 h 162"/>
                <a:gd name="T22" fmla="*/ 135 w 160"/>
                <a:gd name="T23" fmla="*/ 34 h 162"/>
                <a:gd name="T24" fmla="*/ 127 w 160"/>
                <a:gd name="T25" fmla="*/ 16 h 162"/>
                <a:gd name="T26" fmla="*/ 123 w 160"/>
                <a:gd name="T27" fmla="*/ 0 h 162"/>
                <a:gd name="T28" fmla="*/ 81 w 160"/>
                <a:gd name="T29" fmla="*/ 26 h 162"/>
                <a:gd name="T30" fmla="*/ 39 w 160"/>
                <a:gd name="T3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62">
                  <a:moveTo>
                    <a:pt x="39" y="0"/>
                  </a:moveTo>
                  <a:lnTo>
                    <a:pt x="39" y="0"/>
                  </a:lnTo>
                  <a:lnTo>
                    <a:pt x="33" y="16"/>
                  </a:lnTo>
                  <a:lnTo>
                    <a:pt x="26" y="34"/>
                  </a:lnTo>
                  <a:lnTo>
                    <a:pt x="14" y="50"/>
                  </a:lnTo>
                  <a:lnTo>
                    <a:pt x="0" y="68"/>
                  </a:lnTo>
                  <a:lnTo>
                    <a:pt x="77" y="162"/>
                  </a:lnTo>
                  <a:lnTo>
                    <a:pt x="83" y="162"/>
                  </a:lnTo>
                  <a:lnTo>
                    <a:pt x="160" y="68"/>
                  </a:lnTo>
                  <a:lnTo>
                    <a:pt x="160" y="68"/>
                  </a:lnTo>
                  <a:lnTo>
                    <a:pt x="146" y="50"/>
                  </a:lnTo>
                  <a:lnTo>
                    <a:pt x="135" y="34"/>
                  </a:lnTo>
                  <a:lnTo>
                    <a:pt x="127" y="16"/>
                  </a:lnTo>
                  <a:lnTo>
                    <a:pt x="123" y="0"/>
                  </a:lnTo>
                  <a:lnTo>
                    <a:pt x="81" y="26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EC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991">
              <a:extLst>
                <a:ext uri="{FF2B5EF4-FFF2-40B4-BE49-F238E27FC236}">
                  <a16:creationId xmlns:a16="http://schemas.microsoft.com/office/drawing/2014/main" id="{649CEC4D-10CE-4711-A608-7E7E86F35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3538" y="2711450"/>
              <a:ext cx="254000" cy="257175"/>
            </a:xfrm>
            <a:custGeom>
              <a:avLst/>
              <a:gdLst>
                <a:gd name="T0" fmla="*/ 39 w 160"/>
                <a:gd name="T1" fmla="*/ 0 h 162"/>
                <a:gd name="T2" fmla="*/ 39 w 160"/>
                <a:gd name="T3" fmla="*/ 0 h 162"/>
                <a:gd name="T4" fmla="*/ 33 w 160"/>
                <a:gd name="T5" fmla="*/ 16 h 162"/>
                <a:gd name="T6" fmla="*/ 26 w 160"/>
                <a:gd name="T7" fmla="*/ 34 h 162"/>
                <a:gd name="T8" fmla="*/ 14 w 160"/>
                <a:gd name="T9" fmla="*/ 50 h 162"/>
                <a:gd name="T10" fmla="*/ 0 w 160"/>
                <a:gd name="T11" fmla="*/ 68 h 162"/>
                <a:gd name="T12" fmla="*/ 77 w 160"/>
                <a:gd name="T13" fmla="*/ 162 h 162"/>
                <a:gd name="T14" fmla="*/ 83 w 160"/>
                <a:gd name="T15" fmla="*/ 162 h 162"/>
                <a:gd name="T16" fmla="*/ 160 w 160"/>
                <a:gd name="T17" fmla="*/ 68 h 162"/>
                <a:gd name="T18" fmla="*/ 160 w 160"/>
                <a:gd name="T19" fmla="*/ 68 h 162"/>
                <a:gd name="T20" fmla="*/ 146 w 160"/>
                <a:gd name="T21" fmla="*/ 50 h 162"/>
                <a:gd name="T22" fmla="*/ 135 w 160"/>
                <a:gd name="T23" fmla="*/ 34 h 162"/>
                <a:gd name="T24" fmla="*/ 127 w 160"/>
                <a:gd name="T25" fmla="*/ 16 h 162"/>
                <a:gd name="T26" fmla="*/ 123 w 160"/>
                <a:gd name="T27" fmla="*/ 0 h 162"/>
                <a:gd name="T28" fmla="*/ 81 w 160"/>
                <a:gd name="T29" fmla="*/ 26 h 162"/>
                <a:gd name="T30" fmla="*/ 39 w 160"/>
                <a:gd name="T3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62">
                  <a:moveTo>
                    <a:pt x="39" y="0"/>
                  </a:moveTo>
                  <a:lnTo>
                    <a:pt x="39" y="0"/>
                  </a:lnTo>
                  <a:lnTo>
                    <a:pt x="33" y="16"/>
                  </a:lnTo>
                  <a:lnTo>
                    <a:pt x="26" y="34"/>
                  </a:lnTo>
                  <a:lnTo>
                    <a:pt x="14" y="50"/>
                  </a:lnTo>
                  <a:lnTo>
                    <a:pt x="0" y="68"/>
                  </a:lnTo>
                  <a:lnTo>
                    <a:pt x="77" y="162"/>
                  </a:lnTo>
                  <a:lnTo>
                    <a:pt x="83" y="162"/>
                  </a:lnTo>
                  <a:lnTo>
                    <a:pt x="160" y="68"/>
                  </a:lnTo>
                  <a:lnTo>
                    <a:pt x="160" y="68"/>
                  </a:lnTo>
                  <a:lnTo>
                    <a:pt x="146" y="50"/>
                  </a:lnTo>
                  <a:lnTo>
                    <a:pt x="135" y="34"/>
                  </a:lnTo>
                  <a:lnTo>
                    <a:pt x="127" y="16"/>
                  </a:lnTo>
                  <a:lnTo>
                    <a:pt x="123" y="0"/>
                  </a:lnTo>
                  <a:lnTo>
                    <a:pt x="81" y="26"/>
                  </a:lnTo>
                  <a:lnTo>
                    <a:pt x="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992">
              <a:extLst>
                <a:ext uri="{FF2B5EF4-FFF2-40B4-BE49-F238E27FC236}">
                  <a16:creationId xmlns:a16="http://schemas.microsoft.com/office/drawing/2014/main" id="{077DCDA8-432F-4898-8341-5D3B80344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55450" y="2711450"/>
              <a:ext cx="133350" cy="276225"/>
            </a:xfrm>
            <a:custGeom>
              <a:avLst/>
              <a:gdLst>
                <a:gd name="T0" fmla="*/ 0 w 84"/>
                <a:gd name="T1" fmla="*/ 0 h 174"/>
                <a:gd name="T2" fmla="*/ 0 w 84"/>
                <a:gd name="T3" fmla="*/ 0 h 174"/>
                <a:gd name="T4" fmla="*/ 0 w 84"/>
                <a:gd name="T5" fmla="*/ 10 h 174"/>
                <a:gd name="T6" fmla="*/ 2 w 84"/>
                <a:gd name="T7" fmla="*/ 18 h 174"/>
                <a:gd name="T8" fmla="*/ 8 w 84"/>
                <a:gd name="T9" fmla="*/ 26 h 174"/>
                <a:gd name="T10" fmla="*/ 16 w 84"/>
                <a:gd name="T11" fmla="*/ 36 h 174"/>
                <a:gd name="T12" fmla="*/ 30 w 84"/>
                <a:gd name="T13" fmla="*/ 48 h 174"/>
                <a:gd name="T14" fmla="*/ 36 w 84"/>
                <a:gd name="T15" fmla="*/ 54 h 174"/>
                <a:gd name="T16" fmla="*/ 14 w 84"/>
                <a:gd name="T17" fmla="*/ 140 h 174"/>
                <a:gd name="T18" fmla="*/ 42 w 84"/>
                <a:gd name="T19" fmla="*/ 174 h 174"/>
                <a:gd name="T20" fmla="*/ 68 w 84"/>
                <a:gd name="T21" fmla="*/ 140 h 174"/>
                <a:gd name="T22" fmla="*/ 48 w 84"/>
                <a:gd name="T23" fmla="*/ 54 h 174"/>
                <a:gd name="T24" fmla="*/ 48 w 84"/>
                <a:gd name="T25" fmla="*/ 54 h 174"/>
                <a:gd name="T26" fmla="*/ 54 w 84"/>
                <a:gd name="T27" fmla="*/ 50 h 174"/>
                <a:gd name="T28" fmla="*/ 68 w 84"/>
                <a:gd name="T29" fmla="*/ 36 h 174"/>
                <a:gd name="T30" fmla="*/ 74 w 84"/>
                <a:gd name="T31" fmla="*/ 26 h 174"/>
                <a:gd name="T32" fmla="*/ 80 w 84"/>
                <a:gd name="T33" fmla="*/ 18 h 174"/>
                <a:gd name="T34" fmla="*/ 84 w 84"/>
                <a:gd name="T35" fmla="*/ 10 h 174"/>
                <a:gd name="T36" fmla="*/ 84 w 84"/>
                <a:gd name="T37" fmla="*/ 0 h 174"/>
                <a:gd name="T38" fmla="*/ 42 w 84"/>
                <a:gd name="T39" fmla="*/ 28 h 174"/>
                <a:gd name="T40" fmla="*/ 0 w 84"/>
                <a:gd name="T41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4" h="174">
                  <a:moveTo>
                    <a:pt x="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2" y="18"/>
                  </a:lnTo>
                  <a:lnTo>
                    <a:pt x="8" y="26"/>
                  </a:lnTo>
                  <a:lnTo>
                    <a:pt x="16" y="36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14" y="140"/>
                  </a:lnTo>
                  <a:lnTo>
                    <a:pt x="42" y="174"/>
                  </a:lnTo>
                  <a:lnTo>
                    <a:pt x="68" y="140"/>
                  </a:lnTo>
                  <a:lnTo>
                    <a:pt x="48" y="54"/>
                  </a:lnTo>
                  <a:lnTo>
                    <a:pt x="48" y="54"/>
                  </a:lnTo>
                  <a:lnTo>
                    <a:pt x="54" y="50"/>
                  </a:lnTo>
                  <a:lnTo>
                    <a:pt x="68" y="36"/>
                  </a:lnTo>
                  <a:lnTo>
                    <a:pt x="74" y="26"/>
                  </a:lnTo>
                  <a:lnTo>
                    <a:pt x="80" y="18"/>
                  </a:lnTo>
                  <a:lnTo>
                    <a:pt x="84" y="10"/>
                  </a:lnTo>
                  <a:lnTo>
                    <a:pt x="84" y="0"/>
                  </a:lnTo>
                  <a:lnTo>
                    <a:pt x="42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993">
              <a:extLst>
                <a:ext uri="{FF2B5EF4-FFF2-40B4-BE49-F238E27FC236}">
                  <a16:creationId xmlns:a16="http://schemas.microsoft.com/office/drawing/2014/main" id="{E2AFF149-B01A-4E87-8A0A-5251961C8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55450" y="2711450"/>
              <a:ext cx="133350" cy="276225"/>
            </a:xfrm>
            <a:custGeom>
              <a:avLst/>
              <a:gdLst>
                <a:gd name="T0" fmla="*/ 0 w 84"/>
                <a:gd name="T1" fmla="*/ 0 h 174"/>
                <a:gd name="T2" fmla="*/ 0 w 84"/>
                <a:gd name="T3" fmla="*/ 0 h 174"/>
                <a:gd name="T4" fmla="*/ 0 w 84"/>
                <a:gd name="T5" fmla="*/ 10 h 174"/>
                <a:gd name="T6" fmla="*/ 2 w 84"/>
                <a:gd name="T7" fmla="*/ 18 h 174"/>
                <a:gd name="T8" fmla="*/ 8 w 84"/>
                <a:gd name="T9" fmla="*/ 26 h 174"/>
                <a:gd name="T10" fmla="*/ 16 w 84"/>
                <a:gd name="T11" fmla="*/ 36 h 174"/>
                <a:gd name="T12" fmla="*/ 30 w 84"/>
                <a:gd name="T13" fmla="*/ 48 h 174"/>
                <a:gd name="T14" fmla="*/ 36 w 84"/>
                <a:gd name="T15" fmla="*/ 54 h 174"/>
                <a:gd name="T16" fmla="*/ 14 w 84"/>
                <a:gd name="T17" fmla="*/ 140 h 174"/>
                <a:gd name="T18" fmla="*/ 42 w 84"/>
                <a:gd name="T19" fmla="*/ 174 h 174"/>
                <a:gd name="T20" fmla="*/ 68 w 84"/>
                <a:gd name="T21" fmla="*/ 140 h 174"/>
                <a:gd name="T22" fmla="*/ 48 w 84"/>
                <a:gd name="T23" fmla="*/ 54 h 174"/>
                <a:gd name="T24" fmla="*/ 48 w 84"/>
                <a:gd name="T25" fmla="*/ 54 h 174"/>
                <a:gd name="T26" fmla="*/ 54 w 84"/>
                <a:gd name="T27" fmla="*/ 50 h 174"/>
                <a:gd name="T28" fmla="*/ 68 w 84"/>
                <a:gd name="T29" fmla="*/ 36 h 174"/>
                <a:gd name="T30" fmla="*/ 74 w 84"/>
                <a:gd name="T31" fmla="*/ 26 h 174"/>
                <a:gd name="T32" fmla="*/ 80 w 84"/>
                <a:gd name="T33" fmla="*/ 18 h 174"/>
                <a:gd name="T34" fmla="*/ 84 w 84"/>
                <a:gd name="T35" fmla="*/ 10 h 174"/>
                <a:gd name="T36" fmla="*/ 84 w 84"/>
                <a:gd name="T37" fmla="*/ 0 h 174"/>
                <a:gd name="T38" fmla="*/ 42 w 84"/>
                <a:gd name="T39" fmla="*/ 28 h 174"/>
                <a:gd name="T40" fmla="*/ 0 w 84"/>
                <a:gd name="T41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4" h="174">
                  <a:moveTo>
                    <a:pt x="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2" y="18"/>
                  </a:lnTo>
                  <a:lnTo>
                    <a:pt x="8" y="26"/>
                  </a:lnTo>
                  <a:lnTo>
                    <a:pt x="16" y="36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14" y="140"/>
                  </a:lnTo>
                  <a:lnTo>
                    <a:pt x="42" y="174"/>
                  </a:lnTo>
                  <a:lnTo>
                    <a:pt x="68" y="140"/>
                  </a:lnTo>
                  <a:lnTo>
                    <a:pt x="48" y="54"/>
                  </a:lnTo>
                  <a:lnTo>
                    <a:pt x="48" y="54"/>
                  </a:lnTo>
                  <a:lnTo>
                    <a:pt x="54" y="50"/>
                  </a:lnTo>
                  <a:lnTo>
                    <a:pt x="68" y="36"/>
                  </a:lnTo>
                  <a:lnTo>
                    <a:pt x="74" y="26"/>
                  </a:lnTo>
                  <a:lnTo>
                    <a:pt x="80" y="18"/>
                  </a:lnTo>
                  <a:lnTo>
                    <a:pt x="84" y="10"/>
                  </a:lnTo>
                  <a:lnTo>
                    <a:pt x="84" y="0"/>
                  </a:lnTo>
                  <a:lnTo>
                    <a:pt x="42" y="2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994">
              <a:extLst>
                <a:ext uri="{FF2B5EF4-FFF2-40B4-BE49-F238E27FC236}">
                  <a16:creationId xmlns:a16="http://schemas.microsoft.com/office/drawing/2014/main" id="{0E34C999-71E6-4A27-8203-069125BF7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41163" y="2717800"/>
              <a:ext cx="11113" cy="34925"/>
            </a:xfrm>
            <a:custGeom>
              <a:avLst/>
              <a:gdLst>
                <a:gd name="T0" fmla="*/ 7 w 7"/>
                <a:gd name="T1" fmla="*/ 0 h 22"/>
                <a:gd name="T2" fmla="*/ 0 w 7"/>
                <a:gd name="T3" fmla="*/ 6 h 22"/>
                <a:gd name="T4" fmla="*/ 0 w 7"/>
                <a:gd name="T5" fmla="*/ 6 h 22"/>
                <a:gd name="T6" fmla="*/ 0 w 7"/>
                <a:gd name="T7" fmla="*/ 22 h 22"/>
                <a:gd name="T8" fmla="*/ 0 w 7"/>
                <a:gd name="T9" fmla="*/ 22 h 22"/>
                <a:gd name="T10" fmla="*/ 3 w 7"/>
                <a:gd name="T11" fmla="*/ 14 h 22"/>
                <a:gd name="T12" fmla="*/ 3 w 7"/>
                <a:gd name="T13" fmla="*/ 14 h 22"/>
                <a:gd name="T14" fmla="*/ 3 w 7"/>
                <a:gd name="T15" fmla="*/ 14 h 22"/>
                <a:gd name="T16" fmla="*/ 3 w 7"/>
                <a:gd name="T17" fmla="*/ 14 h 22"/>
                <a:gd name="T18" fmla="*/ 7 w 7"/>
                <a:gd name="T1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22">
                  <a:moveTo>
                    <a:pt x="7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995">
              <a:extLst>
                <a:ext uri="{FF2B5EF4-FFF2-40B4-BE49-F238E27FC236}">
                  <a16:creationId xmlns:a16="http://schemas.microsoft.com/office/drawing/2014/main" id="{828FFF96-43BA-48CF-965F-F2A327E78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41163" y="2717800"/>
              <a:ext cx="11113" cy="34925"/>
            </a:xfrm>
            <a:custGeom>
              <a:avLst/>
              <a:gdLst>
                <a:gd name="T0" fmla="*/ 7 w 7"/>
                <a:gd name="T1" fmla="*/ 0 h 22"/>
                <a:gd name="T2" fmla="*/ 0 w 7"/>
                <a:gd name="T3" fmla="*/ 6 h 22"/>
                <a:gd name="T4" fmla="*/ 0 w 7"/>
                <a:gd name="T5" fmla="*/ 6 h 22"/>
                <a:gd name="T6" fmla="*/ 0 w 7"/>
                <a:gd name="T7" fmla="*/ 22 h 22"/>
                <a:gd name="T8" fmla="*/ 0 w 7"/>
                <a:gd name="T9" fmla="*/ 22 h 22"/>
                <a:gd name="T10" fmla="*/ 3 w 7"/>
                <a:gd name="T11" fmla="*/ 14 h 22"/>
                <a:gd name="T12" fmla="*/ 3 w 7"/>
                <a:gd name="T13" fmla="*/ 14 h 22"/>
                <a:gd name="T14" fmla="*/ 3 w 7"/>
                <a:gd name="T15" fmla="*/ 14 h 22"/>
                <a:gd name="T16" fmla="*/ 3 w 7"/>
                <a:gd name="T17" fmla="*/ 14 h 22"/>
                <a:gd name="T18" fmla="*/ 7 w 7"/>
                <a:gd name="T1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22">
                  <a:moveTo>
                    <a:pt x="7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996">
              <a:extLst>
                <a:ext uri="{FF2B5EF4-FFF2-40B4-BE49-F238E27FC236}">
                  <a16:creationId xmlns:a16="http://schemas.microsoft.com/office/drawing/2014/main" id="{9A9BF793-2F4D-42F5-A692-C73028265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8800" y="2717800"/>
              <a:ext cx="12700" cy="31750"/>
            </a:xfrm>
            <a:custGeom>
              <a:avLst/>
              <a:gdLst>
                <a:gd name="T0" fmla="*/ 0 w 8"/>
                <a:gd name="T1" fmla="*/ 0 h 20"/>
                <a:gd name="T2" fmla="*/ 0 w 8"/>
                <a:gd name="T3" fmla="*/ 0 h 20"/>
                <a:gd name="T4" fmla="*/ 8 w 8"/>
                <a:gd name="T5" fmla="*/ 20 h 20"/>
                <a:gd name="T6" fmla="*/ 8 w 8"/>
                <a:gd name="T7" fmla="*/ 20 h 20"/>
                <a:gd name="T8" fmla="*/ 8 w 8"/>
                <a:gd name="T9" fmla="*/ 4 h 20"/>
                <a:gd name="T10" fmla="*/ 0 w 8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0">
                  <a:moveTo>
                    <a:pt x="0" y="0"/>
                  </a:moveTo>
                  <a:lnTo>
                    <a:pt x="0" y="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997">
              <a:extLst>
                <a:ext uri="{FF2B5EF4-FFF2-40B4-BE49-F238E27FC236}">
                  <a16:creationId xmlns:a16="http://schemas.microsoft.com/office/drawing/2014/main" id="{7E4A92F6-D0CB-4FEB-BBC0-2C71D23D6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8800" y="2717800"/>
              <a:ext cx="12700" cy="31750"/>
            </a:xfrm>
            <a:custGeom>
              <a:avLst/>
              <a:gdLst>
                <a:gd name="T0" fmla="*/ 0 w 8"/>
                <a:gd name="T1" fmla="*/ 0 h 20"/>
                <a:gd name="T2" fmla="*/ 0 w 8"/>
                <a:gd name="T3" fmla="*/ 0 h 20"/>
                <a:gd name="T4" fmla="*/ 8 w 8"/>
                <a:gd name="T5" fmla="*/ 20 h 20"/>
                <a:gd name="T6" fmla="*/ 8 w 8"/>
                <a:gd name="T7" fmla="*/ 20 h 20"/>
                <a:gd name="T8" fmla="*/ 8 w 8"/>
                <a:gd name="T9" fmla="*/ 4 h 20"/>
                <a:gd name="T10" fmla="*/ 0 w 8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0">
                  <a:moveTo>
                    <a:pt x="0" y="0"/>
                  </a:moveTo>
                  <a:lnTo>
                    <a:pt x="0" y="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998">
              <a:extLst>
                <a:ext uri="{FF2B5EF4-FFF2-40B4-BE49-F238E27FC236}">
                  <a16:creationId xmlns:a16="http://schemas.microsoft.com/office/drawing/2014/main" id="{01FCA1EC-412E-4776-83CF-4D79293107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22113" y="2724150"/>
              <a:ext cx="200025" cy="38100"/>
            </a:xfrm>
            <a:custGeom>
              <a:avLst/>
              <a:gdLst>
                <a:gd name="T0" fmla="*/ 12 w 126"/>
                <a:gd name="T1" fmla="*/ 2 h 24"/>
                <a:gd name="T2" fmla="*/ 0 w 126"/>
                <a:gd name="T3" fmla="*/ 8 h 24"/>
                <a:gd name="T4" fmla="*/ 10 w 126"/>
                <a:gd name="T5" fmla="*/ 22 h 24"/>
                <a:gd name="T6" fmla="*/ 10 w 126"/>
                <a:gd name="T7" fmla="*/ 22 h 24"/>
                <a:gd name="T8" fmla="*/ 12 w 126"/>
                <a:gd name="T9" fmla="*/ 18 h 24"/>
                <a:gd name="T10" fmla="*/ 12 w 126"/>
                <a:gd name="T11" fmla="*/ 18 h 24"/>
                <a:gd name="T12" fmla="*/ 12 w 126"/>
                <a:gd name="T13" fmla="*/ 2 h 24"/>
                <a:gd name="T14" fmla="*/ 113 w 126"/>
                <a:gd name="T15" fmla="*/ 0 h 24"/>
                <a:gd name="T16" fmla="*/ 113 w 126"/>
                <a:gd name="T17" fmla="*/ 0 h 24"/>
                <a:gd name="T18" fmla="*/ 113 w 126"/>
                <a:gd name="T19" fmla="*/ 16 h 24"/>
                <a:gd name="T20" fmla="*/ 113 w 126"/>
                <a:gd name="T21" fmla="*/ 16 h 24"/>
                <a:gd name="T22" fmla="*/ 117 w 126"/>
                <a:gd name="T23" fmla="*/ 24 h 24"/>
                <a:gd name="T24" fmla="*/ 126 w 126"/>
                <a:gd name="T25" fmla="*/ 8 h 24"/>
                <a:gd name="T26" fmla="*/ 113 w 126"/>
                <a:gd name="T2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4">
                  <a:moveTo>
                    <a:pt x="12" y="2"/>
                  </a:moveTo>
                  <a:lnTo>
                    <a:pt x="0" y="8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2"/>
                  </a:lnTo>
                  <a:close/>
                  <a:moveTo>
                    <a:pt x="113" y="0"/>
                  </a:moveTo>
                  <a:lnTo>
                    <a:pt x="113" y="0"/>
                  </a:lnTo>
                  <a:lnTo>
                    <a:pt x="113" y="16"/>
                  </a:lnTo>
                  <a:lnTo>
                    <a:pt x="113" y="16"/>
                  </a:lnTo>
                  <a:lnTo>
                    <a:pt x="117" y="24"/>
                  </a:lnTo>
                  <a:lnTo>
                    <a:pt x="126" y="8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2C8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999">
              <a:extLst>
                <a:ext uri="{FF2B5EF4-FFF2-40B4-BE49-F238E27FC236}">
                  <a16:creationId xmlns:a16="http://schemas.microsoft.com/office/drawing/2014/main" id="{7A46EF78-89D6-45AB-9EF9-C17F07EA9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2113" y="2727325"/>
              <a:ext cx="19050" cy="31750"/>
            </a:xfrm>
            <a:custGeom>
              <a:avLst/>
              <a:gdLst>
                <a:gd name="T0" fmla="*/ 12 w 12"/>
                <a:gd name="T1" fmla="*/ 0 h 20"/>
                <a:gd name="T2" fmla="*/ 0 w 12"/>
                <a:gd name="T3" fmla="*/ 6 h 20"/>
                <a:gd name="T4" fmla="*/ 10 w 12"/>
                <a:gd name="T5" fmla="*/ 20 h 20"/>
                <a:gd name="T6" fmla="*/ 10 w 12"/>
                <a:gd name="T7" fmla="*/ 20 h 20"/>
                <a:gd name="T8" fmla="*/ 12 w 12"/>
                <a:gd name="T9" fmla="*/ 16 h 20"/>
                <a:gd name="T10" fmla="*/ 12 w 12"/>
                <a:gd name="T11" fmla="*/ 16 h 20"/>
                <a:gd name="T12" fmla="*/ 1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12" y="0"/>
                  </a:moveTo>
                  <a:lnTo>
                    <a:pt x="0" y="6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1000">
              <a:extLst>
                <a:ext uri="{FF2B5EF4-FFF2-40B4-BE49-F238E27FC236}">
                  <a16:creationId xmlns:a16="http://schemas.microsoft.com/office/drawing/2014/main" id="{F8B28965-487E-4DC1-9E89-BEDD5CA7A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1500" y="2724150"/>
              <a:ext cx="20638" cy="38100"/>
            </a:xfrm>
            <a:custGeom>
              <a:avLst/>
              <a:gdLst>
                <a:gd name="T0" fmla="*/ 0 w 13"/>
                <a:gd name="T1" fmla="*/ 0 h 24"/>
                <a:gd name="T2" fmla="*/ 0 w 13"/>
                <a:gd name="T3" fmla="*/ 0 h 24"/>
                <a:gd name="T4" fmla="*/ 0 w 13"/>
                <a:gd name="T5" fmla="*/ 16 h 24"/>
                <a:gd name="T6" fmla="*/ 0 w 13"/>
                <a:gd name="T7" fmla="*/ 16 h 24"/>
                <a:gd name="T8" fmla="*/ 4 w 13"/>
                <a:gd name="T9" fmla="*/ 24 h 24"/>
                <a:gd name="T10" fmla="*/ 13 w 13"/>
                <a:gd name="T11" fmla="*/ 8 h 24"/>
                <a:gd name="T12" fmla="*/ 0 w 13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4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4" y="24"/>
                  </a:lnTo>
                  <a:lnTo>
                    <a:pt x="13" y="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Freeform 1001">
              <a:extLst>
                <a:ext uri="{FF2B5EF4-FFF2-40B4-BE49-F238E27FC236}">
                  <a16:creationId xmlns:a16="http://schemas.microsoft.com/office/drawing/2014/main" id="{0D4EED24-C8A8-443D-924E-D42DA0FF9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7988" y="2740025"/>
              <a:ext cx="7938" cy="19050"/>
            </a:xfrm>
            <a:custGeom>
              <a:avLst/>
              <a:gdLst>
                <a:gd name="T0" fmla="*/ 5 w 5"/>
                <a:gd name="T1" fmla="*/ 0 h 12"/>
                <a:gd name="T2" fmla="*/ 5 w 5"/>
                <a:gd name="T3" fmla="*/ 0 h 12"/>
                <a:gd name="T4" fmla="*/ 5 w 5"/>
                <a:gd name="T5" fmla="*/ 0 h 12"/>
                <a:gd name="T6" fmla="*/ 2 w 5"/>
                <a:gd name="T7" fmla="*/ 8 h 12"/>
                <a:gd name="T8" fmla="*/ 2 w 5"/>
                <a:gd name="T9" fmla="*/ 8 h 12"/>
                <a:gd name="T10" fmla="*/ 0 w 5"/>
                <a:gd name="T11" fmla="*/ 12 h 12"/>
                <a:gd name="T12" fmla="*/ 0 w 5"/>
                <a:gd name="T13" fmla="*/ 12 h 12"/>
                <a:gd name="T14" fmla="*/ 0 w 5"/>
                <a:gd name="T15" fmla="*/ 12 h 12"/>
                <a:gd name="T16" fmla="*/ 5 w 5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2">
                  <a:moveTo>
                    <a:pt x="5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F9E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Freeform 1002">
              <a:extLst>
                <a:ext uri="{FF2B5EF4-FFF2-40B4-BE49-F238E27FC236}">
                  <a16:creationId xmlns:a16="http://schemas.microsoft.com/office/drawing/2014/main" id="{E1A6584F-B8EC-477E-900A-5334C5203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7988" y="2740025"/>
              <a:ext cx="7938" cy="19050"/>
            </a:xfrm>
            <a:custGeom>
              <a:avLst/>
              <a:gdLst>
                <a:gd name="T0" fmla="*/ 5 w 5"/>
                <a:gd name="T1" fmla="*/ 0 h 12"/>
                <a:gd name="T2" fmla="*/ 5 w 5"/>
                <a:gd name="T3" fmla="*/ 0 h 12"/>
                <a:gd name="T4" fmla="*/ 5 w 5"/>
                <a:gd name="T5" fmla="*/ 0 h 12"/>
                <a:gd name="T6" fmla="*/ 2 w 5"/>
                <a:gd name="T7" fmla="*/ 8 h 12"/>
                <a:gd name="T8" fmla="*/ 2 w 5"/>
                <a:gd name="T9" fmla="*/ 8 h 12"/>
                <a:gd name="T10" fmla="*/ 0 w 5"/>
                <a:gd name="T11" fmla="*/ 12 h 12"/>
                <a:gd name="T12" fmla="*/ 0 w 5"/>
                <a:gd name="T13" fmla="*/ 12 h 12"/>
                <a:gd name="T14" fmla="*/ 0 w 5"/>
                <a:gd name="T15" fmla="*/ 12 h 12"/>
                <a:gd name="T16" fmla="*/ 5 w 5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2">
                  <a:moveTo>
                    <a:pt x="5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1003">
              <a:extLst>
                <a:ext uri="{FF2B5EF4-FFF2-40B4-BE49-F238E27FC236}">
                  <a16:creationId xmlns:a16="http://schemas.microsoft.com/office/drawing/2014/main" id="{F450DED3-26D8-4CB1-9C15-62909AAD0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45925" y="2717800"/>
              <a:ext cx="6350" cy="22225"/>
            </a:xfrm>
            <a:custGeom>
              <a:avLst/>
              <a:gdLst>
                <a:gd name="T0" fmla="*/ 4 w 4"/>
                <a:gd name="T1" fmla="*/ 0 h 14"/>
                <a:gd name="T2" fmla="*/ 4 w 4"/>
                <a:gd name="T3" fmla="*/ 0 h 14"/>
                <a:gd name="T4" fmla="*/ 4 w 4"/>
                <a:gd name="T5" fmla="*/ 0 h 14"/>
                <a:gd name="T6" fmla="*/ 0 w 4"/>
                <a:gd name="T7" fmla="*/ 14 h 14"/>
                <a:gd name="T8" fmla="*/ 0 w 4"/>
                <a:gd name="T9" fmla="*/ 14 h 14"/>
                <a:gd name="T10" fmla="*/ 0 w 4"/>
                <a:gd name="T11" fmla="*/ 14 h 14"/>
                <a:gd name="T12" fmla="*/ 0 w 4"/>
                <a:gd name="T13" fmla="*/ 14 h 14"/>
                <a:gd name="T14" fmla="*/ 0 w 4"/>
                <a:gd name="T15" fmla="*/ 14 h 14"/>
                <a:gd name="T16" fmla="*/ 4 w 4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4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BF8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Freeform 1004">
              <a:extLst>
                <a:ext uri="{FF2B5EF4-FFF2-40B4-BE49-F238E27FC236}">
                  <a16:creationId xmlns:a16="http://schemas.microsoft.com/office/drawing/2014/main" id="{64BC4DB7-DDD4-4C26-B8D5-89DDF0C8E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45925" y="2717800"/>
              <a:ext cx="6350" cy="22225"/>
            </a:xfrm>
            <a:custGeom>
              <a:avLst/>
              <a:gdLst>
                <a:gd name="T0" fmla="*/ 4 w 4"/>
                <a:gd name="T1" fmla="*/ 0 h 14"/>
                <a:gd name="T2" fmla="*/ 4 w 4"/>
                <a:gd name="T3" fmla="*/ 0 h 14"/>
                <a:gd name="T4" fmla="*/ 4 w 4"/>
                <a:gd name="T5" fmla="*/ 0 h 14"/>
                <a:gd name="T6" fmla="*/ 0 w 4"/>
                <a:gd name="T7" fmla="*/ 14 h 14"/>
                <a:gd name="T8" fmla="*/ 0 w 4"/>
                <a:gd name="T9" fmla="*/ 14 h 14"/>
                <a:gd name="T10" fmla="*/ 0 w 4"/>
                <a:gd name="T11" fmla="*/ 14 h 14"/>
                <a:gd name="T12" fmla="*/ 0 w 4"/>
                <a:gd name="T13" fmla="*/ 14 h 14"/>
                <a:gd name="T14" fmla="*/ 0 w 4"/>
                <a:gd name="T15" fmla="*/ 14 h 14"/>
                <a:gd name="T16" fmla="*/ 4 w 4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4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Freeform 1005">
              <a:extLst>
                <a:ext uri="{FF2B5EF4-FFF2-40B4-BE49-F238E27FC236}">
                  <a16:creationId xmlns:a16="http://schemas.microsoft.com/office/drawing/2014/main" id="{9A6A56AE-A87B-49B8-ACDB-809AF3B912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37988" y="2717800"/>
              <a:ext cx="169863" cy="111125"/>
            </a:xfrm>
            <a:custGeom>
              <a:avLst/>
              <a:gdLst>
                <a:gd name="T0" fmla="*/ 53 w 107"/>
                <a:gd name="T1" fmla="*/ 24 h 70"/>
                <a:gd name="T2" fmla="*/ 53 w 107"/>
                <a:gd name="T3" fmla="*/ 24 h 70"/>
                <a:gd name="T4" fmla="*/ 53 w 107"/>
                <a:gd name="T5" fmla="*/ 24 h 70"/>
                <a:gd name="T6" fmla="*/ 53 w 107"/>
                <a:gd name="T7" fmla="*/ 24 h 70"/>
                <a:gd name="T8" fmla="*/ 9 w 107"/>
                <a:gd name="T9" fmla="*/ 0 h 70"/>
                <a:gd name="T10" fmla="*/ 9 w 107"/>
                <a:gd name="T11" fmla="*/ 0 h 70"/>
                <a:gd name="T12" fmla="*/ 9 w 107"/>
                <a:gd name="T13" fmla="*/ 0 h 70"/>
                <a:gd name="T14" fmla="*/ 5 w 107"/>
                <a:gd name="T15" fmla="*/ 14 h 70"/>
                <a:gd name="T16" fmla="*/ 5 w 107"/>
                <a:gd name="T17" fmla="*/ 14 h 70"/>
                <a:gd name="T18" fmla="*/ 0 w 107"/>
                <a:gd name="T19" fmla="*/ 26 h 70"/>
                <a:gd name="T20" fmla="*/ 29 w 107"/>
                <a:gd name="T21" fmla="*/ 70 h 70"/>
                <a:gd name="T22" fmla="*/ 43 w 107"/>
                <a:gd name="T23" fmla="*/ 48 h 70"/>
                <a:gd name="T24" fmla="*/ 43 w 107"/>
                <a:gd name="T25" fmla="*/ 48 h 70"/>
                <a:gd name="T26" fmla="*/ 35 w 107"/>
                <a:gd name="T27" fmla="*/ 38 h 70"/>
                <a:gd name="T28" fmla="*/ 23 w 107"/>
                <a:gd name="T29" fmla="*/ 28 h 70"/>
                <a:gd name="T30" fmla="*/ 13 w 107"/>
                <a:gd name="T31" fmla="*/ 14 h 70"/>
                <a:gd name="T32" fmla="*/ 11 w 107"/>
                <a:gd name="T33" fmla="*/ 6 h 70"/>
                <a:gd name="T34" fmla="*/ 9 w 107"/>
                <a:gd name="T35" fmla="*/ 0 h 70"/>
                <a:gd name="T36" fmla="*/ 95 w 107"/>
                <a:gd name="T37" fmla="*/ 0 h 70"/>
                <a:gd name="T38" fmla="*/ 95 w 107"/>
                <a:gd name="T39" fmla="*/ 0 h 70"/>
                <a:gd name="T40" fmla="*/ 93 w 107"/>
                <a:gd name="T41" fmla="*/ 6 h 70"/>
                <a:gd name="T42" fmla="*/ 91 w 107"/>
                <a:gd name="T43" fmla="*/ 14 h 70"/>
                <a:gd name="T44" fmla="*/ 83 w 107"/>
                <a:gd name="T45" fmla="*/ 28 h 70"/>
                <a:gd name="T46" fmla="*/ 71 w 107"/>
                <a:gd name="T47" fmla="*/ 40 h 70"/>
                <a:gd name="T48" fmla="*/ 63 w 107"/>
                <a:gd name="T49" fmla="*/ 48 h 70"/>
                <a:gd name="T50" fmla="*/ 77 w 107"/>
                <a:gd name="T51" fmla="*/ 70 h 70"/>
                <a:gd name="T52" fmla="*/ 107 w 107"/>
                <a:gd name="T53" fmla="*/ 28 h 70"/>
                <a:gd name="T54" fmla="*/ 107 w 107"/>
                <a:gd name="T55" fmla="*/ 28 h 70"/>
                <a:gd name="T56" fmla="*/ 103 w 107"/>
                <a:gd name="T57" fmla="*/ 20 h 70"/>
                <a:gd name="T58" fmla="*/ 103 w 107"/>
                <a:gd name="T59" fmla="*/ 20 h 70"/>
                <a:gd name="T60" fmla="*/ 95 w 107"/>
                <a:gd name="T61" fmla="*/ 0 h 70"/>
                <a:gd name="T62" fmla="*/ 95 w 107"/>
                <a:gd name="T6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7" h="70">
                  <a:moveTo>
                    <a:pt x="53" y="24"/>
                  </a:move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close/>
                  <a:moveTo>
                    <a:pt x="9" y="0"/>
                  </a:moveTo>
                  <a:lnTo>
                    <a:pt x="9" y="0"/>
                  </a:lnTo>
                  <a:lnTo>
                    <a:pt x="9" y="0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0" y="26"/>
                  </a:lnTo>
                  <a:lnTo>
                    <a:pt x="29" y="70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35" y="38"/>
                  </a:lnTo>
                  <a:lnTo>
                    <a:pt x="23" y="28"/>
                  </a:lnTo>
                  <a:lnTo>
                    <a:pt x="13" y="14"/>
                  </a:lnTo>
                  <a:lnTo>
                    <a:pt x="11" y="6"/>
                  </a:lnTo>
                  <a:lnTo>
                    <a:pt x="9" y="0"/>
                  </a:lnTo>
                  <a:close/>
                  <a:moveTo>
                    <a:pt x="95" y="0"/>
                  </a:moveTo>
                  <a:lnTo>
                    <a:pt x="95" y="0"/>
                  </a:lnTo>
                  <a:lnTo>
                    <a:pt x="93" y="6"/>
                  </a:lnTo>
                  <a:lnTo>
                    <a:pt x="91" y="14"/>
                  </a:lnTo>
                  <a:lnTo>
                    <a:pt x="83" y="28"/>
                  </a:lnTo>
                  <a:lnTo>
                    <a:pt x="71" y="40"/>
                  </a:lnTo>
                  <a:lnTo>
                    <a:pt x="63" y="48"/>
                  </a:lnTo>
                  <a:lnTo>
                    <a:pt x="77" y="70"/>
                  </a:lnTo>
                  <a:lnTo>
                    <a:pt x="107" y="28"/>
                  </a:lnTo>
                  <a:lnTo>
                    <a:pt x="107" y="28"/>
                  </a:lnTo>
                  <a:lnTo>
                    <a:pt x="103" y="20"/>
                  </a:lnTo>
                  <a:lnTo>
                    <a:pt x="103" y="20"/>
                  </a:lnTo>
                  <a:lnTo>
                    <a:pt x="95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C2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1006">
              <a:extLst>
                <a:ext uri="{FF2B5EF4-FFF2-40B4-BE49-F238E27FC236}">
                  <a16:creationId xmlns:a16="http://schemas.microsoft.com/office/drawing/2014/main" id="{6926A00A-7CB2-458F-B0EF-67236D872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2125" y="27559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1007">
              <a:extLst>
                <a:ext uri="{FF2B5EF4-FFF2-40B4-BE49-F238E27FC236}">
                  <a16:creationId xmlns:a16="http://schemas.microsoft.com/office/drawing/2014/main" id="{25E1922B-1873-49F6-9748-9D3FAA462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7988" y="2717800"/>
              <a:ext cx="68263" cy="111125"/>
            </a:xfrm>
            <a:custGeom>
              <a:avLst/>
              <a:gdLst>
                <a:gd name="T0" fmla="*/ 9 w 43"/>
                <a:gd name="T1" fmla="*/ 0 h 70"/>
                <a:gd name="T2" fmla="*/ 9 w 43"/>
                <a:gd name="T3" fmla="*/ 0 h 70"/>
                <a:gd name="T4" fmla="*/ 9 w 43"/>
                <a:gd name="T5" fmla="*/ 0 h 70"/>
                <a:gd name="T6" fmla="*/ 5 w 43"/>
                <a:gd name="T7" fmla="*/ 14 h 70"/>
                <a:gd name="T8" fmla="*/ 5 w 43"/>
                <a:gd name="T9" fmla="*/ 14 h 70"/>
                <a:gd name="T10" fmla="*/ 0 w 43"/>
                <a:gd name="T11" fmla="*/ 26 h 70"/>
                <a:gd name="T12" fmla="*/ 29 w 43"/>
                <a:gd name="T13" fmla="*/ 70 h 70"/>
                <a:gd name="T14" fmla="*/ 43 w 43"/>
                <a:gd name="T15" fmla="*/ 48 h 70"/>
                <a:gd name="T16" fmla="*/ 43 w 43"/>
                <a:gd name="T17" fmla="*/ 48 h 70"/>
                <a:gd name="T18" fmla="*/ 35 w 43"/>
                <a:gd name="T19" fmla="*/ 38 h 70"/>
                <a:gd name="T20" fmla="*/ 23 w 43"/>
                <a:gd name="T21" fmla="*/ 28 h 70"/>
                <a:gd name="T22" fmla="*/ 13 w 43"/>
                <a:gd name="T23" fmla="*/ 14 h 70"/>
                <a:gd name="T24" fmla="*/ 11 w 43"/>
                <a:gd name="T25" fmla="*/ 6 h 70"/>
                <a:gd name="T26" fmla="*/ 9 w 43"/>
                <a:gd name="T2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" h="70">
                  <a:moveTo>
                    <a:pt x="9" y="0"/>
                  </a:moveTo>
                  <a:lnTo>
                    <a:pt x="9" y="0"/>
                  </a:lnTo>
                  <a:lnTo>
                    <a:pt x="9" y="0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0" y="26"/>
                  </a:lnTo>
                  <a:lnTo>
                    <a:pt x="29" y="70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35" y="38"/>
                  </a:lnTo>
                  <a:lnTo>
                    <a:pt x="23" y="28"/>
                  </a:lnTo>
                  <a:lnTo>
                    <a:pt x="13" y="14"/>
                  </a:lnTo>
                  <a:lnTo>
                    <a:pt x="11" y="6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Freeform 1008">
              <a:extLst>
                <a:ext uri="{FF2B5EF4-FFF2-40B4-BE49-F238E27FC236}">
                  <a16:creationId xmlns:a16="http://schemas.microsoft.com/office/drawing/2014/main" id="{54DE2E6B-EAB0-4838-870A-8240A28C2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8000" y="2717800"/>
              <a:ext cx="69850" cy="111125"/>
            </a:xfrm>
            <a:custGeom>
              <a:avLst/>
              <a:gdLst>
                <a:gd name="T0" fmla="*/ 32 w 44"/>
                <a:gd name="T1" fmla="*/ 0 h 70"/>
                <a:gd name="T2" fmla="*/ 32 w 44"/>
                <a:gd name="T3" fmla="*/ 0 h 70"/>
                <a:gd name="T4" fmla="*/ 30 w 44"/>
                <a:gd name="T5" fmla="*/ 6 h 70"/>
                <a:gd name="T6" fmla="*/ 28 w 44"/>
                <a:gd name="T7" fmla="*/ 14 h 70"/>
                <a:gd name="T8" fmla="*/ 20 w 44"/>
                <a:gd name="T9" fmla="*/ 28 h 70"/>
                <a:gd name="T10" fmla="*/ 8 w 44"/>
                <a:gd name="T11" fmla="*/ 40 h 70"/>
                <a:gd name="T12" fmla="*/ 0 w 44"/>
                <a:gd name="T13" fmla="*/ 48 h 70"/>
                <a:gd name="T14" fmla="*/ 14 w 44"/>
                <a:gd name="T15" fmla="*/ 70 h 70"/>
                <a:gd name="T16" fmla="*/ 44 w 44"/>
                <a:gd name="T17" fmla="*/ 28 h 70"/>
                <a:gd name="T18" fmla="*/ 44 w 44"/>
                <a:gd name="T19" fmla="*/ 28 h 70"/>
                <a:gd name="T20" fmla="*/ 40 w 44"/>
                <a:gd name="T21" fmla="*/ 20 h 70"/>
                <a:gd name="T22" fmla="*/ 40 w 44"/>
                <a:gd name="T23" fmla="*/ 20 h 70"/>
                <a:gd name="T24" fmla="*/ 32 w 44"/>
                <a:gd name="T25" fmla="*/ 0 h 70"/>
                <a:gd name="T26" fmla="*/ 32 w 44"/>
                <a:gd name="T2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70">
                  <a:moveTo>
                    <a:pt x="32" y="0"/>
                  </a:moveTo>
                  <a:lnTo>
                    <a:pt x="32" y="0"/>
                  </a:lnTo>
                  <a:lnTo>
                    <a:pt x="30" y="6"/>
                  </a:lnTo>
                  <a:lnTo>
                    <a:pt x="28" y="14"/>
                  </a:lnTo>
                  <a:lnTo>
                    <a:pt x="20" y="28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14" y="70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32" y="0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Freeform 1010">
              <a:extLst>
                <a:ext uri="{FF2B5EF4-FFF2-40B4-BE49-F238E27FC236}">
                  <a16:creationId xmlns:a16="http://schemas.microsoft.com/office/drawing/2014/main" id="{5C3D8C85-5434-48AF-9E4D-22912A678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52276" y="2714625"/>
              <a:ext cx="136525" cy="79375"/>
            </a:xfrm>
            <a:custGeom>
              <a:avLst/>
              <a:gdLst>
                <a:gd name="T0" fmla="*/ 84 w 86"/>
                <a:gd name="T1" fmla="*/ 0 h 50"/>
                <a:gd name="T2" fmla="*/ 44 w 86"/>
                <a:gd name="T3" fmla="*/ 26 h 50"/>
                <a:gd name="T4" fmla="*/ 44 w 86"/>
                <a:gd name="T5" fmla="*/ 26 h 50"/>
                <a:gd name="T6" fmla="*/ 44 w 86"/>
                <a:gd name="T7" fmla="*/ 26 h 50"/>
                <a:gd name="T8" fmla="*/ 44 w 86"/>
                <a:gd name="T9" fmla="*/ 26 h 50"/>
                <a:gd name="T10" fmla="*/ 2 w 86"/>
                <a:gd name="T11" fmla="*/ 0 h 50"/>
                <a:gd name="T12" fmla="*/ 0 w 86"/>
                <a:gd name="T13" fmla="*/ 2 h 50"/>
                <a:gd name="T14" fmla="*/ 0 w 86"/>
                <a:gd name="T15" fmla="*/ 2 h 50"/>
                <a:gd name="T16" fmla="*/ 2 w 86"/>
                <a:gd name="T17" fmla="*/ 8 h 50"/>
                <a:gd name="T18" fmla="*/ 4 w 86"/>
                <a:gd name="T19" fmla="*/ 16 h 50"/>
                <a:gd name="T20" fmla="*/ 14 w 86"/>
                <a:gd name="T21" fmla="*/ 30 h 50"/>
                <a:gd name="T22" fmla="*/ 26 w 86"/>
                <a:gd name="T23" fmla="*/ 40 h 50"/>
                <a:gd name="T24" fmla="*/ 34 w 86"/>
                <a:gd name="T25" fmla="*/ 50 h 50"/>
                <a:gd name="T26" fmla="*/ 44 w 86"/>
                <a:gd name="T27" fmla="*/ 36 h 50"/>
                <a:gd name="T28" fmla="*/ 54 w 86"/>
                <a:gd name="T29" fmla="*/ 50 h 50"/>
                <a:gd name="T30" fmla="*/ 54 w 86"/>
                <a:gd name="T31" fmla="*/ 50 h 50"/>
                <a:gd name="T32" fmla="*/ 62 w 86"/>
                <a:gd name="T33" fmla="*/ 42 h 50"/>
                <a:gd name="T34" fmla="*/ 74 w 86"/>
                <a:gd name="T35" fmla="*/ 30 h 50"/>
                <a:gd name="T36" fmla="*/ 82 w 86"/>
                <a:gd name="T37" fmla="*/ 16 h 50"/>
                <a:gd name="T38" fmla="*/ 84 w 86"/>
                <a:gd name="T39" fmla="*/ 8 h 50"/>
                <a:gd name="T40" fmla="*/ 86 w 86"/>
                <a:gd name="T41" fmla="*/ 2 h 50"/>
                <a:gd name="T42" fmla="*/ 84 w 86"/>
                <a:gd name="T4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6" h="50">
                  <a:moveTo>
                    <a:pt x="84" y="0"/>
                  </a:moveTo>
                  <a:lnTo>
                    <a:pt x="44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8"/>
                  </a:lnTo>
                  <a:lnTo>
                    <a:pt x="4" y="16"/>
                  </a:lnTo>
                  <a:lnTo>
                    <a:pt x="14" y="30"/>
                  </a:lnTo>
                  <a:lnTo>
                    <a:pt x="26" y="40"/>
                  </a:lnTo>
                  <a:lnTo>
                    <a:pt x="34" y="50"/>
                  </a:lnTo>
                  <a:lnTo>
                    <a:pt x="44" y="36"/>
                  </a:lnTo>
                  <a:lnTo>
                    <a:pt x="54" y="50"/>
                  </a:lnTo>
                  <a:lnTo>
                    <a:pt x="54" y="50"/>
                  </a:lnTo>
                  <a:lnTo>
                    <a:pt x="62" y="42"/>
                  </a:lnTo>
                  <a:lnTo>
                    <a:pt x="74" y="30"/>
                  </a:lnTo>
                  <a:lnTo>
                    <a:pt x="82" y="16"/>
                  </a:lnTo>
                  <a:lnTo>
                    <a:pt x="84" y="8"/>
                  </a:lnTo>
                  <a:lnTo>
                    <a:pt x="86" y="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1011">
              <a:extLst>
                <a:ext uri="{FF2B5EF4-FFF2-40B4-BE49-F238E27FC236}">
                  <a16:creationId xmlns:a16="http://schemas.microsoft.com/office/drawing/2014/main" id="{71D482C6-28D7-417F-A7D3-1B5C8CD47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52276" y="2714625"/>
              <a:ext cx="136525" cy="79375"/>
            </a:xfrm>
            <a:custGeom>
              <a:avLst/>
              <a:gdLst>
                <a:gd name="T0" fmla="*/ 84 w 86"/>
                <a:gd name="T1" fmla="*/ 0 h 50"/>
                <a:gd name="T2" fmla="*/ 44 w 86"/>
                <a:gd name="T3" fmla="*/ 26 h 50"/>
                <a:gd name="T4" fmla="*/ 44 w 86"/>
                <a:gd name="T5" fmla="*/ 26 h 50"/>
                <a:gd name="T6" fmla="*/ 44 w 86"/>
                <a:gd name="T7" fmla="*/ 26 h 50"/>
                <a:gd name="T8" fmla="*/ 44 w 86"/>
                <a:gd name="T9" fmla="*/ 26 h 50"/>
                <a:gd name="T10" fmla="*/ 2 w 86"/>
                <a:gd name="T11" fmla="*/ 0 h 50"/>
                <a:gd name="T12" fmla="*/ 0 w 86"/>
                <a:gd name="T13" fmla="*/ 2 h 50"/>
                <a:gd name="T14" fmla="*/ 0 w 86"/>
                <a:gd name="T15" fmla="*/ 2 h 50"/>
                <a:gd name="T16" fmla="*/ 2 w 86"/>
                <a:gd name="T17" fmla="*/ 8 h 50"/>
                <a:gd name="T18" fmla="*/ 4 w 86"/>
                <a:gd name="T19" fmla="*/ 16 h 50"/>
                <a:gd name="T20" fmla="*/ 14 w 86"/>
                <a:gd name="T21" fmla="*/ 30 h 50"/>
                <a:gd name="T22" fmla="*/ 26 w 86"/>
                <a:gd name="T23" fmla="*/ 40 h 50"/>
                <a:gd name="T24" fmla="*/ 34 w 86"/>
                <a:gd name="T25" fmla="*/ 50 h 50"/>
                <a:gd name="T26" fmla="*/ 44 w 86"/>
                <a:gd name="T27" fmla="*/ 36 h 50"/>
                <a:gd name="T28" fmla="*/ 54 w 86"/>
                <a:gd name="T29" fmla="*/ 50 h 50"/>
                <a:gd name="T30" fmla="*/ 54 w 86"/>
                <a:gd name="T31" fmla="*/ 50 h 50"/>
                <a:gd name="T32" fmla="*/ 62 w 86"/>
                <a:gd name="T33" fmla="*/ 42 h 50"/>
                <a:gd name="T34" fmla="*/ 74 w 86"/>
                <a:gd name="T35" fmla="*/ 30 h 50"/>
                <a:gd name="T36" fmla="*/ 82 w 86"/>
                <a:gd name="T37" fmla="*/ 16 h 50"/>
                <a:gd name="T38" fmla="*/ 84 w 86"/>
                <a:gd name="T39" fmla="*/ 8 h 50"/>
                <a:gd name="T40" fmla="*/ 86 w 86"/>
                <a:gd name="T41" fmla="*/ 2 h 50"/>
                <a:gd name="T42" fmla="*/ 84 w 86"/>
                <a:gd name="T4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6" h="50">
                  <a:moveTo>
                    <a:pt x="84" y="0"/>
                  </a:moveTo>
                  <a:lnTo>
                    <a:pt x="44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8"/>
                  </a:lnTo>
                  <a:lnTo>
                    <a:pt x="4" y="16"/>
                  </a:lnTo>
                  <a:lnTo>
                    <a:pt x="14" y="30"/>
                  </a:lnTo>
                  <a:lnTo>
                    <a:pt x="26" y="40"/>
                  </a:lnTo>
                  <a:lnTo>
                    <a:pt x="34" y="50"/>
                  </a:lnTo>
                  <a:lnTo>
                    <a:pt x="44" y="36"/>
                  </a:lnTo>
                  <a:lnTo>
                    <a:pt x="54" y="50"/>
                  </a:lnTo>
                  <a:lnTo>
                    <a:pt x="54" y="50"/>
                  </a:lnTo>
                  <a:lnTo>
                    <a:pt x="62" y="42"/>
                  </a:lnTo>
                  <a:lnTo>
                    <a:pt x="74" y="30"/>
                  </a:lnTo>
                  <a:lnTo>
                    <a:pt x="82" y="16"/>
                  </a:lnTo>
                  <a:lnTo>
                    <a:pt x="84" y="8"/>
                  </a:lnTo>
                  <a:lnTo>
                    <a:pt x="86" y="2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1012">
              <a:extLst>
                <a:ext uri="{FF2B5EF4-FFF2-40B4-BE49-F238E27FC236}">
                  <a16:creationId xmlns:a16="http://schemas.microsoft.com/office/drawing/2014/main" id="{CD72A002-B8A1-4F49-B333-015A34676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2126" y="2695575"/>
              <a:ext cx="96838" cy="111125"/>
            </a:xfrm>
            <a:custGeom>
              <a:avLst/>
              <a:gdLst>
                <a:gd name="T0" fmla="*/ 0 w 61"/>
                <a:gd name="T1" fmla="*/ 38 h 70"/>
                <a:gd name="T2" fmla="*/ 24 w 61"/>
                <a:gd name="T3" fmla="*/ 70 h 70"/>
                <a:gd name="T4" fmla="*/ 61 w 61"/>
                <a:gd name="T5" fmla="*/ 14 h 70"/>
                <a:gd name="T6" fmla="*/ 40 w 61"/>
                <a:gd name="T7" fmla="*/ 0 h 70"/>
                <a:gd name="T8" fmla="*/ 0 w 61"/>
                <a:gd name="T9" fmla="*/ 3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70">
                  <a:moveTo>
                    <a:pt x="0" y="38"/>
                  </a:moveTo>
                  <a:lnTo>
                    <a:pt x="24" y="70"/>
                  </a:lnTo>
                  <a:lnTo>
                    <a:pt x="61" y="14"/>
                  </a:lnTo>
                  <a:lnTo>
                    <a:pt x="40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EC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Freeform 1013">
              <a:extLst>
                <a:ext uri="{FF2B5EF4-FFF2-40B4-BE49-F238E27FC236}">
                  <a16:creationId xmlns:a16="http://schemas.microsoft.com/office/drawing/2014/main" id="{B113C97F-B2B7-490C-9F1E-3B7775233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2113" y="2695575"/>
              <a:ext cx="100013" cy="111125"/>
            </a:xfrm>
            <a:custGeom>
              <a:avLst/>
              <a:gdLst>
                <a:gd name="T0" fmla="*/ 63 w 63"/>
                <a:gd name="T1" fmla="*/ 38 h 70"/>
                <a:gd name="T2" fmla="*/ 39 w 63"/>
                <a:gd name="T3" fmla="*/ 70 h 70"/>
                <a:gd name="T4" fmla="*/ 0 w 63"/>
                <a:gd name="T5" fmla="*/ 16 h 70"/>
                <a:gd name="T6" fmla="*/ 21 w 63"/>
                <a:gd name="T7" fmla="*/ 0 h 70"/>
                <a:gd name="T8" fmla="*/ 63 w 63"/>
                <a:gd name="T9" fmla="*/ 3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0">
                  <a:moveTo>
                    <a:pt x="63" y="38"/>
                  </a:moveTo>
                  <a:lnTo>
                    <a:pt x="39" y="70"/>
                  </a:lnTo>
                  <a:lnTo>
                    <a:pt x="0" y="16"/>
                  </a:lnTo>
                  <a:lnTo>
                    <a:pt x="21" y="0"/>
                  </a:lnTo>
                  <a:lnTo>
                    <a:pt x="63" y="38"/>
                  </a:lnTo>
                  <a:close/>
                </a:path>
              </a:pathLst>
            </a:custGeom>
            <a:solidFill>
              <a:srgbClr val="EC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Freeform 1014">
              <a:extLst>
                <a:ext uri="{FF2B5EF4-FFF2-40B4-BE49-F238E27FC236}">
                  <a16:creationId xmlns:a16="http://schemas.microsoft.com/office/drawing/2014/main" id="{49E8D026-1A0C-4438-A1D1-FA8B52CDE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74488" y="2701925"/>
              <a:ext cx="292100" cy="292100"/>
            </a:xfrm>
            <a:custGeom>
              <a:avLst/>
              <a:gdLst>
                <a:gd name="T0" fmla="*/ 158 w 184"/>
                <a:gd name="T1" fmla="*/ 54 h 184"/>
                <a:gd name="T2" fmla="*/ 174 w 184"/>
                <a:gd name="T3" fmla="*/ 10 h 184"/>
                <a:gd name="T4" fmla="*/ 139 w 184"/>
                <a:gd name="T5" fmla="*/ 0 h 184"/>
                <a:gd name="T6" fmla="*/ 139 w 184"/>
                <a:gd name="T7" fmla="*/ 0 h 184"/>
                <a:gd name="T8" fmla="*/ 139 w 184"/>
                <a:gd name="T9" fmla="*/ 6 h 184"/>
                <a:gd name="T10" fmla="*/ 139 w 184"/>
                <a:gd name="T11" fmla="*/ 26 h 184"/>
                <a:gd name="T12" fmla="*/ 135 w 184"/>
                <a:gd name="T13" fmla="*/ 54 h 184"/>
                <a:gd name="T14" fmla="*/ 125 w 184"/>
                <a:gd name="T15" fmla="*/ 92 h 184"/>
                <a:gd name="T16" fmla="*/ 125 w 184"/>
                <a:gd name="T17" fmla="*/ 92 h 184"/>
                <a:gd name="T18" fmla="*/ 115 w 184"/>
                <a:gd name="T19" fmla="*/ 122 h 184"/>
                <a:gd name="T20" fmla="*/ 105 w 184"/>
                <a:gd name="T21" fmla="*/ 148 h 184"/>
                <a:gd name="T22" fmla="*/ 93 w 184"/>
                <a:gd name="T23" fmla="*/ 180 h 184"/>
                <a:gd name="T24" fmla="*/ 93 w 184"/>
                <a:gd name="T25" fmla="*/ 180 h 184"/>
                <a:gd name="T26" fmla="*/ 79 w 184"/>
                <a:gd name="T27" fmla="*/ 148 h 184"/>
                <a:gd name="T28" fmla="*/ 69 w 184"/>
                <a:gd name="T29" fmla="*/ 122 h 184"/>
                <a:gd name="T30" fmla="*/ 59 w 184"/>
                <a:gd name="T31" fmla="*/ 92 h 184"/>
                <a:gd name="T32" fmla="*/ 59 w 184"/>
                <a:gd name="T33" fmla="*/ 92 h 184"/>
                <a:gd name="T34" fmla="*/ 51 w 184"/>
                <a:gd name="T35" fmla="*/ 54 h 184"/>
                <a:gd name="T36" fmla="*/ 47 w 184"/>
                <a:gd name="T37" fmla="*/ 26 h 184"/>
                <a:gd name="T38" fmla="*/ 45 w 184"/>
                <a:gd name="T39" fmla="*/ 6 h 184"/>
                <a:gd name="T40" fmla="*/ 45 w 184"/>
                <a:gd name="T41" fmla="*/ 0 h 184"/>
                <a:gd name="T42" fmla="*/ 12 w 184"/>
                <a:gd name="T43" fmla="*/ 10 h 184"/>
                <a:gd name="T44" fmla="*/ 26 w 184"/>
                <a:gd name="T45" fmla="*/ 54 h 184"/>
                <a:gd name="T46" fmla="*/ 0 w 184"/>
                <a:gd name="T47" fmla="*/ 66 h 184"/>
                <a:gd name="T48" fmla="*/ 93 w 184"/>
                <a:gd name="T49" fmla="*/ 184 h 184"/>
                <a:gd name="T50" fmla="*/ 184 w 184"/>
                <a:gd name="T51" fmla="*/ 66 h 184"/>
                <a:gd name="T52" fmla="*/ 158 w 184"/>
                <a:gd name="T53" fmla="*/ 5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" h="184">
                  <a:moveTo>
                    <a:pt x="158" y="54"/>
                  </a:moveTo>
                  <a:lnTo>
                    <a:pt x="174" y="1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6"/>
                  </a:lnTo>
                  <a:lnTo>
                    <a:pt x="139" y="26"/>
                  </a:lnTo>
                  <a:lnTo>
                    <a:pt x="135" y="54"/>
                  </a:lnTo>
                  <a:lnTo>
                    <a:pt x="125" y="92"/>
                  </a:lnTo>
                  <a:lnTo>
                    <a:pt x="125" y="92"/>
                  </a:lnTo>
                  <a:lnTo>
                    <a:pt x="115" y="122"/>
                  </a:lnTo>
                  <a:lnTo>
                    <a:pt x="105" y="148"/>
                  </a:lnTo>
                  <a:lnTo>
                    <a:pt x="93" y="180"/>
                  </a:lnTo>
                  <a:lnTo>
                    <a:pt x="93" y="180"/>
                  </a:lnTo>
                  <a:lnTo>
                    <a:pt x="79" y="148"/>
                  </a:lnTo>
                  <a:lnTo>
                    <a:pt x="69" y="122"/>
                  </a:lnTo>
                  <a:lnTo>
                    <a:pt x="59" y="92"/>
                  </a:lnTo>
                  <a:lnTo>
                    <a:pt x="59" y="92"/>
                  </a:lnTo>
                  <a:lnTo>
                    <a:pt x="51" y="54"/>
                  </a:lnTo>
                  <a:lnTo>
                    <a:pt x="47" y="26"/>
                  </a:lnTo>
                  <a:lnTo>
                    <a:pt x="45" y="6"/>
                  </a:lnTo>
                  <a:lnTo>
                    <a:pt x="45" y="0"/>
                  </a:lnTo>
                  <a:lnTo>
                    <a:pt x="12" y="10"/>
                  </a:lnTo>
                  <a:lnTo>
                    <a:pt x="26" y="54"/>
                  </a:lnTo>
                  <a:lnTo>
                    <a:pt x="0" y="66"/>
                  </a:lnTo>
                  <a:lnTo>
                    <a:pt x="93" y="184"/>
                  </a:lnTo>
                  <a:lnTo>
                    <a:pt x="184" y="66"/>
                  </a:lnTo>
                  <a:lnTo>
                    <a:pt x="158" y="54"/>
                  </a:lnTo>
                  <a:close/>
                </a:path>
              </a:pathLst>
            </a:custGeom>
            <a:solidFill>
              <a:srgbClr val="57B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1015">
              <a:extLst>
                <a:ext uri="{FF2B5EF4-FFF2-40B4-BE49-F238E27FC236}">
                  <a16:creationId xmlns:a16="http://schemas.microsoft.com/office/drawing/2014/main" id="{D54E6C43-6E4A-4313-AC5E-E21922924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8613" y="2212975"/>
              <a:ext cx="323850" cy="215900"/>
            </a:xfrm>
            <a:custGeom>
              <a:avLst/>
              <a:gdLst>
                <a:gd name="T0" fmla="*/ 155 w 204"/>
                <a:gd name="T1" fmla="*/ 12 h 136"/>
                <a:gd name="T2" fmla="*/ 155 w 204"/>
                <a:gd name="T3" fmla="*/ 12 h 136"/>
                <a:gd name="T4" fmla="*/ 145 w 204"/>
                <a:gd name="T5" fmla="*/ 8 h 136"/>
                <a:gd name="T6" fmla="*/ 129 w 204"/>
                <a:gd name="T7" fmla="*/ 4 h 136"/>
                <a:gd name="T8" fmla="*/ 115 w 204"/>
                <a:gd name="T9" fmla="*/ 2 h 136"/>
                <a:gd name="T10" fmla="*/ 101 w 204"/>
                <a:gd name="T11" fmla="*/ 0 h 136"/>
                <a:gd name="T12" fmla="*/ 101 w 204"/>
                <a:gd name="T13" fmla="*/ 0 h 136"/>
                <a:gd name="T14" fmla="*/ 89 w 204"/>
                <a:gd name="T15" fmla="*/ 2 h 136"/>
                <a:gd name="T16" fmla="*/ 73 w 204"/>
                <a:gd name="T17" fmla="*/ 4 h 136"/>
                <a:gd name="T18" fmla="*/ 57 w 204"/>
                <a:gd name="T19" fmla="*/ 8 h 136"/>
                <a:gd name="T20" fmla="*/ 48 w 204"/>
                <a:gd name="T21" fmla="*/ 12 h 136"/>
                <a:gd name="T22" fmla="*/ 48 w 204"/>
                <a:gd name="T23" fmla="*/ 12 h 136"/>
                <a:gd name="T24" fmla="*/ 32 w 204"/>
                <a:gd name="T25" fmla="*/ 20 h 136"/>
                <a:gd name="T26" fmla="*/ 20 w 204"/>
                <a:gd name="T27" fmla="*/ 30 h 136"/>
                <a:gd name="T28" fmla="*/ 12 w 204"/>
                <a:gd name="T29" fmla="*/ 44 h 136"/>
                <a:gd name="T30" fmla="*/ 6 w 204"/>
                <a:gd name="T31" fmla="*/ 58 h 136"/>
                <a:gd name="T32" fmla="*/ 2 w 204"/>
                <a:gd name="T33" fmla="*/ 74 h 136"/>
                <a:gd name="T34" fmla="*/ 0 w 204"/>
                <a:gd name="T35" fmla="*/ 92 h 136"/>
                <a:gd name="T36" fmla="*/ 0 w 204"/>
                <a:gd name="T37" fmla="*/ 136 h 136"/>
                <a:gd name="T38" fmla="*/ 101 w 204"/>
                <a:gd name="T39" fmla="*/ 136 h 136"/>
                <a:gd name="T40" fmla="*/ 204 w 204"/>
                <a:gd name="T41" fmla="*/ 136 h 136"/>
                <a:gd name="T42" fmla="*/ 204 w 204"/>
                <a:gd name="T43" fmla="*/ 136 h 136"/>
                <a:gd name="T44" fmla="*/ 202 w 204"/>
                <a:gd name="T45" fmla="*/ 92 h 136"/>
                <a:gd name="T46" fmla="*/ 200 w 204"/>
                <a:gd name="T47" fmla="*/ 74 h 136"/>
                <a:gd name="T48" fmla="*/ 196 w 204"/>
                <a:gd name="T49" fmla="*/ 58 h 136"/>
                <a:gd name="T50" fmla="*/ 190 w 204"/>
                <a:gd name="T51" fmla="*/ 44 h 136"/>
                <a:gd name="T52" fmla="*/ 182 w 204"/>
                <a:gd name="T53" fmla="*/ 30 h 136"/>
                <a:gd name="T54" fmla="*/ 170 w 204"/>
                <a:gd name="T55" fmla="*/ 20 h 136"/>
                <a:gd name="T56" fmla="*/ 155 w 204"/>
                <a:gd name="T57" fmla="*/ 12 h 136"/>
                <a:gd name="T58" fmla="*/ 155 w 204"/>
                <a:gd name="T59" fmla="*/ 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4" h="136">
                  <a:moveTo>
                    <a:pt x="155" y="12"/>
                  </a:moveTo>
                  <a:lnTo>
                    <a:pt x="155" y="12"/>
                  </a:lnTo>
                  <a:lnTo>
                    <a:pt x="145" y="8"/>
                  </a:lnTo>
                  <a:lnTo>
                    <a:pt x="129" y="4"/>
                  </a:lnTo>
                  <a:lnTo>
                    <a:pt x="115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89" y="2"/>
                  </a:lnTo>
                  <a:lnTo>
                    <a:pt x="73" y="4"/>
                  </a:lnTo>
                  <a:lnTo>
                    <a:pt x="57" y="8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32" y="20"/>
                  </a:lnTo>
                  <a:lnTo>
                    <a:pt x="20" y="30"/>
                  </a:lnTo>
                  <a:lnTo>
                    <a:pt x="12" y="44"/>
                  </a:lnTo>
                  <a:lnTo>
                    <a:pt x="6" y="58"/>
                  </a:lnTo>
                  <a:lnTo>
                    <a:pt x="2" y="74"/>
                  </a:lnTo>
                  <a:lnTo>
                    <a:pt x="0" y="92"/>
                  </a:lnTo>
                  <a:lnTo>
                    <a:pt x="0" y="136"/>
                  </a:lnTo>
                  <a:lnTo>
                    <a:pt x="101" y="136"/>
                  </a:lnTo>
                  <a:lnTo>
                    <a:pt x="204" y="136"/>
                  </a:lnTo>
                  <a:lnTo>
                    <a:pt x="204" y="136"/>
                  </a:lnTo>
                  <a:lnTo>
                    <a:pt x="202" y="92"/>
                  </a:lnTo>
                  <a:lnTo>
                    <a:pt x="200" y="74"/>
                  </a:lnTo>
                  <a:lnTo>
                    <a:pt x="196" y="58"/>
                  </a:lnTo>
                  <a:lnTo>
                    <a:pt x="190" y="44"/>
                  </a:lnTo>
                  <a:lnTo>
                    <a:pt x="182" y="30"/>
                  </a:lnTo>
                  <a:lnTo>
                    <a:pt x="170" y="20"/>
                  </a:lnTo>
                  <a:lnTo>
                    <a:pt x="155" y="12"/>
                  </a:lnTo>
                  <a:lnTo>
                    <a:pt x="155" y="12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Freeform 1016">
              <a:extLst>
                <a:ext uri="{FF2B5EF4-FFF2-40B4-BE49-F238E27FC236}">
                  <a16:creationId xmlns:a16="http://schemas.microsoft.com/office/drawing/2014/main" id="{0512C695-C83C-4C54-B611-957F8B995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5438" y="2276475"/>
              <a:ext cx="333375" cy="390525"/>
            </a:xfrm>
            <a:custGeom>
              <a:avLst/>
              <a:gdLst>
                <a:gd name="T0" fmla="*/ 208 w 210"/>
                <a:gd name="T1" fmla="*/ 90 h 246"/>
                <a:gd name="T2" fmla="*/ 202 w 210"/>
                <a:gd name="T3" fmla="*/ 86 h 246"/>
                <a:gd name="T4" fmla="*/ 196 w 210"/>
                <a:gd name="T5" fmla="*/ 92 h 246"/>
                <a:gd name="T6" fmla="*/ 194 w 210"/>
                <a:gd name="T7" fmla="*/ 70 h 246"/>
                <a:gd name="T8" fmla="*/ 186 w 210"/>
                <a:gd name="T9" fmla="*/ 36 h 246"/>
                <a:gd name="T10" fmla="*/ 170 w 210"/>
                <a:gd name="T11" fmla="*/ 6 h 246"/>
                <a:gd name="T12" fmla="*/ 105 w 210"/>
                <a:gd name="T13" fmla="*/ 0 h 246"/>
                <a:gd name="T14" fmla="*/ 44 w 210"/>
                <a:gd name="T15" fmla="*/ 0 h 246"/>
                <a:gd name="T16" fmla="*/ 28 w 210"/>
                <a:gd name="T17" fmla="*/ 22 h 246"/>
                <a:gd name="T18" fmla="*/ 18 w 210"/>
                <a:gd name="T19" fmla="*/ 52 h 246"/>
                <a:gd name="T20" fmla="*/ 12 w 210"/>
                <a:gd name="T21" fmla="*/ 92 h 246"/>
                <a:gd name="T22" fmla="*/ 10 w 210"/>
                <a:gd name="T23" fmla="*/ 88 h 246"/>
                <a:gd name="T24" fmla="*/ 2 w 210"/>
                <a:gd name="T25" fmla="*/ 88 h 246"/>
                <a:gd name="T26" fmla="*/ 0 w 210"/>
                <a:gd name="T27" fmla="*/ 90 h 246"/>
                <a:gd name="T28" fmla="*/ 0 w 210"/>
                <a:gd name="T29" fmla="*/ 102 h 246"/>
                <a:gd name="T30" fmla="*/ 4 w 210"/>
                <a:gd name="T31" fmla="*/ 130 h 246"/>
                <a:gd name="T32" fmla="*/ 6 w 210"/>
                <a:gd name="T33" fmla="*/ 144 h 246"/>
                <a:gd name="T34" fmla="*/ 10 w 210"/>
                <a:gd name="T35" fmla="*/ 156 h 246"/>
                <a:gd name="T36" fmla="*/ 20 w 210"/>
                <a:gd name="T37" fmla="*/ 154 h 246"/>
                <a:gd name="T38" fmla="*/ 26 w 210"/>
                <a:gd name="T39" fmla="*/ 170 h 246"/>
                <a:gd name="T40" fmla="*/ 34 w 210"/>
                <a:gd name="T41" fmla="*/ 190 h 246"/>
                <a:gd name="T42" fmla="*/ 46 w 210"/>
                <a:gd name="T43" fmla="*/ 210 h 246"/>
                <a:gd name="T44" fmla="*/ 65 w 210"/>
                <a:gd name="T45" fmla="*/ 228 h 246"/>
                <a:gd name="T46" fmla="*/ 85 w 210"/>
                <a:gd name="T47" fmla="*/ 242 h 246"/>
                <a:gd name="T48" fmla="*/ 105 w 210"/>
                <a:gd name="T49" fmla="*/ 246 h 246"/>
                <a:gd name="T50" fmla="*/ 113 w 210"/>
                <a:gd name="T51" fmla="*/ 244 h 246"/>
                <a:gd name="T52" fmla="*/ 133 w 210"/>
                <a:gd name="T53" fmla="*/ 236 h 246"/>
                <a:gd name="T54" fmla="*/ 153 w 210"/>
                <a:gd name="T55" fmla="*/ 220 h 246"/>
                <a:gd name="T56" fmla="*/ 168 w 210"/>
                <a:gd name="T57" fmla="*/ 200 h 246"/>
                <a:gd name="T58" fmla="*/ 174 w 210"/>
                <a:gd name="T59" fmla="*/ 190 h 246"/>
                <a:gd name="T60" fmla="*/ 188 w 210"/>
                <a:gd name="T61" fmla="*/ 152 h 246"/>
                <a:gd name="T62" fmla="*/ 192 w 210"/>
                <a:gd name="T63" fmla="*/ 156 h 246"/>
                <a:gd name="T64" fmla="*/ 200 w 210"/>
                <a:gd name="T65" fmla="*/ 154 h 246"/>
                <a:gd name="T66" fmla="*/ 204 w 210"/>
                <a:gd name="T67" fmla="*/ 144 h 246"/>
                <a:gd name="T68" fmla="*/ 204 w 210"/>
                <a:gd name="T69" fmla="*/ 130 h 246"/>
                <a:gd name="T70" fmla="*/ 210 w 210"/>
                <a:gd name="T71" fmla="*/ 102 h 246"/>
                <a:gd name="T72" fmla="*/ 208 w 210"/>
                <a:gd name="T73" fmla="*/ 9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0" h="246">
                  <a:moveTo>
                    <a:pt x="208" y="90"/>
                  </a:moveTo>
                  <a:lnTo>
                    <a:pt x="208" y="90"/>
                  </a:lnTo>
                  <a:lnTo>
                    <a:pt x="206" y="88"/>
                  </a:lnTo>
                  <a:lnTo>
                    <a:pt x="202" y="86"/>
                  </a:lnTo>
                  <a:lnTo>
                    <a:pt x="198" y="88"/>
                  </a:lnTo>
                  <a:lnTo>
                    <a:pt x="196" y="92"/>
                  </a:lnTo>
                  <a:lnTo>
                    <a:pt x="196" y="92"/>
                  </a:lnTo>
                  <a:lnTo>
                    <a:pt x="194" y="70"/>
                  </a:lnTo>
                  <a:lnTo>
                    <a:pt x="192" y="52"/>
                  </a:lnTo>
                  <a:lnTo>
                    <a:pt x="186" y="36"/>
                  </a:lnTo>
                  <a:lnTo>
                    <a:pt x="180" y="22"/>
                  </a:lnTo>
                  <a:lnTo>
                    <a:pt x="170" y="6"/>
                  </a:lnTo>
                  <a:lnTo>
                    <a:pt x="165" y="0"/>
                  </a:lnTo>
                  <a:lnTo>
                    <a:pt x="105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0" y="6"/>
                  </a:lnTo>
                  <a:lnTo>
                    <a:pt x="28" y="22"/>
                  </a:lnTo>
                  <a:lnTo>
                    <a:pt x="22" y="36"/>
                  </a:lnTo>
                  <a:lnTo>
                    <a:pt x="18" y="52"/>
                  </a:lnTo>
                  <a:lnTo>
                    <a:pt x="14" y="70"/>
                  </a:lnTo>
                  <a:lnTo>
                    <a:pt x="12" y="92"/>
                  </a:lnTo>
                  <a:lnTo>
                    <a:pt x="12" y="92"/>
                  </a:lnTo>
                  <a:lnTo>
                    <a:pt x="10" y="88"/>
                  </a:lnTo>
                  <a:lnTo>
                    <a:pt x="6" y="86"/>
                  </a:lnTo>
                  <a:lnTo>
                    <a:pt x="2" y="88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96"/>
                  </a:lnTo>
                  <a:lnTo>
                    <a:pt x="0" y="102"/>
                  </a:lnTo>
                  <a:lnTo>
                    <a:pt x="2" y="116"/>
                  </a:lnTo>
                  <a:lnTo>
                    <a:pt x="4" y="130"/>
                  </a:lnTo>
                  <a:lnTo>
                    <a:pt x="6" y="144"/>
                  </a:lnTo>
                  <a:lnTo>
                    <a:pt x="6" y="144"/>
                  </a:lnTo>
                  <a:lnTo>
                    <a:pt x="6" y="152"/>
                  </a:lnTo>
                  <a:lnTo>
                    <a:pt x="10" y="156"/>
                  </a:lnTo>
                  <a:lnTo>
                    <a:pt x="16" y="156"/>
                  </a:lnTo>
                  <a:lnTo>
                    <a:pt x="20" y="154"/>
                  </a:lnTo>
                  <a:lnTo>
                    <a:pt x="20" y="154"/>
                  </a:lnTo>
                  <a:lnTo>
                    <a:pt x="26" y="170"/>
                  </a:lnTo>
                  <a:lnTo>
                    <a:pt x="34" y="190"/>
                  </a:lnTo>
                  <a:lnTo>
                    <a:pt x="34" y="190"/>
                  </a:lnTo>
                  <a:lnTo>
                    <a:pt x="40" y="200"/>
                  </a:lnTo>
                  <a:lnTo>
                    <a:pt x="46" y="210"/>
                  </a:lnTo>
                  <a:lnTo>
                    <a:pt x="56" y="220"/>
                  </a:lnTo>
                  <a:lnTo>
                    <a:pt x="65" y="228"/>
                  </a:lnTo>
                  <a:lnTo>
                    <a:pt x="75" y="236"/>
                  </a:lnTo>
                  <a:lnTo>
                    <a:pt x="85" y="242"/>
                  </a:lnTo>
                  <a:lnTo>
                    <a:pt x="95" y="244"/>
                  </a:lnTo>
                  <a:lnTo>
                    <a:pt x="105" y="246"/>
                  </a:lnTo>
                  <a:lnTo>
                    <a:pt x="105" y="246"/>
                  </a:lnTo>
                  <a:lnTo>
                    <a:pt x="113" y="244"/>
                  </a:lnTo>
                  <a:lnTo>
                    <a:pt x="123" y="242"/>
                  </a:lnTo>
                  <a:lnTo>
                    <a:pt x="133" y="236"/>
                  </a:lnTo>
                  <a:lnTo>
                    <a:pt x="143" y="228"/>
                  </a:lnTo>
                  <a:lnTo>
                    <a:pt x="153" y="220"/>
                  </a:lnTo>
                  <a:lnTo>
                    <a:pt x="163" y="210"/>
                  </a:lnTo>
                  <a:lnTo>
                    <a:pt x="168" y="200"/>
                  </a:lnTo>
                  <a:lnTo>
                    <a:pt x="174" y="190"/>
                  </a:lnTo>
                  <a:lnTo>
                    <a:pt x="174" y="190"/>
                  </a:lnTo>
                  <a:lnTo>
                    <a:pt x="182" y="170"/>
                  </a:lnTo>
                  <a:lnTo>
                    <a:pt x="188" y="152"/>
                  </a:lnTo>
                  <a:lnTo>
                    <a:pt x="188" y="152"/>
                  </a:lnTo>
                  <a:lnTo>
                    <a:pt x="192" y="156"/>
                  </a:lnTo>
                  <a:lnTo>
                    <a:pt x="198" y="156"/>
                  </a:lnTo>
                  <a:lnTo>
                    <a:pt x="200" y="154"/>
                  </a:lnTo>
                  <a:lnTo>
                    <a:pt x="202" y="152"/>
                  </a:lnTo>
                  <a:lnTo>
                    <a:pt x="204" y="144"/>
                  </a:lnTo>
                  <a:lnTo>
                    <a:pt x="204" y="144"/>
                  </a:lnTo>
                  <a:lnTo>
                    <a:pt x="204" y="130"/>
                  </a:lnTo>
                  <a:lnTo>
                    <a:pt x="206" y="116"/>
                  </a:lnTo>
                  <a:lnTo>
                    <a:pt x="210" y="102"/>
                  </a:lnTo>
                  <a:lnTo>
                    <a:pt x="210" y="96"/>
                  </a:lnTo>
                  <a:lnTo>
                    <a:pt x="208" y="90"/>
                  </a:lnTo>
                  <a:lnTo>
                    <a:pt x="208" y="90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1017">
              <a:extLst>
                <a:ext uri="{FF2B5EF4-FFF2-40B4-BE49-F238E27FC236}">
                  <a16:creationId xmlns:a16="http://schemas.microsoft.com/office/drawing/2014/main" id="{A88436D2-3EF2-4248-B5EA-20453607E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9413" y="2216150"/>
              <a:ext cx="276225" cy="142875"/>
            </a:xfrm>
            <a:custGeom>
              <a:avLst/>
              <a:gdLst>
                <a:gd name="T0" fmla="*/ 0 w 174"/>
                <a:gd name="T1" fmla="*/ 36 h 90"/>
                <a:gd name="T2" fmla="*/ 0 w 174"/>
                <a:gd name="T3" fmla="*/ 36 h 90"/>
                <a:gd name="T4" fmla="*/ 4 w 174"/>
                <a:gd name="T5" fmla="*/ 40 h 90"/>
                <a:gd name="T6" fmla="*/ 12 w 174"/>
                <a:gd name="T7" fmla="*/ 54 h 90"/>
                <a:gd name="T8" fmla="*/ 27 w 174"/>
                <a:gd name="T9" fmla="*/ 70 h 90"/>
                <a:gd name="T10" fmla="*/ 35 w 174"/>
                <a:gd name="T11" fmla="*/ 76 h 90"/>
                <a:gd name="T12" fmla="*/ 47 w 174"/>
                <a:gd name="T13" fmla="*/ 84 h 90"/>
                <a:gd name="T14" fmla="*/ 59 w 174"/>
                <a:gd name="T15" fmla="*/ 88 h 90"/>
                <a:gd name="T16" fmla="*/ 73 w 174"/>
                <a:gd name="T17" fmla="*/ 90 h 90"/>
                <a:gd name="T18" fmla="*/ 87 w 174"/>
                <a:gd name="T19" fmla="*/ 90 h 90"/>
                <a:gd name="T20" fmla="*/ 103 w 174"/>
                <a:gd name="T21" fmla="*/ 88 h 90"/>
                <a:gd name="T22" fmla="*/ 119 w 174"/>
                <a:gd name="T23" fmla="*/ 80 h 90"/>
                <a:gd name="T24" fmla="*/ 136 w 174"/>
                <a:gd name="T25" fmla="*/ 70 h 90"/>
                <a:gd name="T26" fmla="*/ 154 w 174"/>
                <a:gd name="T27" fmla="*/ 52 h 90"/>
                <a:gd name="T28" fmla="*/ 174 w 174"/>
                <a:gd name="T29" fmla="*/ 30 h 90"/>
                <a:gd name="T30" fmla="*/ 174 w 174"/>
                <a:gd name="T31" fmla="*/ 30 h 90"/>
                <a:gd name="T32" fmla="*/ 158 w 174"/>
                <a:gd name="T33" fmla="*/ 20 h 90"/>
                <a:gd name="T34" fmla="*/ 140 w 174"/>
                <a:gd name="T35" fmla="*/ 12 h 90"/>
                <a:gd name="T36" fmla="*/ 117 w 174"/>
                <a:gd name="T37" fmla="*/ 4 h 90"/>
                <a:gd name="T38" fmla="*/ 105 w 174"/>
                <a:gd name="T39" fmla="*/ 0 h 90"/>
                <a:gd name="T40" fmla="*/ 91 w 174"/>
                <a:gd name="T41" fmla="*/ 0 h 90"/>
                <a:gd name="T42" fmla="*/ 77 w 174"/>
                <a:gd name="T43" fmla="*/ 0 h 90"/>
                <a:gd name="T44" fmla="*/ 61 w 174"/>
                <a:gd name="T45" fmla="*/ 2 h 90"/>
                <a:gd name="T46" fmla="*/ 45 w 174"/>
                <a:gd name="T47" fmla="*/ 6 h 90"/>
                <a:gd name="T48" fmla="*/ 31 w 174"/>
                <a:gd name="T49" fmla="*/ 12 h 90"/>
                <a:gd name="T50" fmla="*/ 16 w 174"/>
                <a:gd name="T51" fmla="*/ 22 h 90"/>
                <a:gd name="T52" fmla="*/ 0 w 174"/>
                <a:gd name="T53" fmla="*/ 36 h 90"/>
                <a:gd name="T54" fmla="*/ 0 w 174"/>
                <a:gd name="T55" fmla="*/ 3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4" h="90">
                  <a:moveTo>
                    <a:pt x="0" y="36"/>
                  </a:moveTo>
                  <a:lnTo>
                    <a:pt x="0" y="36"/>
                  </a:lnTo>
                  <a:lnTo>
                    <a:pt x="4" y="40"/>
                  </a:lnTo>
                  <a:lnTo>
                    <a:pt x="12" y="54"/>
                  </a:lnTo>
                  <a:lnTo>
                    <a:pt x="27" y="70"/>
                  </a:lnTo>
                  <a:lnTo>
                    <a:pt x="35" y="76"/>
                  </a:lnTo>
                  <a:lnTo>
                    <a:pt x="47" y="84"/>
                  </a:lnTo>
                  <a:lnTo>
                    <a:pt x="59" y="88"/>
                  </a:lnTo>
                  <a:lnTo>
                    <a:pt x="73" y="90"/>
                  </a:lnTo>
                  <a:lnTo>
                    <a:pt x="87" y="90"/>
                  </a:lnTo>
                  <a:lnTo>
                    <a:pt x="103" y="88"/>
                  </a:lnTo>
                  <a:lnTo>
                    <a:pt x="119" y="80"/>
                  </a:lnTo>
                  <a:lnTo>
                    <a:pt x="136" y="70"/>
                  </a:lnTo>
                  <a:lnTo>
                    <a:pt x="154" y="52"/>
                  </a:lnTo>
                  <a:lnTo>
                    <a:pt x="174" y="30"/>
                  </a:lnTo>
                  <a:lnTo>
                    <a:pt x="174" y="30"/>
                  </a:lnTo>
                  <a:lnTo>
                    <a:pt x="158" y="20"/>
                  </a:lnTo>
                  <a:lnTo>
                    <a:pt x="140" y="12"/>
                  </a:lnTo>
                  <a:lnTo>
                    <a:pt x="117" y="4"/>
                  </a:lnTo>
                  <a:lnTo>
                    <a:pt x="105" y="0"/>
                  </a:lnTo>
                  <a:lnTo>
                    <a:pt x="91" y="0"/>
                  </a:lnTo>
                  <a:lnTo>
                    <a:pt x="77" y="0"/>
                  </a:lnTo>
                  <a:lnTo>
                    <a:pt x="61" y="2"/>
                  </a:lnTo>
                  <a:lnTo>
                    <a:pt x="45" y="6"/>
                  </a:lnTo>
                  <a:lnTo>
                    <a:pt x="31" y="12"/>
                  </a:lnTo>
                  <a:lnTo>
                    <a:pt x="16" y="22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Freeform 1018">
              <a:extLst>
                <a:ext uri="{FF2B5EF4-FFF2-40B4-BE49-F238E27FC236}">
                  <a16:creationId xmlns:a16="http://schemas.microsoft.com/office/drawing/2014/main" id="{408C803C-34D5-4716-8785-238794E6C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8138" y="2247900"/>
              <a:ext cx="115888" cy="273050"/>
            </a:xfrm>
            <a:custGeom>
              <a:avLst/>
              <a:gdLst>
                <a:gd name="T0" fmla="*/ 24 w 73"/>
                <a:gd name="T1" fmla="*/ 162 h 172"/>
                <a:gd name="T2" fmla="*/ 24 w 73"/>
                <a:gd name="T3" fmla="*/ 162 h 172"/>
                <a:gd name="T4" fmla="*/ 22 w 73"/>
                <a:gd name="T5" fmla="*/ 124 h 172"/>
                <a:gd name="T6" fmla="*/ 22 w 73"/>
                <a:gd name="T7" fmla="*/ 102 h 172"/>
                <a:gd name="T8" fmla="*/ 26 w 73"/>
                <a:gd name="T9" fmla="*/ 80 h 172"/>
                <a:gd name="T10" fmla="*/ 32 w 73"/>
                <a:gd name="T11" fmla="*/ 58 h 172"/>
                <a:gd name="T12" fmla="*/ 36 w 73"/>
                <a:gd name="T13" fmla="*/ 48 h 172"/>
                <a:gd name="T14" fmla="*/ 40 w 73"/>
                <a:gd name="T15" fmla="*/ 38 h 172"/>
                <a:gd name="T16" fmla="*/ 48 w 73"/>
                <a:gd name="T17" fmla="*/ 30 h 172"/>
                <a:gd name="T18" fmla="*/ 53 w 73"/>
                <a:gd name="T19" fmla="*/ 22 h 172"/>
                <a:gd name="T20" fmla="*/ 63 w 73"/>
                <a:gd name="T21" fmla="*/ 14 h 172"/>
                <a:gd name="T22" fmla="*/ 73 w 73"/>
                <a:gd name="T23" fmla="*/ 10 h 172"/>
                <a:gd name="T24" fmla="*/ 55 w 73"/>
                <a:gd name="T25" fmla="*/ 0 h 172"/>
                <a:gd name="T26" fmla="*/ 55 w 73"/>
                <a:gd name="T27" fmla="*/ 0 h 172"/>
                <a:gd name="T28" fmla="*/ 48 w 73"/>
                <a:gd name="T29" fmla="*/ 4 h 172"/>
                <a:gd name="T30" fmla="*/ 40 w 73"/>
                <a:gd name="T31" fmla="*/ 8 h 172"/>
                <a:gd name="T32" fmla="*/ 30 w 73"/>
                <a:gd name="T33" fmla="*/ 16 h 172"/>
                <a:gd name="T34" fmla="*/ 20 w 73"/>
                <a:gd name="T35" fmla="*/ 28 h 172"/>
                <a:gd name="T36" fmla="*/ 10 w 73"/>
                <a:gd name="T37" fmla="*/ 42 h 172"/>
                <a:gd name="T38" fmla="*/ 4 w 73"/>
                <a:gd name="T39" fmla="*/ 64 h 172"/>
                <a:gd name="T40" fmla="*/ 0 w 73"/>
                <a:gd name="T41" fmla="*/ 90 h 172"/>
                <a:gd name="T42" fmla="*/ 14 w 73"/>
                <a:gd name="T43" fmla="*/ 172 h 172"/>
                <a:gd name="T44" fmla="*/ 14 w 73"/>
                <a:gd name="T45" fmla="*/ 172 h 172"/>
                <a:gd name="T46" fmla="*/ 14 w 73"/>
                <a:gd name="T47" fmla="*/ 172 h 172"/>
                <a:gd name="T48" fmla="*/ 18 w 73"/>
                <a:gd name="T49" fmla="*/ 172 h 172"/>
                <a:gd name="T50" fmla="*/ 22 w 73"/>
                <a:gd name="T51" fmla="*/ 170 h 172"/>
                <a:gd name="T52" fmla="*/ 24 w 73"/>
                <a:gd name="T53" fmla="*/ 166 h 172"/>
                <a:gd name="T54" fmla="*/ 24 w 73"/>
                <a:gd name="T55" fmla="*/ 162 h 172"/>
                <a:gd name="T56" fmla="*/ 24 w 73"/>
                <a:gd name="T57" fmla="*/ 16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3" h="172">
                  <a:moveTo>
                    <a:pt x="24" y="162"/>
                  </a:moveTo>
                  <a:lnTo>
                    <a:pt x="24" y="162"/>
                  </a:lnTo>
                  <a:lnTo>
                    <a:pt x="22" y="124"/>
                  </a:lnTo>
                  <a:lnTo>
                    <a:pt x="22" y="102"/>
                  </a:lnTo>
                  <a:lnTo>
                    <a:pt x="26" y="80"/>
                  </a:lnTo>
                  <a:lnTo>
                    <a:pt x="32" y="58"/>
                  </a:lnTo>
                  <a:lnTo>
                    <a:pt x="36" y="48"/>
                  </a:lnTo>
                  <a:lnTo>
                    <a:pt x="40" y="38"/>
                  </a:lnTo>
                  <a:lnTo>
                    <a:pt x="48" y="30"/>
                  </a:lnTo>
                  <a:lnTo>
                    <a:pt x="53" y="22"/>
                  </a:lnTo>
                  <a:lnTo>
                    <a:pt x="63" y="14"/>
                  </a:lnTo>
                  <a:lnTo>
                    <a:pt x="73" y="1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48" y="4"/>
                  </a:lnTo>
                  <a:lnTo>
                    <a:pt x="40" y="8"/>
                  </a:lnTo>
                  <a:lnTo>
                    <a:pt x="30" y="16"/>
                  </a:lnTo>
                  <a:lnTo>
                    <a:pt x="20" y="28"/>
                  </a:lnTo>
                  <a:lnTo>
                    <a:pt x="10" y="42"/>
                  </a:lnTo>
                  <a:lnTo>
                    <a:pt x="4" y="64"/>
                  </a:lnTo>
                  <a:lnTo>
                    <a:pt x="0" y="90"/>
                  </a:lnTo>
                  <a:lnTo>
                    <a:pt x="14" y="172"/>
                  </a:lnTo>
                  <a:lnTo>
                    <a:pt x="14" y="172"/>
                  </a:lnTo>
                  <a:lnTo>
                    <a:pt x="14" y="172"/>
                  </a:lnTo>
                  <a:lnTo>
                    <a:pt x="18" y="172"/>
                  </a:lnTo>
                  <a:lnTo>
                    <a:pt x="22" y="170"/>
                  </a:lnTo>
                  <a:lnTo>
                    <a:pt x="24" y="166"/>
                  </a:lnTo>
                  <a:lnTo>
                    <a:pt x="24" y="162"/>
                  </a:lnTo>
                  <a:lnTo>
                    <a:pt x="24" y="162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Freeform 1019">
              <a:extLst>
                <a:ext uri="{FF2B5EF4-FFF2-40B4-BE49-F238E27FC236}">
                  <a16:creationId xmlns:a16="http://schemas.microsoft.com/office/drawing/2014/main" id="{F50365FA-8124-439A-99D4-3DB8FEB95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0226" y="2251075"/>
              <a:ext cx="112713" cy="269875"/>
            </a:xfrm>
            <a:custGeom>
              <a:avLst/>
              <a:gdLst>
                <a:gd name="T0" fmla="*/ 57 w 71"/>
                <a:gd name="T1" fmla="*/ 170 h 170"/>
                <a:gd name="T2" fmla="*/ 57 w 71"/>
                <a:gd name="T3" fmla="*/ 170 h 170"/>
                <a:gd name="T4" fmla="*/ 71 w 71"/>
                <a:gd name="T5" fmla="*/ 88 h 170"/>
                <a:gd name="T6" fmla="*/ 71 w 71"/>
                <a:gd name="T7" fmla="*/ 88 h 170"/>
                <a:gd name="T8" fmla="*/ 67 w 71"/>
                <a:gd name="T9" fmla="*/ 62 h 170"/>
                <a:gd name="T10" fmla="*/ 61 w 71"/>
                <a:gd name="T11" fmla="*/ 42 h 170"/>
                <a:gd name="T12" fmla="*/ 51 w 71"/>
                <a:gd name="T13" fmla="*/ 26 h 170"/>
                <a:gd name="T14" fmla="*/ 41 w 71"/>
                <a:gd name="T15" fmla="*/ 14 h 170"/>
                <a:gd name="T16" fmla="*/ 32 w 71"/>
                <a:gd name="T17" fmla="*/ 6 h 170"/>
                <a:gd name="T18" fmla="*/ 24 w 71"/>
                <a:gd name="T19" fmla="*/ 2 h 170"/>
                <a:gd name="T20" fmla="*/ 16 w 71"/>
                <a:gd name="T21" fmla="*/ 0 h 170"/>
                <a:gd name="T22" fmla="*/ 0 w 71"/>
                <a:gd name="T23" fmla="*/ 8 h 170"/>
                <a:gd name="T24" fmla="*/ 0 w 71"/>
                <a:gd name="T25" fmla="*/ 8 h 170"/>
                <a:gd name="T26" fmla="*/ 10 w 71"/>
                <a:gd name="T27" fmla="*/ 14 h 170"/>
                <a:gd name="T28" fmla="*/ 18 w 71"/>
                <a:gd name="T29" fmla="*/ 20 h 170"/>
                <a:gd name="T30" fmla="*/ 26 w 71"/>
                <a:gd name="T31" fmla="*/ 28 h 170"/>
                <a:gd name="T32" fmla="*/ 32 w 71"/>
                <a:gd name="T33" fmla="*/ 36 h 170"/>
                <a:gd name="T34" fmla="*/ 36 w 71"/>
                <a:gd name="T35" fmla="*/ 46 h 170"/>
                <a:gd name="T36" fmla="*/ 39 w 71"/>
                <a:gd name="T37" fmla="*/ 56 h 170"/>
                <a:gd name="T38" fmla="*/ 45 w 71"/>
                <a:gd name="T39" fmla="*/ 78 h 170"/>
                <a:gd name="T40" fmla="*/ 49 w 71"/>
                <a:gd name="T41" fmla="*/ 102 h 170"/>
                <a:gd name="T42" fmla="*/ 49 w 71"/>
                <a:gd name="T43" fmla="*/ 124 h 170"/>
                <a:gd name="T44" fmla="*/ 47 w 71"/>
                <a:gd name="T45" fmla="*/ 160 h 170"/>
                <a:gd name="T46" fmla="*/ 47 w 71"/>
                <a:gd name="T47" fmla="*/ 160 h 170"/>
                <a:gd name="T48" fmla="*/ 47 w 71"/>
                <a:gd name="T49" fmla="*/ 164 h 170"/>
                <a:gd name="T50" fmla="*/ 49 w 71"/>
                <a:gd name="T51" fmla="*/ 168 h 170"/>
                <a:gd name="T52" fmla="*/ 53 w 71"/>
                <a:gd name="T53" fmla="*/ 170 h 170"/>
                <a:gd name="T54" fmla="*/ 57 w 71"/>
                <a:gd name="T55" fmla="*/ 170 h 170"/>
                <a:gd name="T56" fmla="*/ 57 w 71"/>
                <a:gd name="T57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170">
                  <a:moveTo>
                    <a:pt x="57" y="170"/>
                  </a:moveTo>
                  <a:lnTo>
                    <a:pt x="57" y="170"/>
                  </a:lnTo>
                  <a:lnTo>
                    <a:pt x="71" y="88"/>
                  </a:lnTo>
                  <a:lnTo>
                    <a:pt x="71" y="88"/>
                  </a:lnTo>
                  <a:lnTo>
                    <a:pt x="67" y="62"/>
                  </a:lnTo>
                  <a:lnTo>
                    <a:pt x="61" y="42"/>
                  </a:lnTo>
                  <a:lnTo>
                    <a:pt x="51" y="26"/>
                  </a:lnTo>
                  <a:lnTo>
                    <a:pt x="41" y="14"/>
                  </a:lnTo>
                  <a:lnTo>
                    <a:pt x="32" y="6"/>
                  </a:lnTo>
                  <a:lnTo>
                    <a:pt x="24" y="2"/>
                  </a:lnTo>
                  <a:lnTo>
                    <a:pt x="16" y="0"/>
                  </a:lnTo>
                  <a:lnTo>
                    <a:pt x="0" y="8"/>
                  </a:lnTo>
                  <a:lnTo>
                    <a:pt x="0" y="8"/>
                  </a:lnTo>
                  <a:lnTo>
                    <a:pt x="10" y="14"/>
                  </a:lnTo>
                  <a:lnTo>
                    <a:pt x="18" y="20"/>
                  </a:lnTo>
                  <a:lnTo>
                    <a:pt x="26" y="28"/>
                  </a:lnTo>
                  <a:lnTo>
                    <a:pt x="32" y="36"/>
                  </a:lnTo>
                  <a:lnTo>
                    <a:pt x="36" y="46"/>
                  </a:lnTo>
                  <a:lnTo>
                    <a:pt x="39" y="56"/>
                  </a:lnTo>
                  <a:lnTo>
                    <a:pt x="45" y="78"/>
                  </a:lnTo>
                  <a:lnTo>
                    <a:pt x="49" y="102"/>
                  </a:lnTo>
                  <a:lnTo>
                    <a:pt x="49" y="124"/>
                  </a:lnTo>
                  <a:lnTo>
                    <a:pt x="47" y="160"/>
                  </a:lnTo>
                  <a:lnTo>
                    <a:pt x="47" y="160"/>
                  </a:lnTo>
                  <a:lnTo>
                    <a:pt x="47" y="164"/>
                  </a:lnTo>
                  <a:lnTo>
                    <a:pt x="49" y="168"/>
                  </a:lnTo>
                  <a:lnTo>
                    <a:pt x="53" y="170"/>
                  </a:lnTo>
                  <a:lnTo>
                    <a:pt x="57" y="170"/>
                  </a:lnTo>
                  <a:lnTo>
                    <a:pt x="57" y="170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Rectangle 1020">
              <a:extLst>
                <a:ext uri="{FF2B5EF4-FFF2-40B4-BE49-F238E27FC236}">
                  <a16:creationId xmlns:a16="http://schemas.microsoft.com/office/drawing/2014/main" id="{D6FD358C-C6A9-4A0F-84A7-5A1D4C458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5801" y="3832225"/>
              <a:ext cx="63500" cy="517525"/>
            </a:xfrm>
            <a:prstGeom prst="rect">
              <a:avLst/>
            </a:prstGeom>
            <a:solidFill>
              <a:srgbClr val="777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Freeform 1021">
              <a:extLst>
                <a:ext uri="{FF2B5EF4-FFF2-40B4-BE49-F238E27FC236}">
                  <a16:creationId xmlns:a16="http://schemas.microsoft.com/office/drawing/2014/main" id="{7AAC1472-5F44-4FBC-AB67-37A626090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07688" y="4216400"/>
              <a:ext cx="339725" cy="133350"/>
            </a:xfrm>
            <a:custGeom>
              <a:avLst/>
              <a:gdLst>
                <a:gd name="T0" fmla="*/ 202 w 214"/>
                <a:gd name="T1" fmla="*/ 0 h 84"/>
                <a:gd name="T2" fmla="*/ 107 w 214"/>
                <a:gd name="T3" fmla="*/ 0 h 84"/>
                <a:gd name="T4" fmla="*/ 107 w 214"/>
                <a:gd name="T5" fmla="*/ 0 h 84"/>
                <a:gd name="T6" fmla="*/ 12 w 214"/>
                <a:gd name="T7" fmla="*/ 0 h 84"/>
                <a:gd name="T8" fmla="*/ 12 w 214"/>
                <a:gd name="T9" fmla="*/ 0 h 84"/>
                <a:gd name="T10" fmla="*/ 8 w 214"/>
                <a:gd name="T11" fmla="*/ 0 h 84"/>
                <a:gd name="T12" fmla="*/ 4 w 214"/>
                <a:gd name="T13" fmla="*/ 4 h 84"/>
                <a:gd name="T14" fmla="*/ 0 w 214"/>
                <a:gd name="T15" fmla="*/ 8 h 84"/>
                <a:gd name="T16" fmla="*/ 0 w 214"/>
                <a:gd name="T17" fmla="*/ 14 h 84"/>
                <a:gd name="T18" fmla="*/ 0 w 214"/>
                <a:gd name="T19" fmla="*/ 72 h 84"/>
                <a:gd name="T20" fmla="*/ 0 w 214"/>
                <a:gd name="T21" fmla="*/ 72 h 84"/>
                <a:gd name="T22" fmla="*/ 0 w 214"/>
                <a:gd name="T23" fmla="*/ 76 h 84"/>
                <a:gd name="T24" fmla="*/ 4 w 214"/>
                <a:gd name="T25" fmla="*/ 80 h 84"/>
                <a:gd name="T26" fmla="*/ 8 w 214"/>
                <a:gd name="T27" fmla="*/ 84 h 84"/>
                <a:gd name="T28" fmla="*/ 12 w 214"/>
                <a:gd name="T29" fmla="*/ 84 h 84"/>
                <a:gd name="T30" fmla="*/ 32 w 214"/>
                <a:gd name="T31" fmla="*/ 84 h 84"/>
                <a:gd name="T32" fmla="*/ 32 w 214"/>
                <a:gd name="T33" fmla="*/ 50 h 84"/>
                <a:gd name="T34" fmla="*/ 32 w 214"/>
                <a:gd name="T35" fmla="*/ 50 h 84"/>
                <a:gd name="T36" fmla="*/ 34 w 214"/>
                <a:gd name="T37" fmla="*/ 44 h 84"/>
                <a:gd name="T38" fmla="*/ 36 w 214"/>
                <a:gd name="T39" fmla="*/ 40 h 84"/>
                <a:gd name="T40" fmla="*/ 42 w 214"/>
                <a:gd name="T41" fmla="*/ 36 h 84"/>
                <a:gd name="T42" fmla="*/ 48 w 214"/>
                <a:gd name="T43" fmla="*/ 34 h 84"/>
                <a:gd name="T44" fmla="*/ 107 w 214"/>
                <a:gd name="T45" fmla="*/ 34 h 84"/>
                <a:gd name="T46" fmla="*/ 107 w 214"/>
                <a:gd name="T47" fmla="*/ 34 h 84"/>
                <a:gd name="T48" fmla="*/ 167 w 214"/>
                <a:gd name="T49" fmla="*/ 34 h 84"/>
                <a:gd name="T50" fmla="*/ 167 w 214"/>
                <a:gd name="T51" fmla="*/ 34 h 84"/>
                <a:gd name="T52" fmla="*/ 172 w 214"/>
                <a:gd name="T53" fmla="*/ 36 h 84"/>
                <a:gd name="T54" fmla="*/ 178 w 214"/>
                <a:gd name="T55" fmla="*/ 40 h 84"/>
                <a:gd name="T56" fmla="*/ 182 w 214"/>
                <a:gd name="T57" fmla="*/ 44 h 84"/>
                <a:gd name="T58" fmla="*/ 182 w 214"/>
                <a:gd name="T59" fmla="*/ 50 h 84"/>
                <a:gd name="T60" fmla="*/ 182 w 214"/>
                <a:gd name="T61" fmla="*/ 84 h 84"/>
                <a:gd name="T62" fmla="*/ 202 w 214"/>
                <a:gd name="T63" fmla="*/ 84 h 84"/>
                <a:gd name="T64" fmla="*/ 202 w 214"/>
                <a:gd name="T65" fmla="*/ 84 h 84"/>
                <a:gd name="T66" fmla="*/ 206 w 214"/>
                <a:gd name="T67" fmla="*/ 84 h 84"/>
                <a:gd name="T68" fmla="*/ 210 w 214"/>
                <a:gd name="T69" fmla="*/ 80 h 84"/>
                <a:gd name="T70" fmla="*/ 214 w 214"/>
                <a:gd name="T71" fmla="*/ 76 h 84"/>
                <a:gd name="T72" fmla="*/ 214 w 214"/>
                <a:gd name="T73" fmla="*/ 72 h 84"/>
                <a:gd name="T74" fmla="*/ 214 w 214"/>
                <a:gd name="T75" fmla="*/ 14 h 84"/>
                <a:gd name="T76" fmla="*/ 214 w 214"/>
                <a:gd name="T77" fmla="*/ 14 h 84"/>
                <a:gd name="T78" fmla="*/ 214 w 214"/>
                <a:gd name="T79" fmla="*/ 8 h 84"/>
                <a:gd name="T80" fmla="*/ 210 w 214"/>
                <a:gd name="T81" fmla="*/ 4 h 84"/>
                <a:gd name="T82" fmla="*/ 206 w 214"/>
                <a:gd name="T83" fmla="*/ 0 h 84"/>
                <a:gd name="T84" fmla="*/ 202 w 214"/>
                <a:gd name="T85" fmla="*/ 0 h 84"/>
                <a:gd name="T86" fmla="*/ 202 w 214"/>
                <a:gd name="T8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4" h="84">
                  <a:moveTo>
                    <a:pt x="202" y="0"/>
                  </a:moveTo>
                  <a:lnTo>
                    <a:pt x="107" y="0"/>
                  </a:lnTo>
                  <a:lnTo>
                    <a:pt x="107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6"/>
                  </a:lnTo>
                  <a:lnTo>
                    <a:pt x="4" y="80"/>
                  </a:lnTo>
                  <a:lnTo>
                    <a:pt x="8" y="84"/>
                  </a:lnTo>
                  <a:lnTo>
                    <a:pt x="12" y="84"/>
                  </a:lnTo>
                  <a:lnTo>
                    <a:pt x="32" y="84"/>
                  </a:lnTo>
                  <a:lnTo>
                    <a:pt x="32" y="50"/>
                  </a:lnTo>
                  <a:lnTo>
                    <a:pt x="32" y="50"/>
                  </a:lnTo>
                  <a:lnTo>
                    <a:pt x="34" y="44"/>
                  </a:lnTo>
                  <a:lnTo>
                    <a:pt x="36" y="40"/>
                  </a:lnTo>
                  <a:lnTo>
                    <a:pt x="42" y="36"/>
                  </a:lnTo>
                  <a:lnTo>
                    <a:pt x="48" y="34"/>
                  </a:lnTo>
                  <a:lnTo>
                    <a:pt x="107" y="34"/>
                  </a:lnTo>
                  <a:lnTo>
                    <a:pt x="107" y="34"/>
                  </a:lnTo>
                  <a:lnTo>
                    <a:pt x="167" y="34"/>
                  </a:lnTo>
                  <a:lnTo>
                    <a:pt x="167" y="34"/>
                  </a:lnTo>
                  <a:lnTo>
                    <a:pt x="172" y="36"/>
                  </a:lnTo>
                  <a:lnTo>
                    <a:pt x="178" y="40"/>
                  </a:lnTo>
                  <a:lnTo>
                    <a:pt x="182" y="44"/>
                  </a:lnTo>
                  <a:lnTo>
                    <a:pt x="182" y="50"/>
                  </a:lnTo>
                  <a:lnTo>
                    <a:pt x="182" y="84"/>
                  </a:lnTo>
                  <a:lnTo>
                    <a:pt x="202" y="84"/>
                  </a:lnTo>
                  <a:lnTo>
                    <a:pt x="202" y="84"/>
                  </a:lnTo>
                  <a:lnTo>
                    <a:pt x="206" y="84"/>
                  </a:lnTo>
                  <a:lnTo>
                    <a:pt x="210" y="80"/>
                  </a:lnTo>
                  <a:lnTo>
                    <a:pt x="214" y="76"/>
                  </a:lnTo>
                  <a:lnTo>
                    <a:pt x="214" y="72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8"/>
                  </a:lnTo>
                  <a:lnTo>
                    <a:pt x="210" y="4"/>
                  </a:lnTo>
                  <a:lnTo>
                    <a:pt x="206" y="0"/>
                  </a:lnTo>
                  <a:lnTo>
                    <a:pt x="202" y="0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777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Freeform 1022">
              <a:extLst>
                <a:ext uri="{FF2B5EF4-FFF2-40B4-BE49-F238E27FC236}">
                  <a16:creationId xmlns:a16="http://schemas.microsoft.com/office/drawing/2014/main" id="{FCC1D502-01C8-4820-8A14-C10904F07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9588" y="4305300"/>
              <a:ext cx="117475" cy="114300"/>
            </a:xfrm>
            <a:custGeom>
              <a:avLst/>
              <a:gdLst>
                <a:gd name="T0" fmla="*/ 74 w 74"/>
                <a:gd name="T1" fmla="*/ 36 h 72"/>
                <a:gd name="T2" fmla="*/ 74 w 74"/>
                <a:gd name="T3" fmla="*/ 36 h 72"/>
                <a:gd name="T4" fmla="*/ 72 w 74"/>
                <a:gd name="T5" fmla="*/ 44 h 72"/>
                <a:gd name="T6" fmla="*/ 70 w 74"/>
                <a:gd name="T7" fmla="*/ 50 h 72"/>
                <a:gd name="T8" fmla="*/ 66 w 74"/>
                <a:gd name="T9" fmla="*/ 56 h 72"/>
                <a:gd name="T10" fmla="*/ 62 w 74"/>
                <a:gd name="T11" fmla="*/ 62 h 72"/>
                <a:gd name="T12" fmla="*/ 58 w 74"/>
                <a:gd name="T13" fmla="*/ 66 h 72"/>
                <a:gd name="T14" fmla="*/ 50 w 74"/>
                <a:gd name="T15" fmla="*/ 70 h 72"/>
                <a:gd name="T16" fmla="*/ 44 w 74"/>
                <a:gd name="T17" fmla="*/ 72 h 72"/>
                <a:gd name="T18" fmla="*/ 36 w 74"/>
                <a:gd name="T19" fmla="*/ 72 h 72"/>
                <a:gd name="T20" fmla="*/ 36 w 74"/>
                <a:gd name="T21" fmla="*/ 72 h 72"/>
                <a:gd name="T22" fmla="*/ 30 w 74"/>
                <a:gd name="T23" fmla="*/ 72 h 72"/>
                <a:gd name="T24" fmla="*/ 22 w 74"/>
                <a:gd name="T25" fmla="*/ 70 h 72"/>
                <a:gd name="T26" fmla="*/ 16 w 74"/>
                <a:gd name="T27" fmla="*/ 66 h 72"/>
                <a:gd name="T28" fmla="*/ 12 w 74"/>
                <a:gd name="T29" fmla="*/ 62 h 72"/>
                <a:gd name="T30" fmla="*/ 6 w 74"/>
                <a:gd name="T31" fmla="*/ 56 h 72"/>
                <a:gd name="T32" fmla="*/ 4 w 74"/>
                <a:gd name="T33" fmla="*/ 50 h 72"/>
                <a:gd name="T34" fmla="*/ 2 w 74"/>
                <a:gd name="T35" fmla="*/ 44 h 72"/>
                <a:gd name="T36" fmla="*/ 0 w 74"/>
                <a:gd name="T37" fmla="*/ 36 h 72"/>
                <a:gd name="T38" fmla="*/ 0 w 74"/>
                <a:gd name="T39" fmla="*/ 36 h 72"/>
                <a:gd name="T40" fmla="*/ 2 w 74"/>
                <a:gd name="T41" fmla="*/ 28 h 72"/>
                <a:gd name="T42" fmla="*/ 4 w 74"/>
                <a:gd name="T43" fmla="*/ 22 h 72"/>
                <a:gd name="T44" fmla="*/ 6 w 74"/>
                <a:gd name="T45" fmla="*/ 16 h 72"/>
                <a:gd name="T46" fmla="*/ 12 w 74"/>
                <a:gd name="T47" fmla="*/ 10 h 72"/>
                <a:gd name="T48" fmla="*/ 16 w 74"/>
                <a:gd name="T49" fmla="*/ 6 h 72"/>
                <a:gd name="T50" fmla="*/ 22 w 74"/>
                <a:gd name="T51" fmla="*/ 2 h 72"/>
                <a:gd name="T52" fmla="*/ 30 w 74"/>
                <a:gd name="T53" fmla="*/ 0 h 72"/>
                <a:gd name="T54" fmla="*/ 36 w 74"/>
                <a:gd name="T55" fmla="*/ 0 h 72"/>
                <a:gd name="T56" fmla="*/ 36 w 74"/>
                <a:gd name="T57" fmla="*/ 0 h 72"/>
                <a:gd name="T58" fmla="*/ 44 w 74"/>
                <a:gd name="T59" fmla="*/ 0 h 72"/>
                <a:gd name="T60" fmla="*/ 50 w 74"/>
                <a:gd name="T61" fmla="*/ 2 h 72"/>
                <a:gd name="T62" fmla="*/ 58 w 74"/>
                <a:gd name="T63" fmla="*/ 6 h 72"/>
                <a:gd name="T64" fmla="*/ 62 w 74"/>
                <a:gd name="T65" fmla="*/ 10 h 72"/>
                <a:gd name="T66" fmla="*/ 66 w 74"/>
                <a:gd name="T67" fmla="*/ 16 h 72"/>
                <a:gd name="T68" fmla="*/ 70 w 74"/>
                <a:gd name="T69" fmla="*/ 22 h 72"/>
                <a:gd name="T70" fmla="*/ 72 w 74"/>
                <a:gd name="T71" fmla="*/ 28 h 72"/>
                <a:gd name="T72" fmla="*/ 74 w 74"/>
                <a:gd name="T73" fmla="*/ 36 h 72"/>
                <a:gd name="T74" fmla="*/ 74 w 74"/>
                <a:gd name="T75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" h="72">
                  <a:moveTo>
                    <a:pt x="74" y="36"/>
                  </a:moveTo>
                  <a:lnTo>
                    <a:pt x="74" y="36"/>
                  </a:lnTo>
                  <a:lnTo>
                    <a:pt x="72" y="44"/>
                  </a:lnTo>
                  <a:lnTo>
                    <a:pt x="70" y="50"/>
                  </a:lnTo>
                  <a:lnTo>
                    <a:pt x="66" y="56"/>
                  </a:lnTo>
                  <a:lnTo>
                    <a:pt x="62" y="62"/>
                  </a:lnTo>
                  <a:lnTo>
                    <a:pt x="58" y="66"/>
                  </a:lnTo>
                  <a:lnTo>
                    <a:pt x="50" y="70"/>
                  </a:lnTo>
                  <a:lnTo>
                    <a:pt x="44" y="72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0" y="72"/>
                  </a:lnTo>
                  <a:lnTo>
                    <a:pt x="22" y="70"/>
                  </a:lnTo>
                  <a:lnTo>
                    <a:pt x="16" y="66"/>
                  </a:lnTo>
                  <a:lnTo>
                    <a:pt x="12" y="62"/>
                  </a:lnTo>
                  <a:lnTo>
                    <a:pt x="6" y="56"/>
                  </a:lnTo>
                  <a:lnTo>
                    <a:pt x="4" y="50"/>
                  </a:lnTo>
                  <a:lnTo>
                    <a:pt x="2" y="4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2" y="28"/>
                  </a:lnTo>
                  <a:lnTo>
                    <a:pt x="4" y="22"/>
                  </a:lnTo>
                  <a:lnTo>
                    <a:pt x="6" y="16"/>
                  </a:lnTo>
                  <a:lnTo>
                    <a:pt x="12" y="10"/>
                  </a:lnTo>
                  <a:lnTo>
                    <a:pt x="16" y="6"/>
                  </a:lnTo>
                  <a:lnTo>
                    <a:pt x="22" y="2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50" y="2"/>
                  </a:lnTo>
                  <a:lnTo>
                    <a:pt x="58" y="6"/>
                  </a:lnTo>
                  <a:lnTo>
                    <a:pt x="62" y="10"/>
                  </a:lnTo>
                  <a:lnTo>
                    <a:pt x="66" y="16"/>
                  </a:lnTo>
                  <a:lnTo>
                    <a:pt x="70" y="22"/>
                  </a:lnTo>
                  <a:lnTo>
                    <a:pt x="72" y="28"/>
                  </a:lnTo>
                  <a:lnTo>
                    <a:pt x="74" y="36"/>
                  </a:lnTo>
                  <a:lnTo>
                    <a:pt x="74" y="36"/>
                  </a:lnTo>
                  <a:close/>
                </a:path>
              </a:pathLst>
            </a:custGeom>
            <a:solidFill>
              <a:srgbClr val="515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Freeform 1023">
              <a:extLst>
                <a:ext uri="{FF2B5EF4-FFF2-40B4-BE49-F238E27FC236}">
                  <a16:creationId xmlns:a16="http://schemas.microsoft.com/office/drawing/2014/main" id="{D4F010CD-8355-49C1-A346-E03B4CE1F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0401" y="4305300"/>
              <a:ext cx="114300" cy="114300"/>
            </a:xfrm>
            <a:custGeom>
              <a:avLst/>
              <a:gdLst>
                <a:gd name="T0" fmla="*/ 72 w 72"/>
                <a:gd name="T1" fmla="*/ 36 h 72"/>
                <a:gd name="T2" fmla="*/ 72 w 72"/>
                <a:gd name="T3" fmla="*/ 36 h 72"/>
                <a:gd name="T4" fmla="*/ 72 w 72"/>
                <a:gd name="T5" fmla="*/ 44 h 72"/>
                <a:gd name="T6" fmla="*/ 68 w 72"/>
                <a:gd name="T7" fmla="*/ 50 h 72"/>
                <a:gd name="T8" fmla="*/ 66 w 72"/>
                <a:gd name="T9" fmla="*/ 56 h 72"/>
                <a:gd name="T10" fmla="*/ 62 w 72"/>
                <a:gd name="T11" fmla="*/ 62 h 72"/>
                <a:gd name="T12" fmla="*/ 56 w 72"/>
                <a:gd name="T13" fmla="*/ 66 h 72"/>
                <a:gd name="T14" fmla="*/ 50 w 72"/>
                <a:gd name="T15" fmla="*/ 70 h 72"/>
                <a:gd name="T16" fmla="*/ 42 w 72"/>
                <a:gd name="T17" fmla="*/ 72 h 72"/>
                <a:gd name="T18" fmla="*/ 36 w 72"/>
                <a:gd name="T19" fmla="*/ 72 h 72"/>
                <a:gd name="T20" fmla="*/ 36 w 72"/>
                <a:gd name="T21" fmla="*/ 72 h 72"/>
                <a:gd name="T22" fmla="*/ 28 w 72"/>
                <a:gd name="T23" fmla="*/ 72 h 72"/>
                <a:gd name="T24" fmla="*/ 22 w 72"/>
                <a:gd name="T25" fmla="*/ 70 h 72"/>
                <a:gd name="T26" fmla="*/ 16 w 72"/>
                <a:gd name="T27" fmla="*/ 66 h 72"/>
                <a:gd name="T28" fmla="*/ 10 w 72"/>
                <a:gd name="T29" fmla="*/ 62 h 72"/>
                <a:gd name="T30" fmla="*/ 6 w 72"/>
                <a:gd name="T31" fmla="*/ 56 h 72"/>
                <a:gd name="T32" fmla="*/ 2 w 72"/>
                <a:gd name="T33" fmla="*/ 50 h 72"/>
                <a:gd name="T34" fmla="*/ 0 w 72"/>
                <a:gd name="T35" fmla="*/ 44 h 72"/>
                <a:gd name="T36" fmla="*/ 0 w 72"/>
                <a:gd name="T37" fmla="*/ 36 h 72"/>
                <a:gd name="T38" fmla="*/ 0 w 72"/>
                <a:gd name="T39" fmla="*/ 36 h 72"/>
                <a:gd name="T40" fmla="*/ 0 w 72"/>
                <a:gd name="T41" fmla="*/ 28 h 72"/>
                <a:gd name="T42" fmla="*/ 2 w 72"/>
                <a:gd name="T43" fmla="*/ 22 h 72"/>
                <a:gd name="T44" fmla="*/ 6 w 72"/>
                <a:gd name="T45" fmla="*/ 16 h 72"/>
                <a:gd name="T46" fmla="*/ 10 w 72"/>
                <a:gd name="T47" fmla="*/ 10 h 72"/>
                <a:gd name="T48" fmla="*/ 16 w 72"/>
                <a:gd name="T49" fmla="*/ 6 h 72"/>
                <a:gd name="T50" fmla="*/ 22 w 72"/>
                <a:gd name="T51" fmla="*/ 2 h 72"/>
                <a:gd name="T52" fmla="*/ 28 w 72"/>
                <a:gd name="T53" fmla="*/ 0 h 72"/>
                <a:gd name="T54" fmla="*/ 36 w 72"/>
                <a:gd name="T55" fmla="*/ 0 h 72"/>
                <a:gd name="T56" fmla="*/ 36 w 72"/>
                <a:gd name="T57" fmla="*/ 0 h 72"/>
                <a:gd name="T58" fmla="*/ 42 w 72"/>
                <a:gd name="T59" fmla="*/ 0 h 72"/>
                <a:gd name="T60" fmla="*/ 50 w 72"/>
                <a:gd name="T61" fmla="*/ 2 h 72"/>
                <a:gd name="T62" fmla="*/ 56 w 72"/>
                <a:gd name="T63" fmla="*/ 6 h 72"/>
                <a:gd name="T64" fmla="*/ 62 w 72"/>
                <a:gd name="T65" fmla="*/ 10 h 72"/>
                <a:gd name="T66" fmla="*/ 66 w 72"/>
                <a:gd name="T67" fmla="*/ 16 h 72"/>
                <a:gd name="T68" fmla="*/ 68 w 72"/>
                <a:gd name="T69" fmla="*/ 22 h 72"/>
                <a:gd name="T70" fmla="*/ 72 w 72"/>
                <a:gd name="T71" fmla="*/ 28 h 72"/>
                <a:gd name="T72" fmla="*/ 72 w 72"/>
                <a:gd name="T73" fmla="*/ 36 h 72"/>
                <a:gd name="T74" fmla="*/ 72 w 72"/>
                <a:gd name="T75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lnTo>
                    <a:pt x="72" y="36"/>
                  </a:lnTo>
                  <a:lnTo>
                    <a:pt x="72" y="44"/>
                  </a:lnTo>
                  <a:lnTo>
                    <a:pt x="68" y="50"/>
                  </a:lnTo>
                  <a:lnTo>
                    <a:pt x="66" y="56"/>
                  </a:lnTo>
                  <a:lnTo>
                    <a:pt x="62" y="62"/>
                  </a:lnTo>
                  <a:lnTo>
                    <a:pt x="56" y="66"/>
                  </a:lnTo>
                  <a:lnTo>
                    <a:pt x="50" y="70"/>
                  </a:lnTo>
                  <a:lnTo>
                    <a:pt x="42" y="72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28" y="72"/>
                  </a:lnTo>
                  <a:lnTo>
                    <a:pt x="22" y="70"/>
                  </a:lnTo>
                  <a:lnTo>
                    <a:pt x="16" y="66"/>
                  </a:lnTo>
                  <a:lnTo>
                    <a:pt x="10" y="62"/>
                  </a:lnTo>
                  <a:lnTo>
                    <a:pt x="6" y="56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28"/>
                  </a:lnTo>
                  <a:lnTo>
                    <a:pt x="2" y="22"/>
                  </a:lnTo>
                  <a:lnTo>
                    <a:pt x="6" y="16"/>
                  </a:lnTo>
                  <a:lnTo>
                    <a:pt x="10" y="10"/>
                  </a:lnTo>
                  <a:lnTo>
                    <a:pt x="16" y="6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0" y="2"/>
                  </a:lnTo>
                  <a:lnTo>
                    <a:pt x="56" y="6"/>
                  </a:lnTo>
                  <a:lnTo>
                    <a:pt x="62" y="10"/>
                  </a:lnTo>
                  <a:lnTo>
                    <a:pt x="66" y="16"/>
                  </a:lnTo>
                  <a:lnTo>
                    <a:pt x="68" y="22"/>
                  </a:lnTo>
                  <a:lnTo>
                    <a:pt x="72" y="28"/>
                  </a:lnTo>
                  <a:lnTo>
                    <a:pt x="72" y="36"/>
                  </a:lnTo>
                  <a:lnTo>
                    <a:pt x="72" y="36"/>
                  </a:lnTo>
                  <a:close/>
                </a:path>
              </a:pathLst>
            </a:custGeom>
            <a:solidFill>
              <a:srgbClr val="515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Freeform 1024">
              <a:extLst>
                <a:ext uri="{FF2B5EF4-FFF2-40B4-BE49-F238E27FC236}">
                  <a16:creationId xmlns:a16="http://schemas.microsoft.com/office/drawing/2014/main" id="{337B2491-B35C-48B1-A205-98D27CCF9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9626" y="4305300"/>
              <a:ext cx="112713" cy="114300"/>
            </a:xfrm>
            <a:custGeom>
              <a:avLst/>
              <a:gdLst>
                <a:gd name="T0" fmla="*/ 71 w 71"/>
                <a:gd name="T1" fmla="*/ 36 h 72"/>
                <a:gd name="T2" fmla="*/ 71 w 71"/>
                <a:gd name="T3" fmla="*/ 36 h 72"/>
                <a:gd name="T4" fmla="*/ 71 w 71"/>
                <a:gd name="T5" fmla="*/ 44 h 72"/>
                <a:gd name="T6" fmla="*/ 69 w 71"/>
                <a:gd name="T7" fmla="*/ 50 h 72"/>
                <a:gd name="T8" fmla="*/ 65 w 71"/>
                <a:gd name="T9" fmla="*/ 56 h 72"/>
                <a:gd name="T10" fmla="*/ 61 w 71"/>
                <a:gd name="T11" fmla="*/ 62 h 72"/>
                <a:gd name="T12" fmla="*/ 55 w 71"/>
                <a:gd name="T13" fmla="*/ 66 h 72"/>
                <a:gd name="T14" fmla="*/ 49 w 71"/>
                <a:gd name="T15" fmla="*/ 70 h 72"/>
                <a:gd name="T16" fmla="*/ 43 w 71"/>
                <a:gd name="T17" fmla="*/ 72 h 72"/>
                <a:gd name="T18" fmla="*/ 35 w 71"/>
                <a:gd name="T19" fmla="*/ 72 h 72"/>
                <a:gd name="T20" fmla="*/ 35 w 71"/>
                <a:gd name="T21" fmla="*/ 72 h 72"/>
                <a:gd name="T22" fmla="*/ 29 w 71"/>
                <a:gd name="T23" fmla="*/ 72 h 72"/>
                <a:gd name="T24" fmla="*/ 21 w 71"/>
                <a:gd name="T25" fmla="*/ 70 h 72"/>
                <a:gd name="T26" fmla="*/ 15 w 71"/>
                <a:gd name="T27" fmla="*/ 66 h 72"/>
                <a:gd name="T28" fmla="*/ 9 w 71"/>
                <a:gd name="T29" fmla="*/ 62 h 72"/>
                <a:gd name="T30" fmla="*/ 6 w 71"/>
                <a:gd name="T31" fmla="*/ 56 h 72"/>
                <a:gd name="T32" fmla="*/ 4 w 71"/>
                <a:gd name="T33" fmla="*/ 50 h 72"/>
                <a:gd name="T34" fmla="*/ 0 w 71"/>
                <a:gd name="T35" fmla="*/ 44 h 72"/>
                <a:gd name="T36" fmla="*/ 0 w 71"/>
                <a:gd name="T37" fmla="*/ 36 h 72"/>
                <a:gd name="T38" fmla="*/ 0 w 71"/>
                <a:gd name="T39" fmla="*/ 36 h 72"/>
                <a:gd name="T40" fmla="*/ 0 w 71"/>
                <a:gd name="T41" fmla="*/ 28 h 72"/>
                <a:gd name="T42" fmla="*/ 4 w 71"/>
                <a:gd name="T43" fmla="*/ 22 h 72"/>
                <a:gd name="T44" fmla="*/ 6 w 71"/>
                <a:gd name="T45" fmla="*/ 16 h 72"/>
                <a:gd name="T46" fmla="*/ 9 w 71"/>
                <a:gd name="T47" fmla="*/ 10 h 72"/>
                <a:gd name="T48" fmla="*/ 15 w 71"/>
                <a:gd name="T49" fmla="*/ 6 h 72"/>
                <a:gd name="T50" fmla="*/ 21 w 71"/>
                <a:gd name="T51" fmla="*/ 2 h 72"/>
                <a:gd name="T52" fmla="*/ 29 w 71"/>
                <a:gd name="T53" fmla="*/ 0 h 72"/>
                <a:gd name="T54" fmla="*/ 35 w 71"/>
                <a:gd name="T55" fmla="*/ 0 h 72"/>
                <a:gd name="T56" fmla="*/ 35 w 71"/>
                <a:gd name="T57" fmla="*/ 0 h 72"/>
                <a:gd name="T58" fmla="*/ 43 w 71"/>
                <a:gd name="T59" fmla="*/ 0 h 72"/>
                <a:gd name="T60" fmla="*/ 49 w 71"/>
                <a:gd name="T61" fmla="*/ 2 h 72"/>
                <a:gd name="T62" fmla="*/ 55 w 71"/>
                <a:gd name="T63" fmla="*/ 6 h 72"/>
                <a:gd name="T64" fmla="*/ 61 w 71"/>
                <a:gd name="T65" fmla="*/ 10 h 72"/>
                <a:gd name="T66" fmla="*/ 65 w 71"/>
                <a:gd name="T67" fmla="*/ 16 h 72"/>
                <a:gd name="T68" fmla="*/ 69 w 71"/>
                <a:gd name="T69" fmla="*/ 22 h 72"/>
                <a:gd name="T70" fmla="*/ 71 w 71"/>
                <a:gd name="T71" fmla="*/ 28 h 72"/>
                <a:gd name="T72" fmla="*/ 71 w 71"/>
                <a:gd name="T73" fmla="*/ 36 h 72"/>
                <a:gd name="T74" fmla="*/ 71 w 71"/>
                <a:gd name="T75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1" h="72">
                  <a:moveTo>
                    <a:pt x="71" y="36"/>
                  </a:moveTo>
                  <a:lnTo>
                    <a:pt x="71" y="36"/>
                  </a:lnTo>
                  <a:lnTo>
                    <a:pt x="71" y="44"/>
                  </a:lnTo>
                  <a:lnTo>
                    <a:pt x="69" y="50"/>
                  </a:lnTo>
                  <a:lnTo>
                    <a:pt x="65" y="56"/>
                  </a:lnTo>
                  <a:lnTo>
                    <a:pt x="61" y="62"/>
                  </a:lnTo>
                  <a:lnTo>
                    <a:pt x="55" y="66"/>
                  </a:lnTo>
                  <a:lnTo>
                    <a:pt x="49" y="70"/>
                  </a:lnTo>
                  <a:lnTo>
                    <a:pt x="43" y="72"/>
                  </a:lnTo>
                  <a:lnTo>
                    <a:pt x="35" y="72"/>
                  </a:lnTo>
                  <a:lnTo>
                    <a:pt x="35" y="72"/>
                  </a:lnTo>
                  <a:lnTo>
                    <a:pt x="29" y="72"/>
                  </a:lnTo>
                  <a:lnTo>
                    <a:pt x="21" y="70"/>
                  </a:lnTo>
                  <a:lnTo>
                    <a:pt x="15" y="66"/>
                  </a:lnTo>
                  <a:lnTo>
                    <a:pt x="9" y="62"/>
                  </a:lnTo>
                  <a:lnTo>
                    <a:pt x="6" y="56"/>
                  </a:lnTo>
                  <a:lnTo>
                    <a:pt x="4" y="50"/>
                  </a:lnTo>
                  <a:lnTo>
                    <a:pt x="0" y="4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28"/>
                  </a:lnTo>
                  <a:lnTo>
                    <a:pt x="4" y="22"/>
                  </a:lnTo>
                  <a:lnTo>
                    <a:pt x="6" y="16"/>
                  </a:lnTo>
                  <a:lnTo>
                    <a:pt x="9" y="10"/>
                  </a:lnTo>
                  <a:lnTo>
                    <a:pt x="15" y="6"/>
                  </a:lnTo>
                  <a:lnTo>
                    <a:pt x="21" y="2"/>
                  </a:lnTo>
                  <a:lnTo>
                    <a:pt x="29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9" y="2"/>
                  </a:lnTo>
                  <a:lnTo>
                    <a:pt x="55" y="6"/>
                  </a:lnTo>
                  <a:lnTo>
                    <a:pt x="61" y="10"/>
                  </a:lnTo>
                  <a:lnTo>
                    <a:pt x="65" y="16"/>
                  </a:lnTo>
                  <a:lnTo>
                    <a:pt x="69" y="22"/>
                  </a:lnTo>
                  <a:lnTo>
                    <a:pt x="71" y="28"/>
                  </a:lnTo>
                  <a:lnTo>
                    <a:pt x="71" y="36"/>
                  </a:lnTo>
                  <a:lnTo>
                    <a:pt x="71" y="36"/>
                  </a:lnTo>
                  <a:close/>
                </a:path>
              </a:pathLst>
            </a:custGeom>
            <a:solidFill>
              <a:srgbClr val="515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Freeform 1025">
              <a:extLst>
                <a:ext uri="{FF2B5EF4-FFF2-40B4-BE49-F238E27FC236}">
                  <a16:creationId xmlns:a16="http://schemas.microsoft.com/office/drawing/2014/main" id="{96C3F346-A4A1-4740-A507-37DE3796B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6076" y="3613150"/>
              <a:ext cx="160338" cy="215900"/>
            </a:xfrm>
            <a:custGeom>
              <a:avLst/>
              <a:gdLst>
                <a:gd name="T0" fmla="*/ 0 w 101"/>
                <a:gd name="T1" fmla="*/ 32 h 136"/>
                <a:gd name="T2" fmla="*/ 60 w 101"/>
                <a:gd name="T3" fmla="*/ 136 h 136"/>
                <a:gd name="T4" fmla="*/ 101 w 101"/>
                <a:gd name="T5" fmla="*/ 108 h 136"/>
                <a:gd name="T6" fmla="*/ 54 w 101"/>
                <a:gd name="T7" fmla="*/ 0 h 136"/>
                <a:gd name="T8" fmla="*/ 0 w 101"/>
                <a:gd name="T9" fmla="*/ 3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36">
                  <a:moveTo>
                    <a:pt x="0" y="32"/>
                  </a:moveTo>
                  <a:lnTo>
                    <a:pt x="60" y="136"/>
                  </a:lnTo>
                  <a:lnTo>
                    <a:pt x="101" y="108"/>
                  </a:lnTo>
                  <a:lnTo>
                    <a:pt x="54" y="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515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Freeform 1026">
              <a:extLst>
                <a:ext uri="{FF2B5EF4-FFF2-40B4-BE49-F238E27FC236}">
                  <a16:creationId xmlns:a16="http://schemas.microsoft.com/office/drawing/2014/main" id="{91A7B053-7DE2-4551-8F46-59859A175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751" y="3740150"/>
              <a:ext cx="625475" cy="168275"/>
            </a:xfrm>
            <a:custGeom>
              <a:avLst/>
              <a:gdLst>
                <a:gd name="T0" fmla="*/ 343 w 394"/>
                <a:gd name="T1" fmla="*/ 106 h 106"/>
                <a:gd name="T2" fmla="*/ 51 w 394"/>
                <a:gd name="T3" fmla="*/ 106 h 106"/>
                <a:gd name="T4" fmla="*/ 51 w 394"/>
                <a:gd name="T5" fmla="*/ 106 h 106"/>
                <a:gd name="T6" fmla="*/ 41 w 394"/>
                <a:gd name="T7" fmla="*/ 106 h 106"/>
                <a:gd name="T8" fmla="*/ 32 w 394"/>
                <a:gd name="T9" fmla="*/ 102 h 106"/>
                <a:gd name="T10" fmla="*/ 24 w 394"/>
                <a:gd name="T11" fmla="*/ 98 h 106"/>
                <a:gd name="T12" fmla="*/ 16 w 394"/>
                <a:gd name="T13" fmla="*/ 90 h 106"/>
                <a:gd name="T14" fmla="*/ 10 w 394"/>
                <a:gd name="T15" fmla="*/ 84 h 106"/>
                <a:gd name="T16" fmla="*/ 4 w 394"/>
                <a:gd name="T17" fmla="*/ 74 h 106"/>
                <a:gd name="T18" fmla="*/ 2 w 394"/>
                <a:gd name="T19" fmla="*/ 64 h 106"/>
                <a:gd name="T20" fmla="*/ 0 w 394"/>
                <a:gd name="T21" fmla="*/ 54 h 106"/>
                <a:gd name="T22" fmla="*/ 0 w 394"/>
                <a:gd name="T23" fmla="*/ 52 h 106"/>
                <a:gd name="T24" fmla="*/ 0 w 394"/>
                <a:gd name="T25" fmla="*/ 52 h 106"/>
                <a:gd name="T26" fmla="*/ 2 w 394"/>
                <a:gd name="T27" fmla="*/ 42 h 106"/>
                <a:gd name="T28" fmla="*/ 4 w 394"/>
                <a:gd name="T29" fmla="*/ 32 h 106"/>
                <a:gd name="T30" fmla="*/ 10 w 394"/>
                <a:gd name="T31" fmla="*/ 24 h 106"/>
                <a:gd name="T32" fmla="*/ 16 w 394"/>
                <a:gd name="T33" fmla="*/ 16 h 106"/>
                <a:gd name="T34" fmla="*/ 24 w 394"/>
                <a:gd name="T35" fmla="*/ 10 h 106"/>
                <a:gd name="T36" fmla="*/ 32 w 394"/>
                <a:gd name="T37" fmla="*/ 4 h 106"/>
                <a:gd name="T38" fmla="*/ 41 w 394"/>
                <a:gd name="T39" fmla="*/ 2 h 106"/>
                <a:gd name="T40" fmla="*/ 51 w 394"/>
                <a:gd name="T41" fmla="*/ 0 h 106"/>
                <a:gd name="T42" fmla="*/ 343 w 394"/>
                <a:gd name="T43" fmla="*/ 0 h 106"/>
                <a:gd name="T44" fmla="*/ 343 w 394"/>
                <a:gd name="T45" fmla="*/ 0 h 106"/>
                <a:gd name="T46" fmla="*/ 355 w 394"/>
                <a:gd name="T47" fmla="*/ 2 h 106"/>
                <a:gd name="T48" fmla="*/ 363 w 394"/>
                <a:gd name="T49" fmla="*/ 4 h 106"/>
                <a:gd name="T50" fmla="*/ 372 w 394"/>
                <a:gd name="T51" fmla="*/ 10 h 106"/>
                <a:gd name="T52" fmla="*/ 380 w 394"/>
                <a:gd name="T53" fmla="*/ 16 h 106"/>
                <a:gd name="T54" fmla="*/ 386 w 394"/>
                <a:gd name="T55" fmla="*/ 24 h 106"/>
                <a:gd name="T56" fmla="*/ 390 w 394"/>
                <a:gd name="T57" fmla="*/ 32 h 106"/>
                <a:gd name="T58" fmla="*/ 394 w 394"/>
                <a:gd name="T59" fmla="*/ 42 h 106"/>
                <a:gd name="T60" fmla="*/ 394 w 394"/>
                <a:gd name="T61" fmla="*/ 52 h 106"/>
                <a:gd name="T62" fmla="*/ 394 w 394"/>
                <a:gd name="T63" fmla="*/ 54 h 106"/>
                <a:gd name="T64" fmla="*/ 394 w 394"/>
                <a:gd name="T65" fmla="*/ 54 h 106"/>
                <a:gd name="T66" fmla="*/ 394 w 394"/>
                <a:gd name="T67" fmla="*/ 64 h 106"/>
                <a:gd name="T68" fmla="*/ 390 w 394"/>
                <a:gd name="T69" fmla="*/ 74 h 106"/>
                <a:gd name="T70" fmla="*/ 386 w 394"/>
                <a:gd name="T71" fmla="*/ 84 h 106"/>
                <a:gd name="T72" fmla="*/ 380 w 394"/>
                <a:gd name="T73" fmla="*/ 90 h 106"/>
                <a:gd name="T74" fmla="*/ 372 w 394"/>
                <a:gd name="T75" fmla="*/ 98 h 106"/>
                <a:gd name="T76" fmla="*/ 363 w 394"/>
                <a:gd name="T77" fmla="*/ 102 h 106"/>
                <a:gd name="T78" fmla="*/ 355 w 394"/>
                <a:gd name="T79" fmla="*/ 106 h 106"/>
                <a:gd name="T80" fmla="*/ 343 w 394"/>
                <a:gd name="T81" fmla="*/ 106 h 106"/>
                <a:gd name="T82" fmla="*/ 343 w 394"/>
                <a:gd name="T8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4" h="106">
                  <a:moveTo>
                    <a:pt x="343" y="106"/>
                  </a:moveTo>
                  <a:lnTo>
                    <a:pt x="51" y="106"/>
                  </a:lnTo>
                  <a:lnTo>
                    <a:pt x="51" y="106"/>
                  </a:lnTo>
                  <a:lnTo>
                    <a:pt x="41" y="106"/>
                  </a:lnTo>
                  <a:lnTo>
                    <a:pt x="32" y="102"/>
                  </a:lnTo>
                  <a:lnTo>
                    <a:pt x="24" y="98"/>
                  </a:lnTo>
                  <a:lnTo>
                    <a:pt x="16" y="90"/>
                  </a:lnTo>
                  <a:lnTo>
                    <a:pt x="10" y="84"/>
                  </a:lnTo>
                  <a:lnTo>
                    <a:pt x="4" y="74"/>
                  </a:lnTo>
                  <a:lnTo>
                    <a:pt x="2" y="64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2" y="42"/>
                  </a:lnTo>
                  <a:lnTo>
                    <a:pt x="4" y="32"/>
                  </a:lnTo>
                  <a:lnTo>
                    <a:pt x="10" y="24"/>
                  </a:lnTo>
                  <a:lnTo>
                    <a:pt x="16" y="16"/>
                  </a:lnTo>
                  <a:lnTo>
                    <a:pt x="24" y="10"/>
                  </a:lnTo>
                  <a:lnTo>
                    <a:pt x="32" y="4"/>
                  </a:lnTo>
                  <a:lnTo>
                    <a:pt x="41" y="2"/>
                  </a:lnTo>
                  <a:lnTo>
                    <a:pt x="51" y="0"/>
                  </a:lnTo>
                  <a:lnTo>
                    <a:pt x="343" y="0"/>
                  </a:lnTo>
                  <a:lnTo>
                    <a:pt x="343" y="0"/>
                  </a:lnTo>
                  <a:lnTo>
                    <a:pt x="355" y="2"/>
                  </a:lnTo>
                  <a:lnTo>
                    <a:pt x="363" y="4"/>
                  </a:lnTo>
                  <a:lnTo>
                    <a:pt x="372" y="10"/>
                  </a:lnTo>
                  <a:lnTo>
                    <a:pt x="380" y="16"/>
                  </a:lnTo>
                  <a:lnTo>
                    <a:pt x="386" y="24"/>
                  </a:lnTo>
                  <a:lnTo>
                    <a:pt x="390" y="32"/>
                  </a:lnTo>
                  <a:lnTo>
                    <a:pt x="394" y="42"/>
                  </a:lnTo>
                  <a:lnTo>
                    <a:pt x="394" y="52"/>
                  </a:lnTo>
                  <a:lnTo>
                    <a:pt x="394" y="54"/>
                  </a:lnTo>
                  <a:lnTo>
                    <a:pt x="394" y="54"/>
                  </a:lnTo>
                  <a:lnTo>
                    <a:pt x="394" y="64"/>
                  </a:lnTo>
                  <a:lnTo>
                    <a:pt x="390" y="74"/>
                  </a:lnTo>
                  <a:lnTo>
                    <a:pt x="386" y="84"/>
                  </a:lnTo>
                  <a:lnTo>
                    <a:pt x="380" y="90"/>
                  </a:lnTo>
                  <a:lnTo>
                    <a:pt x="372" y="98"/>
                  </a:lnTo>
                  <a:lnTo>
                    <a:pt x="363" y="102"/>
                  </a:lnTo>
                  <a:lnTo>
                    <a:pt x="355" y="106"/>
                  </a:lnTo>
                  <a:lnTo>
                    <a:pt x="343" y="106"/>
                  </a:lnTo>
                  <a:lnTo>
                    <a:pt x="343" y="106"/>
                  </a:lnTo>
                  <a:close/>
                </a:path>
              </a:pathLst>
            </a:custGeom>
            <a:solidFill>
              <a:srgbClr val="8C9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Freeform 1027">
              <a:extLst>
                <a:ext uri="{FF2B5EF4-FFF2-40B4-BE49-F238E27FC236}">
                  <a16:creationId xmlns:a16="http://schemas.microsoft.com/office/drawing/2014/main" id="{24CDC8F0-69C8-4EB0-AE6A-1111881F1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6538" y="3060700"/>
              <a:ext cx="233363" cy="654050"/>
            </a:xfrm>
            <a:custGeom>
              <a:avLst/>
              <a:gdLst>
                <a:gd name="T0" fmla="*/ 101 w 147"/>
                <a:gd name="T1" fmla="*/ 412 h 412"/>
                <a:gd name="T2" fmla="*/ 99 w 147"/>
                <a:gd name="T3" fmla="*/ 412 h 412"/>
                <a:gd name="T4" fmla="*/ 99 w 147"/>
                <a:gd name="T5" fmla="*/ 412 h 412"/>
                <a:gd name="T6" fmla="*/ 89 w 147"/>
                <a:gd name="T7" fmla="*/ 412 h 412"/>
                <a:gd name="T8" fmla="*/ 79 w 147"/>
                <a:gd name="T9" fmla="*/ 410 h 412"/>
                <a:gd name="T10" fmla="*/ 69 w 147"/>
                <a:gd name="T11" fmla="*/ 408 h 412"/>
                <a:gd name="T12" fmla="*/ 61 w 147"/>
                <a:gd name="T13" fmla="*/ 402 h 412"/>
                <a:gd name="T14" fmla="*/ 53 w 147"/>
                <a:gd name="T15" fmla="*/ 396 h 412"/>
                <a:gd name="T16" fmla="*/ 47 w 147"/>
                <a:gd name="T17" fmla="*/ 388 h 412"/>
                <a:gd name="T18" fmla="*/ 43 w 147"/>
                <a:gd name="T19" fmla="*/ 380 h 412"/>
                <a:gd name="T20" fmla="*/ 41 w 147"/>
                <a:gd name="T21" fmla="*/ 370 h 412"/>
                <a:gd name="T22" fmla="*/ 0 w 147"/>
                <a:gd name="T23" fmla="*/ 58 h 412"/>
                <a:gd name="T24" fmla="*/ 0 w 147"/>
                <a:gd name="T25" fmla="*/ 58 h 412"/>
                <a:gd name="T26" fmla="*/ 0 w 147"/>
                <a:gd name="T27" fmla="*/ 48 h 412"/>
                <a:gd name="T28" fmla="*/ 2 w 147"/>
                <a:gd name="T29" fmla="*/ 38 h 412"/>
                <a:gd name="T30" fmla="*/ 4 w 147"/>
                <a:gd name="T31" fmla="*/ 28 h 412"/>
                <a:gd name="T32" fmla="*/ 10 w 147"/>
                <a:gd name="T33" fmla="*/ 20 h 412"/>
                <a:gd name="T34" fmla="*/ 18 w 147"/>
                <a:gd name="T35" fmla="*/ 14 h 412"/>
                <a:gd name="T36" fmla="*/ 26 w 147"/>
                <a:gd name="T37" fmla="*/ 8 h 412"/>
                <a:gd name="T38" fmla="*/ 36 w 147"/>
                <a:gd name="T39" fmla="*/ 4 h 412"/>
                <a:gd name="T40" fmla="*/ 45 w 147"/>
                <a:gd name="T41" fmla="*/ 2 h 412"/>
                <a:gd name="T42" fmla="*/ 45 w 147"/>
                <a:gd name="T43" fmla="*/ 2 h 412"/>
                <a:gd name="T44" fmla="*/ 45 w 147"/>
                <a:gd name="T45" fmla="*/ 2 h 412"/>
                <a:gd name="T46" fmla="*/ 57 w 147"/>
                <a:gd name="T47" fmla="*/ 0 h 412"/>
                <a:gd name="T48" fmla="*/ 67 w 147"/>
                <a:gd name="T49" fmla="*/ 2 h 412"/>
                <a:gd name="T50" fmla="*/ 77 w 147"/>
                <a:gd name="T51" fmla="*/ 6 h 412"/>
                <a:gd name="T52" fmla="*/ 85 w 147"/>
                <a:gd name="T53" fmla="*/ 10 h 412"/>
                <a:gd name="T54" fmla="*/ 93 w 147"/>
                <a:gd name="T55" fmla="*/ 16 h 412"/>
                <a:gd name="T56" fmla="*/ 99 w 147"/>
                <a:gd name="T57" fmla="*/ 24 h 412"/>
                <a:gd name="T58" fmla="*/ 103 w 147"/>
                <a:gd name="T59" fmla="*/ 34 h 412"/>
                <a:gd name="T60" fmla="*/ 105 w 147"/>
                <a:gd name="T61" fmla="*/ 42 h 412"/>
                <a:gd name="T62" fmla="*/ 147 w 147"/>
                <a:gd name="T63" fmla="*/ 356 h 412"/>
                <a:gd name="T64" fmla="*/ 147 w 147"/>
                <a:gd name="T65" fmla="*/ 356 h 412"/>
                <a:gd name="T66" fmla="*/ 147 w 147"/>
                <a:gd name="T67" fmla="*/ 366 h 412"/>
                <a:gd name="T68" fmla="*/ 145 w 147"/>
                <a:gd name="T69" fmla="*/ 376 h 412"/>
                <a:gd name="T70" fmla="*/ 141 w 147"/>
                <a:gd name="T71" fmla="*/ 384 h 412"/>
                <a:gd name="T72" fmla="*/ 137 w 147"/>
                <a:gd name="T73" fmla="*/ 392 h 412"/>
                <a:gd name="T74" fmla="*/ 129 w 147"/>
                <a:gd name="T75" fmla="*/ 400 h 412"/>
                <a:gd name="T76" fmla="*/ 121 w 147"/>
                <a:gd name="T77" fmla="*/ 406 h 412"/>
                <a:gd name="T78" fmla="*/ 111 w 147"/>
                <a:gd name="T79" fmla="*/ 410 h 412"/>
                <a:gd name="T80" fmla="*/ 101 w 147"/>
                <a:gd name="T81" fmla="*/ 412 h 412"/>
                <a:gd name="T82" fmla="*/ 101 w 147"/>
                <a:gd name="T83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7" h="412">
                  <a:moveTo>
                    <a:pt x="101" y="412"/>
                  </a:moveTo>
                  <a:lnTo>
                    <a:pt x="99" y="412"/>
                  </a:lnTo>
                  <a:lnTo>
                    <a:pt x="99" y="412"/>
                  </a:lnTo>
                  <a:lnTo>
                    <a:pt x="89" y="412"/>
                  </a:lnTo>
                  <a:lnTo>
                    <a:pt x="79" y="410"/>
                  </a:lnTo>
                  <a:lnTo>
                    <a:pt x="69" y="408"/>
                  </a:lnTo>
                  <a:lnTo>
                    <a:pt x="61" y="402"/>
                  </a:lnTo>
                  <a:lnTo>
                    <a:pt x="53" y="396"/>
                  </a:lnTo>
                  <a:lnTo>
                    <a:pt x="47" y="388"/>
                  </a:lnTo>
                  <a:lnTo>
                    <a:pt x="43" y="380"/>
                  </a:lnTo>
                  <a:lnTo>
                    <a:pt x="41" y="370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48"/>
                  </a:lnTo>
                  <a:lnTo>
                    <a:pt x="2" y="38"/>
                  </a:lnTo>
                  <a:lnTo>
                    <a:pt x="4" y="28"/>
                  </a:lnTo>
                  <a:lnTo>
                    <a:pt x="10" y="20"/>
                  </a:lnTo>
                  <a:lnTo>
                    <a:pt x="18" y="14"/>
                  </a:lnTo>
                  <a:lnTo>
                    <a:pt x="26" y="8"/>
                  </a:lnTo>
                  <a:lnTo>
                    <a:pt x="36" y="4"/>
                  </a:lnTo>
                  <a:lnTo>
                    <a:pt x="45" y="2"/>
                  </a:lnTo>
                  <a:lnTo>
                    <a:pt x="45" y="2"/>
                  </a:lnTo>
                  <a:lnTo>
                    <a:pt x="45" y="2"/>
                  </a:lnTo>
                  <a:lnTo>
                    <a:pt x="57" y="0"/>
                  </a:lnTo>
                  <a:lnTo>
                    <a:pt x="67" y="2"/>
                  </a:lnTo>
                  <a:lnTo>
                    <a:pt x="77" y="6"/>
                  </a:lnTo>
                  <a:lnTo>
                    <a:pt x="85" y="10"/>
                  </a:lnTo>
                  <a:lnTo>
                    <a:pt x="93" y="16"/>
                  </a:lnTo>
                  <a:lnTo>
                    <a:pt x="99" y="24"/>
                  </a:lnTo>
                  <a:lnTo>
                    <a:pt x="103" y="34"/>
                  </a:lnTo>
                  <a:lnTo>
                    <a:pt x="105" y="42"/>
                  </a:lnTo>
                  <a:lnTo>
                    <a:pt x="147" y="356"/>
                  </a:lnTo>
                  <a:lnTo>
                    <a:pt x="147" y="356"/>
                  </a:lnTo>
                  <a:lnTo>
                    <a:pt x="147" y="366"/>
                  </a:lnTo>
                  <a:lnTo>
                    <a:pt x="145" y="376"/>
                  </a:lnTo>
                  <a:lnTo>
                    <a:pt x="141" y="384"/>
                  </a:lnTo>
                  <a:lnTo>
                    <a:pt x="137" y="392"/>
                  </a:lnTo>
                  <a:lnTo>
                    <a:pt x="129" y="400"/>
                  </a:lnTo>
                  <a:lnTo>
                    <a:pt x="121" y="406"/>
                  </a:lnTo>
                  <a:lnTo>
                    <a:pt x="111" y="410"/>
                  </a:lnTo>
                  <a:lnTo>
                    <a:pt x="101" y="412"/>
                  </a:lnTo>
                  <a:lnTo>
                    <a:pt x="101" y="412"/>
                  </a:lnTo>
                  <a:close/>
                </a:path>
              </a:pathLst>
            </a:custGeom>
            <a:solidFill>
              <a:srgbClr val="8C9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Freeform 1028">
              <a:extLst>
                <a:ext uri="{FF2B5EF4-FFF2-40B4-BE49-F238E27FC236}">
                  <a16:creationId xmlns:a16="http://schemas.microsoft.com/office/drawing/2014/main" id="{3EF83461-2744-446A-8202-0F13CAC88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851" y="4235450"/>
              <a:ext cx="307975" cy="168275"/>
            </a:xfrm>
            <a:custGeom>
              <a:avLst/>
              <a:gdLst>
                <a:gd name="T0" fmla="*/ 16 w 194"/>
                <a:gd name="T1" fmla="*/ 2 h 106"/>
                <a:gd name="T2" fmla="*/ 14 w 194"/>
                <a:gd name="T3" fmla="*/ 0 h 106"/>
                <a:gd name="T4" fmla="*/ 0 w 194"/>
                <a:gd name="T5" fmla="*/ 0 h 106"/>
                <a:gd name="T6" fmla="*/ 0 w 194"/>
                <a:gd name="T7" fmla="*/ 106 h 106"/>
                <a:gd name="T8" fmla="*/ 194 w 194"/>
                <a:gd name="T9" fmla="*/ 106 h 106"/>
                <a:gd name="T10" fmla="*/ 194 w 194"/>
                <a:gd name="T11" fmla="*/ 106 h 106"/>
                <a:gd name="T12" fmla="*/ 194 w 194"/>
                <a:gd name="T13" fmla="*/ 102 h 106"/>
                <a:gd name="T14" fmla="*/ 192 w 194"/>
                <a:gd name="T15" fmla="*/ 92 h 106"/>
                <a:gd name="T16" fmla="*/ 188 w 194"/>
                <a:gd name="T17" fmla="*/ 78 h 106"/>
                <a:gd name="T18" fmla="*/ 184 w 194"/>
                <a:gd name="T19" fmla="*/ 68 h 106"/>
                <a:gd name="T20" fmla="*/ 178 w 194"/>
                <a:gd name="T21" fmla="*/ 60 h 106"/>
                <a:gd name="T22" fmla="*/ 168 w 194"/>
                <a:gd name="T23" fmla="*/ 50 h 106"/>
                <a:gd name="T24" fmla="*/ 159 w 194"/>
                <a:gd name="T25" fmla="*/ 40 h 106"/>
                <a:gd name="T26" fmla="*/ 143 w 194"/>
                <a:gd name="T27" fmla="*/ 32 h 106"/>
                <a:gd name="T28" fmla="*/ 127 w 194"/>
                <a:gd name="T29" fmla="*/ 24 h 106"/>
                <a:gd name="T30" fmla="*/ 105 w 194"/>
                <a:gd name="T31" fmla="*/ 16 h 106"/>
                <a:gd name="T32" fmla="*/ 79 w 194"/>
                <a:gd name="T33" fmla="*/ 10 h 106"/>
                <a:gd name="T34" fmla="*/ 50 w 194"/>
                <a:gd name="T35" fmla="*/ 6 h 106"/>
                <a:gd name="T36" fmla="*/ 16 w 194"/>
                <a:gd name="T37" fmla="*/ 2 h 106"/>
                <a:gd name="T38" fmla="*/ 16 w 194"/>
                <a:gd name="T39" fmla="*/ 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4" h="106">
                  <a:moveTo>
                    <a:pt x="16" y="2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94" y="106"/>
                  </a:lnTo>
                  <a:lnTo>
                    <a:pt x="194" y="106"/>
                  </a:lnTo>
                  <a:lnTo>
                    <a:pt x="194" y="102"/>
                  </a:lnTo>
                  <a:lnTo>
                    <a:pt x="192" y="92"/>
                  </a:lnTo>
                  <a:lnTo>
                    <a:pt x="188" y="78"/>
                  </a:lnTo>
                  <a:lnTo>
                    <a:pt x="184" y="68"/>
                  </a:lnTo>
                  <a:lnTo>
                    <a:pt x="178" y="60"/>
                  </a:lnTo>
                  <a:lnTo>
                    <a:pt x="168" y="50"/>
                  </a:lnTo>
                  <a:lnTo>
                    <a:pt x="159" y="40"/>
                  </a:lnTo>
                  <a:lnTo>
                    <a:pt x="143" y="32"/>
                  </a:lnTo>
                  <a:lnTo>
                    <a:pt x="127" y="24"/>
                  </a:lnTo>
                  <a:lnTo>
                    <a:pt x="105" y="16"/>
                  </a:lnTo>
                  <a:lnTo>
                    <a:pt x="79" y="10"/>
                  </a:lnTo>
                  <a:lnTo>
                    <a:pt x="50" y="6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solidFill>
              <a:srgbClr val="2C2E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Freeform 1029">
              <a:extLst>
                <a:ext uri="{FF2B5EF4-FFF2-40B4-BE49-F238E27FC236}">
                  <a16:creationId xmlns:a16="http://schemas.microsoft.com/office/drawing/2014/main" id="{37B8BDA6-3F4F-47C8-839A-FDA069F54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9651" y="4235450"/>
              <a:ext cx="306388" cy="168275"/>
            </a:xfrm>
            <a:custGeom>
              <a:avLst/>
              <a:gdLst>
                <a:gd name="T0" fmla="*/ 14 w 193"/>
                <a:gd name="T1" fmla="*/ 2 h 106"/>
                <a:gd name="T2" fmla="*/ 12 w 193"/>
                <a:gd name="T3" fmla="*/ 0 h 106"/>
                <a:gd name="T4" fmla="*/ 0 w 193"/>
                <a:gd name="T5" fmla="*/ 0 h 106"/>
                <a:gd name="T6" fmla="*/ 0 w 193"/>
                <a:gd name="T7" fmla="*/ 106 h 106"/>
                <a:gd name="T8" fmla="*/ 193 w 193"/>
                <a:gd name="T9" fmla="*/ 106 h 106"/>
                <a:gd name="T10" fmla="*/ 193 w 193"/>
                <a:gd name="T11" fmla="*/ 106 h 106"/>
                <a:gd name="T12" fmla="*/ 193 w 193"/>
                <a:gd name="T13" fmla="*/ 102 h 106"/>
                <a:gd name="T14" fmla="*/ 193 w 193"/>
                <a:gd name="T15" fmla="*/ 92 h 106"/>
                <a:gd name="T16" fmla="*/ 189 w 193"/>
                <a:gd name="T17" fmla="*/ 78 h 106"/>
                <a:gd name="T18" fmla="*/ 183 w 193"/>
                <a:gd name="T19" fmla="*/ 68 h 106"/>
                <a:gd name="T20" fmla="*/ 177 w 193"/>
                <a:gd name="T21" fmla="*/ 60 h 106"/>
                <a:gd name="T22" fmla="*/ 169 w 193"/>
                <a:gd name="T23" fmla="*/ 50 h 106"/>
                <a:gd name="T24" fmla="*/ 157 w 193"/>
                <a:gd name="T25" fmla="*/ 40 h 106"/>
                <a:gd name="T26" fmla="*/ 143 w 193"/>
                <a:gd name="T27" fmla="*/ 32 h 106"/>
                <a:gd name="T28" fmla="*/ 125 w 193"/>
                <a:gd name="T29" fmla="*/ 24 h 106"/>
                <a:gd name="T30" fmla="*/ 103 w 193"/>
                <a:gd name="T31" fmla="*/ 16 h 106"/>
                <a:gd name="T32" fmla="*/ 80 w 193"/>
                <a:gd name="T33" fmla="*/ 10 h 106"/>
                <a:gd name="T34" fmla="*/ 50 w 193"/>
                <a:gd name="T35" fmla="*/ 6 h 106"/>
                <a:gd name="T36" fmla="*/ 14 w 193"/>
                <a:gd name="T37" fmla="*/ 2 h 106"/>
                <a:gd name="T38" fmla="*/ 14 w 193"/>
                <a:gd name="T39" fmla="*/ 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3" h="106">
                  <a:moveTo>
                    <a:pt x="14" y="2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93" y="106"/>
                  </a:lnTo>
                  <a:lnTo>
                    <a:pt x="193" y="106"/>
                  </a:lnTo>
                  <a:lnTo>
                    <a:pt x="193" y="102"/>
                  </a:lnTo>
                  <a:lnTo>
                    <a:pt x="193" y="92"/>
                  </a:lnTo>
                  <a:lnTo>
                    <a:pt x="189" y="78"/>
                  </a:lnTo>
                  <a:lnTo>
                    <a:pt x="183" y="68"/>
                  </a:lnTo>
                  <a:lnTo>
                    <a:pt x="177" y="60"/>
                  </a:lnTo>
                  <a:lnTo>
                    <a:pt x="169" y="50"/>
                  </a:lnTo>
                  <a:lnTo>
                    <a:pt x="157" y="40"/>
                  </a:lnTo>
                  <a:lnTo>
                    <a:pt x="143" y="32"/>
                  </a:lnTo>
                  <a:lnTo>
                    <a:pt x="125" y="24"/>
                  </a:lnTo>
                  <a:lnTo>
                    <a:pt x="103" y="16"/>
                  </a:lnTo>
                  <a:lnTo>
                    <a:pt x="80" y="10"/>
                  </a:lnTo>
                  <a:lnTo>
                    <a:pt x="50" y="6"/>
                  </a:lnTo>
                  <a:lnTo>
                    <a:pt x="14" y="2"/>
                  </a:lnTo>
                  <a:lnTo>
                    <a:pt x="14" y="2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9" name="Freeform 1030">
              <a:extLst>
                <a:ext uri="{FF2B5EF4-FFF2-40B4-BE49-F238E27FC236}">
                  <a16:creationId xmlns:a16="http://schemas.microsoft.com/office/drawing/2014/main" id="{9C9E6482-AEA7-4870-B846-67973B95B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4038" y="3533775"/>
              <a:ext cx="749300" cy="765175"/>
            </a:xfrm>
            <a:custGeom>
              <a:avLst/>
              <a:gdLst>
                <a:gd name="T0" fmla="*/ 18 w 472"/>
                <a:gd name="T1" fmla="*/ 6 h 482"/>
                <a:gd name="T2" fmla="*/ 18 w 472"/>
                <a:gd name="T3" fmla="*/ 6 h 482"/>
                <a:gd name="T4" fmla="*/ 14 w 472"/>
                <a:gd name="T5" fmla="*/ 14 h 482"/>
                <a:gd name="T6" fmla="*/ 8 w 472"/>
                <a:gd name="T7" fmla="*/ 32 h 482"/>
                <a:gd name="T8" fmla="*/ 2 w 472"/>
                <a:gd name="T9" fmla="*/ 58 h 482"/>
                <a:gd name="T10" fmla="*/ 0 w 472"/>
                <a:gd name="T11" fmla="*/ 72 h 482"/>
                <a:gd name="T12" fmla="*/ 0 w 472"/>
                <a:gd name="T13" fmla="*/ 88 h 482"/>
                <a:gd name="T14" fmla="*/ 2 w 472"/>
                <a:gd name="T15" fmla="*/ 102 h 482"/>
                <a:gd name="T16" fmla="*/ 6 w 472"/>
                <a:gd name="T17" fmla="*/ 116 h 482"/>
                <a:gd name="T18" fmla="*/ 12 w 472"/>
                <a:gd name="T19" fmla="*/ 130 h 482"/>
                <a:gd name="T20" fmla="*/ 22 w 472"/>
                <a:gd name="T21" fmla="*/ 142 h 482"/>
                <a:gd name="T22" fmla="*/ 36 w 472"/>
                <a:gd name="T23" fmla="*/ 152 h 482"/>
                <a:gd name="T24" fmla="*/ 54 w 472"/>
                <a:gd name="T25" fmla="*/ 160 h 482"/>
                <a:gd name="T26" fmla="*/ 77 w 472"/>
                <a:gd name="T27" fmla="*/ 166 h 482"/>
                <a:gd name="T28" fmla="*/ 105 w 472"/>
                <a:gd name="T29" fmla="*/ 168 h 482"/>
                <a:gd name="T30" fmla="*/ 264 w 472"/>
                <a:gd name="T31" fmla="*/ 168 h 482"/>
                <a:gd name="T32" fmla="*/ 264 w 472"/>
                <a:gd name="T33" fmla="*/ 168 h 482"/>
                <a:gd name="T34" fmla="*/ 277 w 472"/>
                <a:gd name="T35" fmla="*/ 170 h 482"/>
                <a:gd name="T36" fmla="*/ 289 w 472"/>
                <a:gd name="T37" fmla="*/ 176 h 482"/>
                <a:gd name="T38" fmla="*/ 301 w 472"/>
                <a:gd name="T39" fmla="*/ 186 h 482"/>
                <a:gd name="T40" fmla="*/ 313 w 472"/>
                <a:gd name="T41" fmla="*/ 196 h 482"/>
                <a:gd name="T42" fmla="*/ 321 w 472"/>
                <a:gd name="T43" fmla="*/ 210 h 482"/>
                <a:gd name="T44" fmla="*/ 329 w 472"/>
                <a:gd name="T45" fmla="*/ 224 h 482"/>
                <a:gd name="T46" fmla="*/ 333 w 472"/>
                <a:gd name="T47" fmla="*/ 240 h 482"/>
                <a:gd name="T48" fmla="*/ 337 w 472"/>
                <a:gd name="T49" fmla="*/ 254 h 482"/>
                <a:gd name="T50" fmla="*/ 337 w 472"/>
                <a:gd name="T51" fmla="*/ 482 h 482"/>
                <a:gd name="T52" fmla="*/ 472 w 472"/>
                <a:gd name="T53" fmla="*/ 482 h 482"/>
                <a:gd name="T54" fmla="*/ 454 w 472"/>
                <a:gd name="T55" fmla="*/ 152 h 482"/>
                <a:gd name="T56" fmla="*/ 454 w 472"/>
                <a:gd name="T57" fmla="*/ 152 h 482"/>
                <a:gd name="T58" fmla="*/ 450 w 472"/>
                <a:gd name="T59" fmla="*/ 138 h 482"/>
                <a:gd name="T60" fmla="*/ 444 w 472"/>
                <a:gd name="T61" fmla="*/ 126 h 482"/>
                <a:gd name="T62" fmla="*/ 434 w 472"/>
                <a:gd name="T63" fmla="*/ 114 h 482"/>
                <a:gd name="T64" fmla="*/ 424 w 472"/>
                <a:gd name="T65" fmla="*/ 104 h 482"/>
                <a:gd name="T66" fmla="*/ 410 w 472"/>
                <a:gd name="T67" fmla="*/ 94 h 482"/>
                <a:gd name="T68" fmla="*/ 396 w 472"/>
                <a:gd name="T69" fmla="*/ 86 h 482"/>
                <a:gd name="T70" fmla="*/ 383 w 472"/>
                <a:gd name="T71" fmla="*/ 80 h 482"/>
                <a:gd name="T72" fmla="*/ 371 w 472"/>
                <a:gd name="T73" fmla="*/ 76 h 482"/>
                <a:gd name="T74" fmla="*/ 216 w 472"/>
                <a:gd name="T75" fmla="*/ 50 h 482"/>
                <a:gd name="T76" fmla="*/ 216 w 472"/>
                <a:gd name="T77" fmla="*/ 50 h 482"/>
                <a:gd name="T78" fmla="*/ 208 w 472"/>
                <a:gd name="T79" fmla="*/ 48 h 482"/>
                <a:gd name="T80" fmla="*/ 202 w 472"/>
                <a:gd name="T81" fmla="*/ 44 h 482"/>
                <a:gd name="T82" fmla="*/ 196 w 472"/>
                <a:gd name="T83" fmla="*/ 36 h 482"/>
                <a:gd name="T84" fmla="*/ 192 w 472"/>
                <a:gd name="T85" fmla="*/ 28 h 482"/>
                <a:gd name="T86" fmla="*/ 180 w 472"/>
                <a:gd name="T87" fmla="*/ 0 h 482"/>
                <a:gd name="T88" fmla="*/ 18 w 472"/>
                <a:gd name="T89" fmla="*/ 6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72" h="482">
                  <a:moveTo>
                    <a:pt x="18" y="6"/>
                  </a:moveTo>
                  <a:lnTo>
                    <a:pt x="18" y="6"/>
                  </a:lnTo>
                  <a:lnTo>
                    <a:pt x="14" y="14"/>
                  </a:lnTo>
                  <a:lnTo>
                    <a:pt x="8" y="32"/>
                  </a:lnTo>
                  <a:lnTo>
                    <a:pt x="2" y="58"/>
                  </a:lnTo>
                  <a:lnTo>
                    <a:pt x="0" y="72"/>
                  </a:lnTo>
                  <a:lnTo>
                    <a:pt x="0" y="88"/>
                  </a:lnTo>
                  <a:lnTo>
                    <a:pt x="2" y="102"/>
                  </a:lnTo>
                  <a:lnTo>
                    <a:pt x="6" y="116"/>
                  </a:lnTo>
                  <a:lnTo>
                    <a:pt x="12" y="130"/>
                  </a:lnTo>
                  <a:lnTo>
                    <a:pt x="22" y="142"/>
                  </a:lnTo>
                  <a:lnTo>
                    <a:pt x="36" y="152"/>
                  </a:lnTo>
                  <a:lnTo>
                    <a:pt x="54" y="160"/>
                  </a:lnTo>
                  <a:lnTo>
                    <a:pt x="77" y="166"/>
                  </a:lnTo>
                  <a:lnTo>
                    <a:pt x="105" y="168"/>
                  </a:lnTo>
                  <a:lnTo>
                    <a:pt x="264" y="168"/>
                  </a:lnTo>
                  <a:lnTo>
                    <a:pt x="264" y="168"/>
                  </a:lnTo>
                  <a:lnTo>
                    <a:pt x="277" y="170"/>
                  </a:lnTo>
                  <a:lnTo>
                    <a:pt x="289" y="176"/>
                  </a:lnTo>
                  <a:lnTo>
                    <a:pt x="301" y="186"/>
                  </a:lnTo>
                  <a:lnTo>
                    <a:pt x="313" y="196"/>
                  </a:lnTo>
                  <a:lnTo>
                    <a:pt x="321" y="210"/>
                  </a:lnTo>
                  <a:lnTo>
                    <a:pt x="329" y="224"/>
                  </a:lnTo>
                  <a:lnTo>
                    <a:pt x="333" y="240"/>
                  </a:lnTo>
                  <a:lnTo>
                    <a:pt x="337" y="254"/>
                  </a:lnTo>
                  <a:lnTo>
                    <a:pt x="337" y="482"/>
                  </a:lnTo>
                  <a:lnTo>
                    <a:pt x="472" y="482"/>
                  </a:lnTo>
                  <a:lnTo>
                    <a:pt x="454" y="152"/>
                  </a:lnTo>
                  <a:lnTo>
                    <a:pt x="454" y="152"/>
                  </a:lnTo>
                  <a:lnTo>
                    <a:pt x="450" y="138"/>
                  </a:lnTo>
                  <a:lnTo>
                    <a:pt x="444" y="126"/>
                  </a:lnTo>
                  <a:lnTo>
                    <a:pt x="434" y="114"/>
                  </a:lnTo>
                  <a:lnTo>
                    <a:pt x="424" y="104"/>
                  </a:lnTo>
                  <a:lnTo>
                    <a:pt x="410" y="94"/>
                  </a:lnTo>
                  <a:lnTo>
                    <a:pt x="396" y="86"/>
                  </a:lnTo>
                  <a:lnTo>
                    <a:pt x="383" y="80"/>
                  </a:lnTo>
                  <a:lnTo>
                    <a:pt x="371" y="76"/>
                  </a:lnTo>
                  <a:lnTo>
                    <a:pt x="216" y="50"/>
                  </a:lnTo>
                  <a:lnTo>
                    <a:pt x="216" y="50"/>
                  </a:lnTo>
                  <a:lnTo>
                    <a:pt x="208" y="48"/>
                  </a:lnTo>
                  <a:lnTo>
                    <a:pt x="202" y="44"/>
                  </a:lnTo>
                  <a:lnTo>
                    <a:pt x="196" y="36"/>
                  </a:lnTo>
                  <a:lnTo>
                    <a:pt x="192" y="28"/>
                  </a:lnTo>
                  <a:lnTo>
                    <a:pt x="180" y="0"/>
                  </a:lnTo>
                  <a:lnTo>
                    <a:pt x="18" y="6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0" name="Freeform 1031">
              <a:extLst>
                <a:ext uri="{FF2B5EF4-FFF2-40B4-BE49-F238E27FC236}">
                  <a16:creationId xmlns:a16="http://schemas.microsoft.com/office/drawing/2014/main" id="{982848E3-0848-4CBE-8BFF-7C407A8F8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4038" y="3533775"/>
              <a:ext cx="749300" cy="765175"/>
            </a:xfrm>
            <a:custGeom>
              <a:avLst/>
              <a:gdLst>
                <a:gd name="T0" fmla="*/ 18 w 472"/>
                <a:gd name="T1" fmla="*/ 6 h 482"/>
                <a:gd name="T2" fmla="*/ 18 w 472"/>
                <a:gd name="T3" fmla="*/ 6 h 482"/>
                <a:gd name="T4" fmla="*/ 14 w 472"/>
                <a:gd name="T5" fmla="*/ 14 h 482"/>
                <a:gd name="T6" fmla="*/ 8 w 472"/>
                <a:gd name="T7" fmla="*/ 32 h 482"/>
                <a:gd name="T8" fmla="*/ 2 w 472"/>
                <a:gd name="T9" fmla="*/ 58 h 482"/>
                <a:gd name="T10" fmla="*/ 0 w 472"/>
                <a:gd name="T11" fmla="*/ 72 h 482"/>
                <a:gd name="T12" fmla="*/ 0 w 472"/>
                <a:gd name="T13" fmla="*/ 88 h 482"/>
                <a:gd name="T14" fmla="*/ 2 w 472"/>
                <a:gd name="T15" fmla="*/ 102 h 482"/>
                <a:gd name="T16" fmla="*/ 6 w 472"/>
                <a:gd name="T17" fmla="*/ 116 h 482"/>
                <a:gd name="T18" fmla="*/ 12 w 472"/>
                <a:gd name="T19" fmla="*/ 130 h 482"/>
                <a:gd name="T20" fmla="*/ 22 w 472"/>
                <a:gd name="T21" fmla="*/ 142 h 482"/>
                <a:gd name="T22" fmla="*/ 36 w 472"/>
                <a:gd name="T23" fmla="*/ 152 h 482"/>
                <a:gd name="T24" fmla="*/ 54 w 472"/>
                <a:gd name="T25" fmla="*/ 160 h 482"/>
                <a:gd name="T26" fmla="*/ 77 w 472"/>
                <a:gd name="T27" fmla="*/ 166 h 482"/>
                <a:gd name="T28" fmla="*/ 105 w 472"/>
                <a:gd name="T29" fmla="*/ 168 h 482"/>
                <a:gd name="T30" fmla="*/ 264 w 472"/>
                <a:gd name="T31" fmla="*/ 168 h 482"/>
                <a:gd name="T32" fmla="*/ 264 w 472"/>
                <a:gd name="T33" fmla="*/ 168 h 482"/>
                <a:gd name="T34" fmla="*/ 277 w 472"/>
                <a:gd name="T35" fmla="*/ 170 h 482"/>
                <a:gd name="T36" fmla="*/ 289 w 472"/>
                <a:gd name="T37" fmla="*/ 176 h 482"/>
                <a:gd name="T38" fmla="*/ 301 w 472"/>
                <a:gd name="T39" fmla="*/ 186 h 482"/>
                <a:gd name="T40" fmla="*/ 313 w 472"/>
                <a:gd name="T41" fmla="*/ 196 h 482"/>
                <a:gd name="T42" fmla="*/ 321 w 472"/>
                <a:gd name="T43" fmla="*/ 210 h 482"/>
                <a:gd name="T44" fmla="*/ 329 w 472"/>
                <a:gd name="T45" fmla="*/ 224 h 482"/>
                <a:gd name="T46" fmla="*/ 333 w 472"/>
                <a:gd name="T47" fmla="*/ 240 h 482"/>
                <a:gd name="T48" fmla="*/ 337 w 472"/>
                <a:gd name="T49" fmla="*/ 254 h 482"/>
                <a:gd name="T50" fmla="*/ 337 w 472"/>
                <a:gd name="T51" fmla="*/ 482 h 482"/>
                <a:gd name="T52" fmla="*/ 472 w 472"/>
                <a:gd name="T53" fmla="*/ 482 h 482"/>
                <a:gd name="T54" fmla="*/ 454 w 472"/>
                <a:gd name="T55" fmla="*/ 152 h 482"/>
                <a:gd name="T56" fmla="*/ 454 w 472"/>
                <a:gd name="T57" fmla="*/ 152 h 482"/>
                <a:gd name="T58" fmla="*/ 450 w 472"/>
                <a:gd name="T59" fmla="*/ 138 h 482"/>
                <a:gd name="T60" fmla="*/ 444 w 472"/>
                <a:gd name="T61" fmla="*/ 126 h 482"/>
                <a:gd name="T62" fmla="*/ 434 w 472"/>
                <a:gd name="T63" fmla="*/ 114 h 482"/>
                <a:gd name="T64" fmla="*/ 424 w 472"/>
                <a:gd name="T65" fmla="*/ 104 h 482"/>
                <a:gd name="T66" fmla="*/ 410 w 472"/>
                <a:gd name="T67" fmla="*/ 94 h 482"/>
                <a:gd name="T68" fmla="*/ 396 w 472"/>
                <a:gd name="T69" fmla="*/ 86 h 482"/>
                <a:gd name="T70" fmla="*/ 383 w 472"/>
                <a:gd name="T71" fmla="*/ 80 h 482"/>
                <a:gd name="T72" fmla="*/ 371 w 472"/>
                <a:gd name="T73" fmla="*/ 76 h 482"/>
                <a:gd name="T74" fmla="*/ 216 w 472"/>
                <a:gd name="T75" fmla="*/ 50 h 482"/>
                <a:gd name="T76" fmla="*/ 216 w 472"/>
                <a:gd name="T77" fmla="*/ 50 h 482"/>
                <a:gd name="T78" fmla="*/ 208 w 472"/>
                <a:gd name="T79" fmla="*/ 48 h 482"/>
                <a:gd name="T80" fmla="*/ 202 w 472"/>
                <a:gd name="T81" fmla="*/ 44 h 482"/>
                <a:gd name="T82" fmla="*/ 196 w 472"/>
                <a:gd name="T83" fmla="*/ 36 h 482"/>
                <a:gd name="T84" fmla="*/ 192 w 472"/>
                <a:gd name="T85" fmla="*/ 28 h 482"/>
                <a:gd name="T86" fmla="*/ 180 w 472"/>
                <a:gd name="T87" fmla="*/ 0 h 482"/>
                <a:gd name="T88" fmla="*/ 18 w 472"/>
                <a:gd name="T89" fmla="*/ 6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72" h="482">
                  <a:moveTo>
                    <a:pt x="18" y="6"/>
                  </a:moveTo>
                  <a:lnTo>
                    <a:pt x="18" y="6"/>
                  </a:lnTo>
                  <a:lnTo>
                    <a:pt x="14" y="14"/>
                  </a:lnTo>
                  <a:lnTo>
                    <a:pt x="8" y="32"/>
                  </a:lnTo>
                  <a:lnTo>
                    <a:pt x="2" y="58"/>
                  </a:lnTo>
                  <a:lnTo>
                    <a:pt x="0" y="72"/>
                  </a:lnTo>
                  <a:lnTo>
                    <a:pt x="0" y="88"/>
                  </a:lnTo>
                  <a:lnTo>
                    <a:pt x="2" y="102"/>
                  </a:lnTo>
                  <a:lnTo>
                    <a:pt x="6" y="116"/>
                  </a:lnTo>
                  <a:lnTo>
                    <a:pt x="12" y="130"/>
                  </a:lnTo>
                  <a:lnTo>
                    <a:pt x="22" y="142"/>
                  </a:lnTo>
                  <a:lnTo>
                    <a:pt x="36" y="152"/>
                  </a:lnTo>
                  <a:lnTo>
                    <a:pt x="54" y="160"/>
                  </a:lnTo>
                  <a:lnTo>
                    <a:pt x="77" y="166"/>
                  </a:lnTo>
                  <a:lnTo>
                    <a:pt x="105" y="168"/>
                  </a:lnTo>
                  <a:lnTo>
                    <a:pt x="264" y="168"/>
                  </a:lnTo>
                  <a:lnTo>
                    <a:pt x="264" y="168"/>
                  </a:lnTo>
                  <a:lnTo>
                    <a:pt x="277" y="170"/>
                  </a:lnTo>
                  <a:lnTo>
                    <a:pt x="289" y="176"/>
                  </a:lnTo>
                  <a:lnTo>
                    <a:pt x="301" y="186"/>
                  </a:lnTo>
                  <a:lnTo>
                    <a:pt x="313" y="196"/>
                  </a:lnTo>
                  <a:lnTo>
                    <a:pt x="321" y="210"/>
                  </a:lnTo>
                  <a:lnTo>
                    <a:pt x="329" y="224"/>
                  </a:lnTo>
                  <a:lnTo>
                    <a:pt x="333" y="240"/>
                  </a:lnTo>
                  <a:lnTo>
                    <a:pt x="337" y="254"/>
                  </a:lnTo>
                  <a:lnTo>
                    <a:pt x="337" y="482"/>
                  </a:lnTo>
                  <a:lnTo>
                    <a:pt x="472" y="482"/>
                  </a:lnTo>
                  <a:lnTo>
                    <a:pt x="454" y="152"/>
                  </a:lnTo>
                  <a:lnTo>
                    <a:pt x="454" y="152"/>
                  </a:lnTo>
                  <a:lnTo>
                    <a:pt x="450" y="138"/>
                  </a:lnTo>
                  <a:lnTo>
                    <a:pt x="444" y="126"/>
                  </a:lnTo>
                  <a:lnTo>
                    <a:pt x="434" y="114"/>
                  </a:lnTo>
                  <a:lnTo>
                    <a:pt x="424" y="104"/>
                  </a:lnTo>
                  <a:lnTo>
                    <a:pt x="410" y="94"/>
                  </a:lnTo>
                  <a:lnTo>
                    <a:pt x="396" y="86"/>
                  </a:lnTo>
                  <a:lnTo>
                    <a:pt x="383" y="80"/>
                  </a:lnTo>
                  <a:lnTo>
                    <a:pt x="371" y="76"/>
                  </a:lnTo>
                  <a:lnTo>
                    <a:pt x="216" y="50"/>
                  </a:lnTo>
                  <a:lnTo>
                    <a:pt x="216" y="50"/>
                  </a:lnTo>
                  <a:lnTo>
                    <a:pt x="208" y="48"/>
                  </a:lnTo>
                  <a:lnTo>
                    <a:pt x="202" y="44"/>
                  </a:lnTo>
                  <a:lnTo>
                    <a:pt x="196" y="36"/>
                  </a:lnTo>
                  <a:lnTo>
                    <a:pt x="192" y="28"/>
                  </a:lnTo>
                  <a:lnTo>
                    <a:pt x="180" y="0"/>
                  </a:lnTo>
                  <a:lnTo>
                    <a:pt x="18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1" name="Freeform 1032">
              <a:extLst>
                <a:ext uri="{FF2B5EF4-FFF2-40B4-BE49-F238E27FC236}">
                  <a16:creationId xmlns:a16="http://schemas.microsoft.com/office/drawing/2014/main" id="{07B98DD8-58FF-4A36-93F5-895C13F41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3076" y="3533775"/>
              <a:ext cx="744538" cy="765175"/>
            </a:xfrm>
            <a:custGeom>
              <a:avLst/>
              <a:gdLst>
                <a:gd name="T0" fmla="*/ 15 w 469"/>
                <a:gd name="T1" fmla="*/ 6 h 482"/>
                <a:gd name="T2" fmla="*/ 15 w 469"/>
                <a:gd name="T3" fmla="*/ 6 h 482"/>
                <a:gd name="T4" fmla="*/ 11 w 469"/>
                <a:gd name="T5" fmla="*/ 14 h 482"/>
                <a:gd name="T6" fmla="*/ 7 w 469"/>
                <a:gd name="T7" fmla="*/ 32 h 482"/>
                <a:gd name="T8" fmla="*/ 1 w 469"/>
                <a:gd name="T9" fmla="*/ 56 h 482"/>
                <a:gd name="T10" fmla="*/ 0 w 469"/>
                <a:gd name="T11" fmla="*/ 72 h 482"/>
                <a:gd name="T12" fmla="*/ 0 w 469"/>
                <a:gd name="T13" fmla="*/ 86 h 482"/>
                <a:gd name="T14" fmla="*/ 1 w 469"/>
                <a:gd name="T15" fmla="*/ 100 h 482"/>
                <a:gd name="T16" fmla="*/ 7 w 469"/>
                <a:gd name="T17" fmla="*/ 116 h 482"/>
                <a:gd name="T18" fmla="*/ 13 w 469"/>
                <a:gd name="T19" fmla="*/ 128 h 482"/>
                <a:gd name="T20" fmla="*/ 25 w 469"/>
                <a:gd name="T21" fmla="*/ 140 h 482"/>
                <a:gd name="T22" fmla="*/ 39 w 469"/>
                <a:gd name="T23" fmla="*/ 150 h 482"/>
                <a:gd name="T24" fmla="*/ 57 w 469"/>
                <a:gd name="T25" fmla="*/ 158 h 482"/>
                <a:gd name="T26" fmla="*/ 81 w 469"/>
                <a:gd name="T27" fmla="*/ 164 h 482"/>
                <a:gd name="T28" fmla="*/ 109 w 469"/>
                <a:gd name="T29" fmla="*/ 166 h 482"/>
                <a:gd name="T30" fmla="*/ 297 w 469"/>
                <a:gd name="T31" fmla="*/ 170 h 482"/>
                <a:gd name="T32" fmla="*/ 297 w 469"/>
                <a:gd name="T33" fmla="*/ 170 h 482"/>
                <a:gd name="T34" fmla="*/ 309 w 469"/>
                <a:gd name="T35" fmla="*/ 172 h 482"/>
                <a:gd name="T36" fmla="*/ 317 w 469"/>
                <a:gd name="T37" fmla="*/ 178 h 482"/>
                <a:gd name="T38" fmla="*/ 325 w 469"/>
                <a:gd name="T39" fmla="*/ 188 h 482"/>
                <a:gd name="T40" fmla="*/ 328 w 469"/>
                <a:gd name="T41" fmla="*/ 198 h 482"/>
                <a:gd name="T42" fmla="*/ 330 w 469"/>
                <a:gd name="T43" fmla="*/ 212 h 482"/>
                <a:gd name="T44" fmla="*/ 332 w 469"/>
                <a:gd name="T45" fmla="*/ 226 h 482"/>
                <a:gd name="T46" fmla="*/ 334 w 469"/>
                <a:gd name="T47" fmla="*/ 254 h 482"/>
                <a:gd name="T48" fmla="*/ 334 w 469"/>
                <a:gd name="T49" fmla="*/ 482 h 482"/>
                <a:gd name="T50" fmla="*/ 469 w 469"/>
                <a:gd name="T51" fmla="*/ 482 h 482"/>
                <a:gd name="T52" fmla="*/ 451 w 469"/>
                <a:gd name="T53" fmla="*/ 152 h 482"/>
                <a:gd name="T54" fmla="*/ 451 w 469"/>
                <a:gd name="T55" fmla="*/ 152 h 482"/>
                <a:gd name="T56" fmla="*/ 449 w 469"/>
                <a:gd name="T57" fmla="*/ 138 h 482"/>
                <a:gd name="T58" fmla="*/ 443 w 469"/>
                <a:gd name="T59" fmla="*/ 126 h 482"/>
                <a:gd name="T60" fmla="*/ 436 w 469"/>
                <a:gd name="T61" fmla="*/ 112 h 482"/>
                <a:gd name="T62" fmla="*/ 426 w 469"/>
                <a:gd name="T63" fmla="*/ 102 h 482"/>
                <a:gd name="T64" fmla="*/ 416 w 469"/>
                <a:gd name="T65" fmla="*/ 90 h 482"/>
                <a:gd name="T66" fmla="*/ 404 w 469"/>
                <a:gd name="T67" fmla="*/ 82 h 482"/>
                <a:gd name="T68" fmla="*/ 390 w 469"/>
                <a:gd name="T69" fmla="*/ 76 h 482"/>
                <a:gd name="T70" fmla="*/ 378 w 469"/>
                <a:gd name="T71" fmla="*/ 72 h 482"/>
                <a:gd name="T72" fmla="*/ 257 w 469"/>
                <a:gd name="T73" fmla="*/ 54 h 482"/>
                <a:gd name="T74" fmla="*/ 257 w 469"/>
                <a:gd name="T75" fmla="*/ 54 h 482"/>
                <a:gd name="T76" fmla="*/ 243 w 469"/>
                <a:gd name="T77" fmla="*/ 50 h 482"/>
                <a:gd name="T78" fmla="*/ 231 w 469"/>
                <a:gd name="T79" fmla="*/ 42 h 482"/>
                <a:gd name="T80" fmla="*/ 221 w 469"/>
                <a:gd name="T81" fmla="*/ 32 h 482"/>
                <a:gd name="T82" fmla="*/ 214 w 469"/>
                <a:gd name="T83" fmla="*/ 20 h 482"/>
                <a:gd name="T84" fmla="*/ 206 w 469"/>
                <a:gd name="T85" fmla="*/ 0 h 482"/>
                <a:gd name="T86" fmla="*/ 15 w 469"/>
                <a:gd name="T87" fmla="*/ 6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9" h="482">
                  <a:moveTo>
                    <a:pt x="15" y="6"/>
                  </a:moveTo>
                  <a:lnTo>
                    <a:pt x="15" y="6"/>
                  </a:lnTo>
                  <a:lnTo>
                    <a:pt x="11" y="14"/>
                  </a:lnTo>
                  <a:lnTo>
                    <a:pt x="7" y="32"/>
                  </a:lnTo>
                  <a:lnTo>
                    <a:pt x="1" y="56"/>
                  </a:lnTo>
                  <a:lnTo>
                    <a:pt x="0" y="72"/>
                  </a:lnTo>
                  <a:lnTo>
                    <a:pt x="0" y="86"/>
                  </a:lnTo>
                  <a:lnTo>
                    <a:pt x="1" y="100"/>
                  </a:lnTo>
                  <a:lnTo>
                    <a:pt x="7" y="116"/>
                  </a:lnTo>
                  <a:lnTo>
                    <a:pt x="13" y="128"/>
                  </a:lnTo>
                  <a:lnTo>
                    <a:pt x="25" y="140"/>
                  </a:lnTo>
                  <a:lnTo>
                    <a:pt x="39" y="150"/>
                  </a:lnTo>
                  <a:lnTo>
                    <a:pt x="57" y="158"/>
                  </a:lnTo>
                  <a:lnTo>
                    <a:pt x="81" y="164"/>
                  </a:lnTo>
                  <a:lnTo>
                    <a:pt x="109" y="166"/>
                  </a:lnTo>
                  <a:lnTo>
                    <a:pt x="297" y="170"/>
                  </a:lnTo>
                  <a:lnTo>
                    <a:pt x="297" y="170"/>
                  </a:lnTo>
                  <a:lnTo>
                    <a:pt x="309" y="172"/>
                  </a:lnTo>
                  <a:lnTo>
                    <a:pt x="317" y="178"/>
                  </a:lnTo>
                  <a:lnTo>
                    <a:pt x="325" y="188"/>
                  </a:lnTo>
                  <a:lnTo>
                    <a:pt x="328" y="198"/>
                  </a:lnTo>
                  <a:lnTo>
                    <a:pt x="330" y="212"/>
                  </a:lnTo>
                  <a:lnTo>
                    <a:pt x="332" y="226"/>
                  </a:lnTo>
                  <a:lnTo>
                    <a:pt x="334" y="254"/>
                  </a:lnTo>
                  <a:lnTo>
                    <a:pt x="334" y="482"/>
                  </a:lnTo>
                  <a:lnTo>
                    <a:pt x="469" y="482"/>
                  </a:lnTo>
                  <a:lnTo>
                    <a:pt x="451" y="152"/>
                  </a:lnTo>
                  <a:lnTo>
                    <a:pt x="451" y="152"/>
                  </a:lnTo>
                  <a:lnTo>
                    <a:pt x="449" y="138"/>
                  </a:lnTo>
                  <a:lnTo>
                    <a:pt x="443" y="126"/>
                  </a:lnTo>
                  <a:lnTo>
                    <a:pt x="436" y="112"/>
                  </a:lnTo>
                  <a:lnTo>
                    <a:pt x="426" y="102"/>
                  </a:lnTo>
                  <a:lnTo>
                    <a:pt x="416" y="90"/>
                  </a:lnTo>
                  <a:lnTo>
                    <a:pt x="404" y="82"/>
                  </a:lnTo>
                  <a:lnTo>
                    <a:pt x="390" y="76"/>
                  </a:lnTo>
                  <a:lnTo>
                    <a:pt x="378" y="72"/>
                  </a:lnTo>
                  <a:lnTo>
                    <a:pt x="257" y="54"/>
                  </a:lnTo>
                  <a:lnTo>
                    <a:pt x="257" y="54"/>
                  </a:lnTo>
                  <a:lnTo>
                    <a:pt x="243" y="50"/>
                  </a:lnTo>
                  <a:lnTo>
                    <a:pt x="231" y="42"/>
                  </a:lnTo>
                  <a:lnTo>
                    <a:pt x="221" y="32"/>
                  </a:lnTo>
                  <a:lnTo>
                    <a:pt x="214" y="20"/>
                  </a:lnTo>
                  <a:lnTo>
                    <a:pt x="206" y="0"/>
                  </a:lnTo>
                  <a:lnTo>
                    <a:pt x="15" y="6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Freeform 1033">
              <a:extLst>
                <a:ext uri="{FF2B5EF4-FFF2-40B4-BE49-F238E27FC236}">
                  <a16:creationId xmlns:a16="http://schemas.microsoft.com/office/drawing/2014/main" id="{263D73F6-4CDB-44F4-AED9-CA2D6ED64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3076" y="3533775"/>
              <a:ext cx="744538" cy="765175"/>
            </a:xfrm>
            <a:custGeom>
              <a:avLst/>
              <a:gdLst>
                <a:gd name="T0" fmla="*/ 15 w 469"/>
                <a:gd name="T1" fmla="*/ 6 h 482"/>
                <a:gd name="T2" fmla="*/ 15 w 469"/>
                <a:gd name="T3" fmla="*/ 6 h 482"/>
                <a:gd name="T4" fmla="*/ 11 w 469"/>
                <a:gd name="T5" fmla="*/ 14 h 482"/>
                <a:gd name="T6" fmla="*/ 7 w 469"/>
                <a:gd name="T7" fmla="*/ 32 h 482"/>
                <a:gd name="T8" fmla="*/ 1 w 469"/>
                <a:gd name="T9" fmla="*/ 56 h 482"/>
                <a:gd name="T10" fmla="*/ 0 w 469"/>
                <a:gd name="T11" fmla="*/ 72 h 482"/>
                <a:gd name="T12" fmla="*/ 0 w 469"/>
                <a:gd name="T13" fmla="*/ 86 h 482"/>
                <a:gd name="T14" fmla="*/ 1 w 469"/>
                <a:gd name="T15" fmla="*/ 100 h 482"/>
                <a:gd name="T16" fmla="*/ 7 w 469"/>
                <a:gd name="T17" fmla="*/ 116 h 482"/>
                <a:gd name="T18" fmla="*/ 13 w 469"/>
                <a:gd name="T19" fmla="*/ 128 h 482"/>
                <a:gd name="T20" fmla="*/ 25 w 469"/>
                <a:gd name="T21" fmla="*/ 140 h 482"/>
                <a:gd name="T22" fmla="*/ 39 w 469"/>
                <a:gd name="T23" fmla="*/ 150 h 482"/>
                <a:gd name="T24" fmla="*/ 57 w 469"/>
                <a:gd name="T25" fmla="*/ 158 h 482"/>
                <a:gd name="T26" fmla="*/ 81 w 469"/>
                <a:gd name="T27" fmla="*/ 164 h 482"/>
                <a:gd name="T28" fmla="*/ 109 w 469"/>
                <a:gd name="T29" fmla="*/ 166 h 482"/>
                <a:gd name="T30" fmla="*/ 297 w 469"/>
                <a:gd name="T31" fmla="*/ 170 h 482"/>
                <a:gd name="T32" fmla="*/ 297 w 469"/>
                <a:gd name="T33" fmla="*/ 170 h 482"/>
                <a:gd name="T34" fmla="*/ 309 w 469"/>
                <a:gd name="T35" fmla="*/ 172 h 482"/>
                <a:gd name="T36" fmla="*/ 317 w 469"/>
                <a:gd name="T37" fmla="*/ 178 h 482"/>
                <a:gd name="T38" fmla="*/ 325 w 469"/>
                <a:gd name="T39" fmla="*/ 188 h 482"/>
                <a:gd name="T40" fmla="*/ 328 w 469"/>
                <a:gd name="T41" fmla="*/ 198 h 482"/>
                <a:gd name="T42" fmla="*/ 330 w 469"/>
                <a:gd name="T43" fmla="*/ 212 h 482"/>
                <a:gd name="T44" fmla="*/ 332 w 469"/>
                <a:gd name="T45" fmla="*/ 226 h 482"/>
                <a:gd name="T46" fmla="*/ 334 w 469"/>
                <a:gd name="T47" fmla="*/ 254 h 482"/>
                <a:gd name="T48" fmla="*/ 334 w 469"/>
                <a:gd name="T49" fmla="*/ 482 h 482"/>
                <a:gd name="T50" fmla="*/ 469 w 469"/>
                <a:gd name="T51" fmla="*/ 482 h 482"/>
                <a:gd name="T52" fmla="*/ 451 w 469"/>
                <a:gd name="T53" fmla="*/ 152 h 482"/>
                <a:gd name="T54" fmla="*/ 451 w 469"/>
                <a:gd name="T55" fmla="*/ 152 h 482"/>
                <a:gd name="T56" fmla="*/ 449 w 469"/>
                <a:gd name="T57" fmla="*/ 138 h 482"/>
                <a:gd name="T58" fmla="*/ 443 w 469"/>
                <a:gd name="T59" fmla="*/ 126 h 482"/>
                <a:gd name="T60" fmla="*/ 436 w 469"/>
                <a:gd name="T61" fmla="*/ 112 h 482"/>
                <a:gd name="T62" fmla="*/ 426 w 469"/>
                <a:gd name="T63" fmla="*/ 102 h 482"/>
                <a:gd name="T64" fmla="*/ 416 w 469"/>
                <a:gd name="T65" fmla="*/ 90 h 482"/>
                <a:gd name="T66" fmla="*/ 404 w 469"/>
                <a:gd name="T67" fmla="*/ 82 h 482"/>
                <a:gd name="T68" fmla="*/ 390 w 469"/>
                <a:gd name="T69" fmla="*/ 76 h 482"/>
                <a:gd name="T70" fmla="*/ 378 w 469"/>
                <a:gd name="T71" fmla="*/ 72 h 482"/>
                <a:gd name="T72" fmla="*/ 257 w 469"/>
                <a:gd name="T73" fmla="*/ 54 h 482"/>
                <a:gd name="T74" fmla="*/ 257 w 469"/>
                <a:gd name="T75" fmla="*/ 54 h 482"/>
                <a:gd name="T76" fmla="*/ 243 w 469"/>
                <a:gd name="T77" fmla="*/ 50 h 482"/>
                <a:gd name="T78" fmla="*/ 231 w 469"/>
                <a:gd name="T79" fmla="*/ 42 h 482"/>
                <a:gd name="T80" fmla="*/ 221 w 469"/>
                <a:gd name="T81" fmla="*/ 32 h 482"/>
                <a:gd name="T82" fmla="*/ 214 w 469"/>
                <a:gd name="T83" fmla="*/ 20 h 482"/>
                <a:gd name="T84" fmla="*/ 206 w 469"/>
                <a:gd name="T85" fmla="*/ 0 h 482"/>
                <a:gd name="T86" fmla="*/ 15 w 469"/>
                <a:gd name="T87" fmla="*/ 6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9" h="482">
                  <a:moveTo>
                    <a:pt x="15" y="6"/>
                  </a:moveTo>
                  <a:lnTo>
                    <a:pt x="15" y="6"/>
                  </a:lnTo>
                  <a:lnTo>
                    <a:pt x="11" y="14"/>
                  </a:lnTo>
                  <a:lnTo>
                    <a:pt x="7" y="32"/>
                  </a:lnTo>
                  <a:lnTo>
                    <a:pt x="1" y="56"/>
                  </a:lnTo>
                  <a:lnTo>
                    <a:pt x="0" y="72"/>
                  </a:lnTo>
                  <a:lnTo>
                    <a:pt x="0" y="86"/>
                  </a:lnTo>
                  <a:lnTo>
                    <a:pt x="1" y="100"/>
                  </a:lnTo>
                  <a:lnTo>
                    <a:pt x="7" y="116"/>
                  </a:lnTo>
                  <a:lnTo>
                    <a:pt x="13" y="128"/>
                  </a:lnTo>
                  <a:lnTo>
                    <a:pt x="25" y="140"/>
                  </a:lnTo>
                  <a:lnTo>
                    <a:pt x="39" y="150"/>
                  </a:lnTo>
                  <a:lnTo>
                    <a:pt x="57" y="158"/>
                  </a:lnTo>
                  <a:lnTo>
                    <a:pt x="81" y="164"/>
                  </a:lnTo>
                  <a:lnTo>
                    <a:pt x="109" y="166"/>
                  </a:lnTo>
                  <a:lnTo>
                    <a:pt x="297" y="170"/>
                  </a:lnTo>
                  <a:lnTo>
                    <a:pt x="297" y="170"/>
                  </a:lnTo>
                  <a:lnTo>
                    <a:pt x="309" y="172"/>
                  </a:lnTo>
                  <a:lnTo>
                    <a:pt x="317" y="178"/>
                  </a:lnTo>
                  <a:lnTo>
                    <a:pt x="325" y="188"/>
                  </a:lnTo>
                  <a:lnTo>
                    <a:pt x="328" y="198"/>
                  </a:lnTo>
                  <a:lnTo>
                    <a:pt x="330" y="212"/>
                  </a:lnTo>
                  <a:lnTo>
                    <a:pt x="332" y="226"/>
                  </a:lnTo>
                  <a:lnTo>
                    <a:pt x="334" y="254"/>
                  </a:lnTo>
                  <a:lnTo>
                    <a:pt x="334" y="482"/>
                  </a:lnTo>
                  <a:lnTo>
                    <a:pt x="469" y="482"/>
                  </a:lnTo>
                  <a:lnTo>
                    <a:pt x="451" y="152"/>
                  </a:lnTo>
                  <a:lnTo>
                    <a:pt x="451" y="152"/>
                  </a:lnTo>
                  <a:lnTo>
                    <a:pt x="449" y="138"/>
                  </a:lnTo>
                  <a:lnTo>
                    <a:pt x="443" y="126"/>
                  </a:lnTo>
                  <a:lnTo>
                    <a:pt x="436" y="112"/>
                  </a:lnTo>
                  <a:lnTo>
                    <a:pt x="426" y="102"/>
                  </a:lnTo>
                  <a:lnTo>
                    <a:pt x="416" y="90"/>
                  </a:lnTo>
                  <a:lnTo>
                    <a:pt x="404" y="82"/>
                  </a:lnTo>
                  <a:lnTo>
                    <a:pt x="390" y="76"/>
                  </a:lnTo>
                  <a:lnTo>
                    <a:pt x="378" y="72"/>
                  </a:lnTo>
                  <a:lnTo>
                    <a:pt x="257" y="54"/>
                  </a:lnTo>
                  <a:lnTo>
                    <a:pt x="257" y="54"/>
                  </a:lnTo>
                  <a:lnTo>
                    <a:pt x="243" y="50"/>
                  </a:lnTo>
                  <a:lnTo>
                    <a:pt x="231" y="42"/>
                  </a:lnTo>
                  <a:lnTo>
                    <a:pt x="221" y="32"/>
                  </a:lnTo>
                  <a:lnTo>
                    <a:pt x="214" y="20"/>
                  </a:lnTo>
                  <a:lnTo>
                    <a:pt x="206" y="0"/>
                  </a:lnTo>
                  <a:lnTo>
                    <a:pt x="15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Freeform 1034">
              <a:extLst>
                <a:ext uri="{FF2B5EF4-FFF2-40B4-BE49-F238E27FC236}">
                  <a16:creationId xmlns:a16="http://schemas.microsoft.com/office/drawing/2014/main" id="{F53DBCEB-025E-4642-BC1A-647203DBF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8351" y="3127375"/>
              <a:ext cx="461963" cy="292100"/>
            </a:xfrm>
            <a:custGeom>
              <a:avLst/>
              <a:gdLst>
                <a:gd name="T0" fmla="*/ 14 w 291"/>
                <a:gd name="T1" fmla="*/ 0 h 184"/>
                <a:gd name="T2" fmla="*/ 14 w 291"/>
                <a:gd name="T3" fmla="*/ 0 h 184"/>
                <a:gd name="T4" fmla="*/ 55 w 291"/>
                <a:gd name="T5" fmla="*/ 48 h 184"/>
                <a:gd name="T6" fmla="*/ 89 w 291"/>
                <a:gd name="T7" fmla="*/ 80 h 184"/>
                <a:gd name="T8" fmla="*/ 103 w 291"/>
                <a:gd name="T9" fmla="*/ 92 h 184"/>
                <a:gd name="T10" fmla="*/ 113 w 291"/>
                <a:gd name="T11" fmla="*/ 98 h 184"/>
                <a:gd name="T12" fmla="*/ 291 w 291"/>
                <a:gd name="T13" fmla="*/ 102 h 184"/>
                <a:gd name="T14" fmla="*/ 281 w 291"/>
                <a:gd name="T15" fmla="*/ 184 h 184"/>
                <a:gd name="T16" fmla="*/ 85 w 291"/>
                <a:gd name="T17" fmla="*/ 174 h 184"/>
                <a:gd name="T18" fmla="*/ 85 w 291"/>
                <a:gd name="T19" fmla="*/ 174 h 184"/>
                <a:gd name="T20" fmla="*/ 67 w 291"/>
                <a:gd name="T21" fmla="*/ 170 h 184"/>
                <a:gd name="T22" fmla="*/ 51 w 291"/>
                <a:gd name="T23" fmla="*/ 162 h 184"/>
                <a:gd name="T24" fmla="*/ 37 w 291"/>
                <a:gd name="T25" fmla="*/ 150 h 184"/>
                <a:gd name="T26" fmla="*/ 24 w 291"/>
                <a:gd name="T27" fmla="*/ 136 h 184"/>
                <a:gd name="T28" fmla="*/ 14 w 291"/>
                <a:gd name="T29" fmla="*/ 120 h 184"/>
                <a:gd name="T30" fmla="*/ 6 w 291"/>
                <a:gd name="T31" fmla="*/ 104 h 184"/>
                <a:gd name="T32" fmla="*/ 2 w 291"/>
                <a:gd name="T33" fmla="*/ 86 h 184"/>
                <a:gd name="T34" fmla="*/ 2 w 291"/>
                <a:gd name="T35" fmla="*/ 68 h 184"/>
                <a:gd name="T36" fmla="*/ 2 w 291"/>
                <a:gd name="T37" fmla="*/ 68 h 184"/>
                <a:gd name="T38" fmla="*/ 0 w 291"/>
                <a:gd name="T39" fmla="*/ 56 h 184"/>
                <a:gd name="T40" fmla="*/ 0 w 291"/>
                <a:gd name="T41" fmla="*/ 34 h 184"/>
                <a:gd name="T42" fmla="*/ 0 w 291"/>
                <a:gd name="T43" fmla="*/ 20 h 184"/>
                <a:gd name="T44" fmla="*/ 2 w 291"/>
                <a:gd name="T45" fmla="*/ 10 h 184"/>
                <a:gd name="T46" fmla="*/ 8 w 291"/>
                <a:gd name="T47" fmla="*/ 2 h 184"/>
                <a:gd name="T48" fmla="*/ 10 w 291"/>
                <a:gd name="T49" fmla="*/ 0 h 184"/>
                <a:gd name="T50" fmla="*/ 14 w 291"/>
                <a:gd name="T5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1" h="184">
                  <a:moveTo>
                    <a:pt x="14" y="0"/>
                  </a:moveTo>
                  <a:lnTo>
                    <a:pt x="14" y="0"/>
                  </a:lnTo>
                  <a:lnTo>
                    <a:pt x="55" y="48"/>
                  </a:lnTo>
                  <a:lnTo>
                    <a:pt x="89" y="80"/>
                  </a:lnTo>
                  <a:lnTo>
                    <a:pt x="103" y="92"/>
                  </a:lnTo>
                  <a:lnTo>
                    <a:pt x="113" y="98"/>
                  </a:lnTo>
                  <a:lnTo>
                    <a:pt x="291" y="102"/>
                  </a:lnTo>
                  <a:lnTo>
                    <a:pt x="281" y="184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67" y="170"/>
                  </a:lnTo>
                  <a:lnTo>
                    <a:pt x="51" y="162"/>
                  </a:lnTo>
                  <a:lnTo>
                    <a:pt x="37" y="150"/>
                  </a:lnTo>
                  <a:lnTo>
                    <a:pt x="24" y="136"/>
                  </a:lnTo>
                  <a:lnTo>
                    <a:pt x="14" y="120"/>
                  </a:lnTo>
                  <a:lnTo>
                    <a:pt x="6" y="104"/>
                  </a:lnTo>
                  <a:lnTo>
                    <a:pt x="2" y="86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0" y="56"/>
                  </a:lnTo>
                  <a:lnTo>
                    <a:pt x="0" y="34"/>
                  </a:lnTo>
                  <a:lnTo>
                    <a:pt x="0" y="20"/>
                  </a:lnTo>
                  <a:lnTo>
                    <a:pt x="2" y="10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2C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Freeform 1035">
              <a:extLst>
                <a:ext uri="{FF2B5EF4-FFF2-40B4-BE49-F238E27FC236}">
                  <a16:creationId xmlns:a16="http://schemas.microsoft.com/office/drawing/2014/main" id="{BED38FCE-C711-4772-ACB4-1549DDD89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8351" y="3127375"/>
              <a:ext cx="461963" cy="292100"/>
            </a:xfrm>
            <a:custGeom>
              <a:avLst/>
              <a:gdLst>
                <a:gd name="T0" fmla="*/ 14 w 291"/>
                <a:gd name="T1" fmla="*/ 0 h 184"/>
                <a:gd name="T2" fmla="*/ 14 w 291"/>
                <a:gd name="T3" fmla="*/ 0 h 184"/>
                <a:gd name="T4" fmla="*/ 55 w 291"/>
                <a:gd name="T5" fmla="*/ 48 h 184"/>
                <a:gd name="T6" fmla="*/ 89 w 291"/>
                <a:gd name="T7" fmla="*/ 80 h 184"/>
                <a:gd name="T8" fmla="*/ 103 w 291"/>
                <a:gd name="T9" fmla="*/ 92 h 184"/>
                <a:gd name="T10" fmla="*/ 113 w 291"/>
                <a:gd name="T11" fmla="*/ 98 h 184"/>
                <a:gd name="T12" fmla="*/ 291 w 291"/>
                <a:gd name="T13" fmla="*/ 102 h 184"/>
                <a:gd name="T14" fmla="*/ 281 w 291"/>
                <a:gd name="T15" fmla="*/ 184 h 184"/>
                <a:gd name="T16" fmla="*/ 85 w 291"/>
                <a:gd name="T17" fmla="*/ 174 h 184"/>
                <a:gd name="T18" fmla="*/ 85 w 291"/>
                <a:gd name="T19" fmla="*/ 174 h 184"/>
                <a:gd name="T20" fmla="*/ 67 w 291"/>
                <a:gd name="T21" fmla="*/ 170 h 184"/>
                <a:gd name="T22" fmla="*/ 51 w 291"/>
                <a:gd name="T23" fmla="*/ 162 h 184"/>
                <a:gd name="T24" fmla="*/ 37 w 291"/>
                <a:gd name="T25" fmla="*/ 150 h 184"/>
                <a:gd name="T26" fmla="*/ 24 w 291"/>
                <a:gd name="T27" fmla="*/ 136 h 184"/>
                <a:gd name="T28" fmla="*/ 14 w 291"/>
                <a:gd name="T29" fmla="*/ 120 h 184"/>
                <a:gd name="T30" fmla="*/ 6 w 291"/>
                <a:gd name="T31" fmla="*/ 104 h 184"/>
                <a:gd name="T32" fmla="*/ 2 w 291"/>
                <a:gd name="T33" fmla="*/ 86 h 184"/>
                <a:gd name="T34" fmla="*/ 2 w 291"/>
                <a:gd name="T35" fmla="*/ 68 h 184"/>
                <a:gd name="T36" fmla="*/ 2 w 291"/>
                <a:gd name="T37" fmla="*/ 68 h 184"/>
                <a:gd name="T38" fmla="*/ 0 w 291"/>
                <a:gd name="T39" fmla="*/ 56 h 184"/>
                <a:gd name="T40" fmla="*/ 0 w 291"/>
                <a:gd name="T41" fmla="*/ 34 h 184"/>
                <a:gd name="T42" fmla="*/ 0 w 291"/>
                <a:gd name="T43" fmla="*/ 20 h 184"/>
                <a:gd name="T44" fmla="*/ 2 w 291"/>
                <a:gd name="T45" fmla="*/ 10 h 184"/>
                <a:gd name="T46" fmla="*/ 8 w 291"/>
                <a:gd name="T47" fmla="*/ 2 h 184"/>
                <a:gd name="T48" fmla="*/ 10 w 291"/>
                <a:gd name="T49" fmla="*/ 0 h 184"/>
                <a:gd name="T50" fmla="*/ 14 w 291"/>
                <a:gd name="T5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1" h="184">
                  <a:moveTo>
                    <a:pt x="14" y="0"/>
                  </a:moveTo>
                  <a:lnTo>
                    <a:pt x="14" y="0"/>
                  </a:lnTo>
                  <a:lnTo>
                    <a:pt x="55" y="48"/>
                  </a:lnTo>
                  <a:lnTo>
                    <a:pt x="89" y="80"/>
                  </a:lnTo>
                  <a:lnTo>
                    <a:pt x="103" y="92"/>
                  </a:lnTo>
                  <a:lnTo>
                    <a:pt x="113" y="98"/>
                  </a:lnTo>
                  <a:lnTo>
                    <a:pt x="291" y="102"/>
                  </a:lnTo>
                  <a:lnTo>
                    <a:pt x="281" y="184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67" y="170"/>
                  </a:lnTo>
                  <a:lnTo>
                    <a:pt x="51" y="162"/>
                  </a:lnTo>
                  <a:lnTo>
                    <a:pt x="37" y="150"/>
                  </a:lnTo>
                  <a:lnTo>
                    <a:pt x="24" y="136"/>
                  </a:lnTo>
                  <a:lnTo>
                    <a:pt x="14" y="120"/>
                  </a:lnTo>
                  <a:lnTo>
                    <a:pt x="6" y="104"/>
                  </a:lnTo>
                  <a:lnTo>
                    <a:pt x="2" y="86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0" y="56"/>
                  </a:lnTo>
                  <a:lnTo>
                    <a:pt x="0" y="34"/>
                  </a:lnTo>
                  <a:lnTo>
                    <a:pt x="0" y="20"/>
                  </a:lnTo>
                  <a:lnTo>
                    <a:pt x="2" y="10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Freeform 1036">
              <a:extLst>
                <a:ext uri="{FF2B5EF4-FFF2-40B4-BE49-F238E27FC236}">
                  <a16:creationId xmlns:a16="http://schemas.microsoft.com/office/drawing/2014/main" id="{5A7C523E-C224-44F3-B9A6-568EDFE38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4438" y="3289300"/>
              <a:ext cx="98425" cy="133350"/>
            </a:xfrm>
            <a:custGeom>
              <a:avLst/>
              <a:gdLst>
                <a:gd name="T0" fmla="*/ 10 w 62"/>
                <a:gd name="T1" fmla="*/ 0 h 84"/>
                <a:gd name="T2" fmla="*/ 10 w 62"/>
                <a:gd name="T3" fmla="*/ 0 h 84"/>
                <a:gd name="T4" fmla="*/ 10 w 62"/>
                <a:gd name="T5" fmla="*/ 0 h 84"/>
                <a:gd name="T6" fmla="*/ 28 w 62"/>
                <a:gd name="T7" fmla="*/ 4 h 84"/>
                <a:gd name="T8" fmla="*/ 38 w 62"/>
                <a:gd name="T9" fmla="*/ 6 h 84"/>
                <a:gd name="T10" fmla="*/ 46 w 62"/>
                <a:gd name="T11" fmla="*/ 12 h 84"/>
                <a:gd name="T12" fmla="*/ 54 w 62"/>
                <a:gd name="T13" fmla="*/ 18 h 84"/>
                <a:gd name="T14" fmla="*/ 58 w 62"/>
                <a:gd name="T15" fmla="*/ 26 h 84"/>
                <a:gd name="T16" fmla="*/ 62 w 62"/>
                <a:gd name="T17" fmla="*/ 38 h 84"/>
                <a:gd name="T18" fmla="*/ 62 w 62"/>
                <a:gd name="T19" fmla="*/ 50 h 84"/>
                <a:gd name="T20" fmla="*/ 62 w 62"/>
                <a:gd name="T21" fmla="*/ 50 h 84"/>
                <a:gd name="T22" fmla="*/ 58 w 62"/>
                <a:gd name="T23" fmla="*/ 62 h 84"/>
                <a:gd name="T24" fmla="*/ 52 w 62"/>
                <a:gd name="T25" fmla="*/ 72 h 84"/>
                <a:gd name="T26" fmla="*/ 46 w 62"/>
                <a:gd name="T27" fmla="*/ 78 h 84"/>
                <a:gd name="T28" fmla="*/ 38 w 62"/>
                <a:gd name="T29" fmla="*/ 82 h 84"/>
                <a:gd name="T30" fmla="*/ 28 w 62"/>
                <a:gd name="T31" fmla="*/ 84 h 84"/>
                <a:gd name="T32" fmla="*/ 18 w 62"/>
                <a:gd name="T33" fmla="*/ 84 h 84"/>
                <a:gd name="T34" fmla="*/ 0 w 62"/>
                <a:gd name="T35" fmla="*/ 82 h 84"/>
                <a:gd name="T36" fmla="*/ 0 w 62"/>
                <a:gd name="T37" fmla="*/ 82 h 84"/>
                <a:gd name="T38" fmla="*/ 10 w 62"/>
                <a:gd name="T3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84">
                  <a:moveTo>
                    <a:pt x="10" y="0"/>
                  </a:moveTo>
                  <a:lnTo>
                    <a:pt x="10" y="0"/>
                  </a:lnTo>
                  <a:lnTo>
                    <a:pt x="10" y="0"/>
                  </a:lnTo>
                  <a:lnTo>
                    <a:pt x="28" y="4"/>
                  </a:lnTo>
                  <a:lnTo>
                    <a:pt x="38" y="6"/>
                  </a:lnTo>
                  <a:lnTo>
                    <a:pt x="46" y="12"/>
                  </a:lnTo>
                  <a:lnTo>
                    <a:pt x="54" y="18"/>
                  </a:lnTo>
                  <a:lnTo>
                    <a:pt x="58" y="26"/>
                  </a:lnTo>
                  <a:lnTo>
                    <a:pt x="62" y="38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58" y="62"/>
                  </a:lnTo>
                  <a:lnTo>
                    <a:pt x="52" y="72"/>
                  </a:lnTo>
                  <a:lnTo>
                    <a:pt x="46" y="78"/>
                  </a:lnTo>
                  <a:lnTo>
                    <a:pt x="38" y="82"/>
                  </a:lnTo>
                  <a:lnTo>
                    <a:pt x="28" y="84"/>
                  </a:lnTo>
                  <a:lnTo>
                    <a:pt x="18" y="84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CB7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Freeform 1037">
              <a:extLst>
                <a:ext uri="{FF2B5EF4-FFF2-40B4-BE49-F238E27FC236}">
                  <a16:creationId xmlns:a16="http://schemas.microsoft.com/office/drawing/2014/main" id="{7E2FDB8F-C7A7-454A-860B-864B09C97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4838" y="2927350"/>
              <a:ext cx="144463" cy="203200"/>
            </a:xfrm>
            <a:custGeom>
              <a:avLst/>
              <a:gdLst>
                <a:gd name="T0" fmla="*/ 79 w 91"/>
                <a:gd name="T1" fmla="*/ 0 h 128"/>
                <a:gd name="T2" fmla="*/ 87 w 91"/>
                <a:gd name="T3" fmla="*/ 82 h 128"/>
                <a:gd name="T4" fmla="*/ 91 w 91"/>
                <a:gd name="T5" fmla="*/ 128 h 128"/>
                <a:gd name="T6" fmla="*/ 0 w 91"/>
                <a:gd name="T7" fmla="*/ 128 h 128"/>
                <a:gd name="T8" fmla="*/ 10 w 91"/>
                <a:gd name="T9" fmla="*/ 38 h 128"/>
                <a:gd name="T10" fmla="*/ 12 w 91"/>
                <a:gd name="T11" fmla="*/ 0 h 128"/>
                <a:gd name="T12" fmla="*/ 79 w 91"/>
                <a:gd name="T1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28">
                  <a:moveTo>
                    <a:pt x="79" y="0"/>
                  </a:moveTo>
                  <a:lnTo>
                    <a:pt x="87" y="82"/>
                  </a:lnTo>
                  <a:lnTo>
                    <a:pt x="91" y="128"/>
                  </a:lnTo>
                  <a:lnTo>
                    <a:pt x="0" y="128"/>
                  </a:lnTo>
                  <a:lnTo>
                    <a:pt x="10" y="38"/>
                  </a:lnTo>
                  <a:lnTo>
                    <a:pt x="12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7" name="Freeform 1038">
              <a:extLst>
                <a:ext uri="{FF2B5EF4-FFF2-40B4-BE49-F238E27FC236}">
                  <a16:creationId xmlns:a16="http://schemas.microsoft.com/office/drawing/2014/main" id="{2EC5F3EC-0660-4F1C-8C22-51EDFA70F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4838" y="2927350"/>
              <a:ext cx="144463" cy="203200"/>
            </a:xfrm>
            <a:custGeom>
              <a:avLst/>
              <a:gdLst>
                <a:gd name="T0" fmla="*/ 79 w 91"/>
                <a:gd name="T1" fmla="*/ 0 h 128"/>
                <a:gd name="T2" fmla="*/ 87 w 91"/>
                <a:gd name="T3" fmla="*/ 82 h 128"/>
                <a:gd name="T4" fmla="*/ 91 w 91"/>
                <a:gd name="T5" fmla="*/ 128 h 128"/>
                <a:gd name="T6" fmla="*/ 0 w 91"/>
                <a:gd name="T7" fmla="*/ 128 h 128"/>
                <a:gd name="T8" fmla="*/ 10 w 91"/>
                <a:gd name="T9" fmla="*/ 38 h 128"/>
                <a:gd name="T10" fmla="*/ 12 w 91"/>
                <a:gd name="T11" fmla="*/ 0 h 128"/>
                <a:gd name="T12" fmla="*/ 79 w 91"/>
                <a:gd name="T1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28">
                  <a:moveTo>
                    <a:pt x="79" y="0"/>
                  </a:moveTo>
                  <a:lnTo>
                    <a:pt x="87" y="82"/>
                  </a:lnTo>
                  <a:lnTo>
                    <a:pt x="91" y="128"/>
                  </a:lnTo>
                  <a:lnTo>
                    <a:pt x="0" y="128"/>
                  </a:lnTo>
                  <a:lnTo>
                    <a:pt x="10" y="38"/>
                  </a:lnTo>
                  <a:lnTo>
                    <a:pt x="12" y="0"/>
                  </a:lnTo>
                  <a:lnTo>
                    <a:pt x="7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8" name="Freeform 1039">
              <a:extLst>
                <a:ext uri="{FF2B5EF4-FFF2-40B4-BE49-F238E27FC236}">
                  <a16:creationId xmlns:a16="http://schemas.microsoft.com/office/drawing/2014/main" id="{9473E423-6E9F-4E7A-98B0-799D675E8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4363" y="2927350"/>
              <a:ext cx="128588" cy="130175"/>
            </a:xfrm>
            <a:custGeom>
              <a:avLst/>
              <a:gdLst>
                <a:gd name="T0" fmla="*/ 6 w 81"/>
                <a:gd name="T1" fmla="*/ 0 h 82"/>
                <a:gd name="T2" fmla="*/ 0 w 81"/>
                <a:gd name="T3" fmla="*/ 76 h 82"/>
                <a:gd name="T4" fmla="*/ 0 w 81"/>
                <a:gd name="T5" fmla="*/ 76 h 82"/>
                <a:gd name="T6" fmla="*/ 8 w 81"/>
                <a:gd name="T7" fmla="*/ 78 h 82"/>
                <a:gd name="T8" fmla="*/ 20 w 81"/>
                <a:gd name="T9" fmla="*/ 80 h 82"/>
                <a:gd name="T10" fmla="*/ 47 w 81"/>
                <a:gd name="T11" fmla="*/ 82 h 82"/>
                <a:gd name="T12" fmla="*/ 81 w 81"/>
                <a:gd name="T13" fmla="*/ 82 h 82"/>
                <a:gd name="T14" fmla="*/ 73 w 81"/>
                <a:gd name="T15" fmla="*/ 0 h 82"/>
                <a:gd name="T16" fmla="*/ 6 w 81"/>
                <a:gd name="T1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82">
                  <a:moveTo>
                    <a:pt x="6" y="0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8" y="78"/>
                  </a:lnTo>
                  <a:lnTo>
                    <a:pt x="20" y="80"/>
                  </a:lnTo>
                  <a:lnTo>
                    <a:pt x="47" y="82"/>
                  </a:lnTo>
                  <a:lnTo>
                    <a:pt x="81" y="82"/>
                  </a:lnTo>
                  <a:lnTo>
                    <a:pt x="73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8A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9" name="Freeform 1040">
              <a:extLst>
                <a:ext uri="{FF2B5EF4-FFF2-40B4-BE49-F238E27FC236}">
                  <a16:creationId xmlns:a16="http://schemas.microsoft.com/office/drawing/2014/main" id="{C36829A5-0B09-43E5-93EE-D818E27E4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5788" y="2638425"/>
              <a:ext cx="314325" cy="384175"/>
            </a:xfrm>
            <a:custGeom>
              <a:avLst/>
              <a:gdLst>
                <a:gd name="T0" fmla="*/ 0 w 198"/>
                <a:gd name="T1" fmla="*/ 122 h 242"/>
                <a:gd name="T2" fmla="*/ 0 w 198"/>
                <a:gd name="T3" fmla="*/ 122 h 242"/>
                <a:gd name="T4" fmla="*/ 2 w 198"/>
                <a:gd name="T5" fmla="*/ 148 h 242"/>
                <a:gd name="T6" fmla="*/ 8 w 198"/>
                <a:gd name="T7" fmla="*/ 170 h 242"/>
                <a:gd name="T8" fmla="*/ 16 w 198"/>
                <a:gd name="T9" fmla="*/ 190 h 242"/>
                <a:gd name="T10" fmla="*/ 28 w 198"/>
                <a:gd name="T11" fmla="*/ 208 h 242"/>
                <a:gd name="T12" fmla="*/ 43 w 198"/>
                <a:gd name="T13" fmla="*/ 222 h 242"/>
                <a:gd name="T14" fmla="*/ 61 w 198"/>
                <a:gd name="T15" fmla="*/ 234 h 242"/>
                <a:gd name="T16" fmla="*/ 79 w 198"/>
                <a:gd name="T17" fmla="*/ 240 h 242"/>
                <a:gd name="T18" fmla="*/ 89 w 198"/>
                <a:gd name="T19" fmla="*/ 242 h 242"/>
                <a:gd name="T20" fmla="*/ 101 w 198"/>
                <a:gd name="T21" fmla="*/ 242 h 242"/>
                <a:gd name="T22" fmla="*/ 101 w 198"/>
                <a:gd name="T23" fmla="*/ 242 h 242"/>
                <a:gd name="T24" fmla="*/ 111 w 198"/>
                <a:gd name="T25" fmla="*/ 242 h 242"/>
                <a:gd name="T26" fmla="*/ 121 w 198"/>
                <a:gd name="T27" fmla="*/ 240 h 242"/>
                <a:gd name="T28" fmla="*/ 129 w 198"/>
                <a:gd name="T29" fmla="*/ 238 h 242"/>
                <a:gd name="T30" fmla="*/ 139 w 198"/>
                <a:gd name="T31" fmla="*/ 234 h 242"/>
                <a:gd name="T32" fmla="*/ 154 w 198"/>
                <a:gd name="T33" fmla="*/ 222 h 242"/>
                <a:gd name="T34" fmla="*/ 168 w 198"/>
                <a:gd name="T35" fmla="*/ 208 h 242"/>
                <a:gd name="T36" fmla="*/ 180 w 198"/>
                <a:gd name="T37" fmla="*/ 190 h 242"/>
                <a:gd name="T38" fmla="*/ 188 w 198"/>
                <a:gd name="T39" fmla="*/ 170 h 242"/>
                <a:gd name="T40" fmla="*/ 194 w 198"/>
                <a:gd name="T41" fmla="*/ 146 h 242"/>
                <a:gd name="T42" fmla="*/ 196 w 198"/>
                <a:gd name="T43" fmla="*/ 122 h 242"/>
                <a:gd name="T44" fmla="*/ 196 w 198"/>
                <a:gd name="T45" fmla="*/ 122 h 242"/>
                <a:gd name="T46" fmla="*/ 198 w 198"/>
                <a:gd name="T47" fmla="*/ 72 h 242"/>
                <a:gd name="T48" fmla="*/ 198 w 198"/>
                <a:gd name="T49" fmla="*/ 32 h 242"/>
                <a:gd name="T50" fmla="*/ 198 w 198"/>
                <a:gd name="T51" fmla="*/ 32 h 242"/>
                <a:gd name="T52" fmla="*/ 198 w 198"/>
                <a:gd name="T53" fmla="*/ 24 h 242"/>
                <a:gd name="T54" fmla="*/ 196 w 198"/>
                <a:gd name="T55" fmla="*/ 18 h 242"/>
                <a:gd name="T56" fmla="*/ 194 w 198"/>
                <a:gd name="T57" fmla="*/ 12 h 242"/>
                <a:gd name="T58" fmla="*/ 190 w 198"/>
                <a:gd name="T59" fmla="*/ 8 h 242"/>
                <a:gd name="T60" fmla="*/ 186 w 198"/>
                <a:gd name="T61" fmla="*/ 6 h 242"/>
                <a:gd name="T62" fmla="*/ 180 w 198"/>
                <a:gd name="T63" fmla="*/ 2 h 242"/>
                <a:gd name="T64" fmla="*/ 168 w 198"/>
                <a:gd name="T65" fmla="*/ 0 h 242"/>
                <a:gd name="T66" fmla="*/ 152 w 198"/>
                <a:gd name="T67" fmla="*/ 0 h 242"/>
                <a:gd name="T68" fmla="*/ 135 w 198"/>
                <a:gd name="T69" fmla="*/ 2 h 242"/>
                <a:gd name="T70" fmla="*/ 101 w 198"/>
                <a:gd name="T71" fmla="*/ 4 h 242"/>
                <a:gd name="T72" fmla="*/ 101 w 198"/>
                <a:gd name="T73" fmla="*/ 4 h 242"/>
                <a:gd name="T74" fmla="*/ 89 w 198"/>
                <a:gd name="T75" fmla="*/ 4 h 242"/>
                <a:gd name="T76" fmla="*/ 79 w 198"/>
                <a:gd name="T77" fmla="*/ 6 h 242"/>
                <a:gd name="T78" fmla="*/ 61 w 198"/>
                <a:gd name="T79" fmla="*/ 12 h 242"/>
                <a:gd name="T80" fmla="*/ 43 w 198"/>
                <a:gd name="T81" fmla="*/ 24 h 242"/>
                <a:gd name="T82" fmla="*/ 28 w 198"/>
                <a:gd name="T83" fmla="*/ 38 h 242"/>
                <a:gd name="T84" fmla="*/ 16 w 198"/>
                <a:gd name="T85" fmla="*/ 56 h 242"/>
                <a:gd name="T86" fmla="*/ 8 w 198"/>
                <a:gd name="T87" fmla="*/ 76 h 242"/>
                <a:gd name="T88" fmla="*/ 2 w 198"/>
                <a:gd name="T89" fmla="*/ 98 h 242"/>
                <a:gd name="T90" fmla="*/ 0 w 198"/>
                <a:gd name="T91" fmla="*/ 122 h 242"/>
                <a:gd name="T92" fmla="*/ 0 w 198"/>
                <a:gd name="T93" fmla="*/ 12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8" h="242">
                  <a:moveTo>
                    <a:pt x="0" y="122"/>
                  </a:moveTo>
                  <a:lnTo>
                    <a:pt x="0" y="122"/>
                  </a:lnTo>
                  <a:lnTo>
                    <a:pt x="2" y="148"/>
                  </a:lnTo>
                  <a:lnTo>
                    <a:pt x="8" y="170"/>
                  </a:lnTo>
                  <a:lnTo>
                    <a:pt x="16" y="190"/>
                  </a:lnTo>
                  <a:lnTo>
                    <a:pt x="28" y="208"/>
                  </a:lnTo>
                  <a:lnTo>
                    <a:pt x="43" y="222"/>
                  </a:lnTo>
                  <a:lnTo>
                    <a:pt x="61" y="234"/>
                  </a:lnTo>
                  <a:lnTo>
                    <a:pt x="79" y="240"/>
                  </a:lnTo>
                  <a:lnTo>
                    <a:pt x="89" y="242"/>
                  </a:lnTo>
                  <a:lnTo>
                    <a:pt x="101" y="242"/>
                  </a:lnTo>
                  <a:lnTo>
                    <a:pt x="101" y="242"/>
                  </a:lnTo>
                  <a:lnTo>
                    <a:pt x="111" y="242"/>
                  </a:lnTo>
                  <a:lnTo>
                    <a:pt x="121" y="240"/>
                  </a:lnTo>
                  <a:lnTo>
                    <a:pt x="129" y="238"/>
                  </a:lnTo>
                  <a:lnTo>
                    <a:pt x="139" y="234"/>
                  </a:lnTo>
                  <a:lnTo>
                    <a:pt x="154" y="222"/>
                  </a:lnTo>
                  <a:lnTo>
                    <a:pt x="168" y="208"/>
                  </a:lnTo>
                  <a:lnTo>
                    <a:pt x="180" y="190"/>
                  </a:lnTo>
                  <a:lnTo>
                    <a:pt x="188" y="170"/>
                  </a:lnTo>
                  <a:lnTo>
                    <a:pt x="194" y="146"/>
                  </a:lnTo>
                  <a:lnTo>
                    <a:pt x="196" y="122"/>
                  </a:lnTo>
                  <a:lnTo>
                    <a:pt x="196" y="122"/>
                  </a:lnTo>
                  <a:lnTo>
                    <a:pt x="198" y="72"/>
                  </a:lnTo>
                  <a:lnTo>
                    <a:pt x="198" y="32"/>
                  </a:lnTo>
                  <a:lnTo>
                    <a:pt x="198" y="32"/>
                  </a:lnTo>
                  <a:lnTo>
                    <a:pt x="198" y="24"/>
                  </a:lnTo>
                  <a:lnTo>
                    <a:pt x="196" y="18"/>
                  </a:lnTo>
                  <a:lnTo>
                    <a:pt x="194" y="12"/>
                  </a:lnTo>
                  <a:lnTo>
                    <a:pt x="190" y="8"/>
                  </a:lnTo>
                  <a:lnTo>
                    <a:pt x="186" y="6"/>
                  </a:lnTo>
                  <a:lnTo>
                    <a:pt x="180" y="2"/>
                  </a:lnTo>
                  <a:lnTo>
                    <a:pt x="168" y="0"/>
                  </a:lnTo>
                  <a:lnTo>
                    <a:pt x="152" y="0"/>
                  </a:lnTo>
                  <a:lnTo>
                    <a:pt x="135" y="2"/>
                  </a:lnTo>
                  <a:lnTo>
                    <a:pt x="101" y="4"/>
                  </a:lnTo>
                  <a:lnTo>
                    <a:pt x="101" y="4"/>
                  </a:lnTo>
                  <a:lnTo>
                    <a:pt x="89" y="4"/>
                  </a:lnTo>
                  <a:lnTo>
                    <a:pt x="79" y="6"/>
                  </a:lnTo>
                  <a:lnTo>
                    <a:pt x="61" y="12"/>
                  </a:lnTo>
                  <a:lnTo>
                    <a:pt x="43" y="24"/>
                  </a:lnTo>
                  <a:lnTo>
                    <a:pt x="28" y="38"/>
                  </a:lnTo>
                  <a:lnTo>
                    <a:pt x="16" y="56"/>
                  </a:lnTo>
                  <a:lnTo>
                    <a:pt x="8" y="76"/>
                  </a:lnTo>
                  <a:lnTo>
                    <a:pt x="2" y="98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0" name="Freeform 1041">
              <a:extLst>
                <a:ext uri="{FF2B5EF4-FFF2-40B4-BE49-F238E27FC236}">
                  <a16:creationId xmlns:a16="http://schemas.microsoft.com/office/drawing/2014/main" id="{A05F9229-DBC1-44E5-A017-110EA85D9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8638" y="2543175"/>
              <a:ext cx="403225" cy="384175"/>
            </a:xfrm>
            <a:custGeom>
              <a:avLst/>
              <a:gdLst>
                <a:gd name="T0" fmla="*/ 250 w 254"/>
                <a:gd name="T1" fmla="*/ 14 h 242"/>
                <a:gd name="T2" fmla="*/ 250 w 254"/>
                <a:gd name="T3" fmla="*/ 14 h 242"/>
                <a:gd name="T4" fmla="*/ 250 w 254"/>
                <a:gd name="T5" fmla="*/ 20 h 242"/>
                <a:gd name="T6" fmla="*/ 254 w 254"/>
                <a:gd name="T7" fmla="*/ 38 h 242"/>
                <a:gd name="T8" fmla="*/ 254 w 254"/>
                <a:gd name="T9" fmla="*/ 50 h 242"/>
                <a:gd name="T10" fmla="*/ 254 w 254"/>
                <a:gd name="T11" fmla="*/ 62 h 242"/>
                <a:gd name="T12" fmla="*/ 252 w 254"/>
                <a:gd name="T13" fmla="*/ 74 h 242"/>
                <a:gd name="T14" fmla="*/ 246 w 254"/>
                <a:gd name="T15" fmla="*/ 86 h 242"/>
                <a:gd name="T16" fmla="*/ 240 w 254"/>
                <a:gd name="T17" fmla="*/ 98 h 242"/>
                <a:gd name="T18" fmla="*/ 230 w 254"/>
                <a:gd name="T19" fmla="*/ 108 h 242"/>
                <a:gd name="T20" fmla="*/ 218 w 254"/>
                <a:gd name="T21" fmla="*/ 116 h 242"/>
                <a:gd name="T22" fmla="*/ 200 w 254"/>
                <a:gd name="T23" fmla="*/ 122 h 242"/>
                <a:gd name="T24" fmla="*/ 181 w 254"/>
                <a:gd name="T25" fmla="*/ 126 h 242"/>
                <a:gd name="T26" fmla="*/ 155 w 254"/>
                <a:gd name="T27" fmla="*/ 126 h 242"/>
                <a:gd name="T28" fmla="*/ 123 w 254"/>
                <a:gd name="T29" fmla="*/ 122 h 242"/>
                <a:gd name="T30" fmla="*/ 85 w 254"/>
                <a:gd name="T31" fmla="*/ 112 h 242"/>
                <a:gd name="T32" fmla="*/ 85 w 254"/>
                <a:gd name="T33" fmla="*/ 112 h 242"/>
                <a:gd name="T34" fmla="*/ 83 w 254"/>
                <a:gd name="T35" fmla="*/ 130 h 242"/>
                <a:gd name="T36" fmla="*/ 75 w 254"/>
                <a:gd name="T37" fmla="*/ 168 h 242"/>
                <a:gd name="T38" fmla="*/ 68 w 254"/>
                <a:gd name="T39" fmla="*/ 190 h 242"/>
                <a:gd name="T40" fmla="*/ 58 w 254"/>
                <a:gd name="T41" fmla="*/ 212 h 242"/>
                <a:gd name="T42" fmla="*/ 48 w 254"/>
                <a:gd name="T43" fmla="*/ 228 h 242"/>
                <a:gd name="T44" fmla="*/ 42 w 254"/>
                <a:gd name="T45" fmla="*/ 236 h 242"/>
                <a:gd name="T46" fmla="*/ 36 w 254"/>
                <a:gd name="T47" fmla="*/ 242 h 242"/>
                <a:gd name="T48" fmla="*/ 36 w 254"/>
                <a:gd name="T49" fmla="*/ 242 h 242"/>
                <a:gd name="T50" fmla="*/ 24 w 254"/>
                <a:gd name="T51" fmla="*/ 216 h 242"/>
                <a:gd name="T52" fmla="*/ 14 w 254"/>
                <a:gd name="T53" fmla="*/ 188 h 242"/>
                <a:gd name="T54" fmla="*/ 6 w 254"/>
                <a:gd name="T55" fmla="*/ 156 h 242"/>
                <a:gd name="T56" fmla="*/ 2 w 254"/>
                <a:gd name="T57" fmla="*/ 138 h 242"/>
                <a:gd name="T58" fmla="*/ 0 w 254"/>
                <a:gd name="T59" fmla="*/ 122 h 242"/>
                <a:gd name="T60" fmla="*/ 2 w 254"/>
                <a:gd name="T61" fmla="*/ 106 h 242"/>
                <a:gd name="T62" fmla="*/ 4 w 254"/>
                <a:gd name="T63" fmla="*/ 90 h 242"/>
                <a:gd name="T64" fmla="*/ 10 w 254"/>
                <a:gd name="T65" fmla="*/ 76 h 242"/>
                <a:gd name="T66" fmla="*/ 18 w 254"/>
                <a:gd name="T67" fmla="*/ 64 h 242"/>
                <a:gd name="T68" fmla="*/ 30 w 254"/>
                <a:gd name="T69" fmla="*/ 54 h 242"/>
                <a:gd name="T70" fmla="*/ 44 w 254"/>
                <a:gd name="T71" fmla="*/ 46 h 242"/>
                <a:gd name="T72" fmla="*/ 44 w 254"/>
                <a:gd name="T73" fmla="*/ 46 h 242"/>
                <a:gd name="T74" fmla="*/ 50 w 254"/>
                <a:gd name="T75" fmla="*/ 36 h 242"/>
                <a:gd name="T76" fmla="*/ 58 w 254"/>
                <a:gd name="T77" fmla="*/ 24 h 242"/>
                <a:gd name="T78" fmla="*/ 70 w 254"/>
                <a:gd name="T79" fmla="*/ 14 h 242"/>
                <a:gd name="T80" fmla="*/ 75 w 254"/>
                <a:gd name="T81" fmla="*/ 10 h 242"/>
                <a:gd name="T82" fmla="*/ 83 w 254"/>
                <a:gd name="T83" fmla="*/ 6 h 242"/>
                <a:gd name="T84" fmla="*/ 93 w 254"/>
                <a:gd name="T85" fmla="*/ 2 h 242"/>
                <a:gd name="T86" fmla="*/ 103 w 254"/>
                <a:gd name="T87" fmla="*/ 0 h 242"/>
                <a:gd name="T88" fmla="*/ 115 w 254"/>
                <a:gd name="T89" fmla="*/ 0 h 242"/>
                <a:gd name="T90" fmla="*/ 127 w 254"/>
                <a:gd name="T91" fmla="*/ 2 h 242"/>
                <a:gd name="T92" fmla="*/ 141 w 254"/>
                <a:gd name="T93" fmla="*/ 6 h 242"/>
                <a:gd name="T94" fmla="*/ 155 w 254"/>
                <a:gd name="T95" fmla="*/ 12 h 242"/>
                <a:gd name="T96" fmla="*/ 155 w 254"/>
                <a:gd name="T97" fmla="*/ 12 h 242"/>
                <a:gd name="T98" fmla="*/ 169 w 254"/>
                <a:gd name="T99" fmla="*/ 18 h 242"/>
                <a:gd name="T100" fmla="*/ 181 w 254"/>
                <a:gd name="T101" fmla="*/ 22 h 242"/>
                <a:gd name="T102" fmla="*/ 192 w 254"/>
                <a:gd name="T103" fmla="*/ 24 h 242"/>
                <a:gd name="T104" fmla="*/ 202 w 254"/>
                <a:gd name="T105" fmla="*/ 26 h 242"/>
                <a:gd name="T106" fmla="*/ 214 w 254"/>
                <a:gd name="T107" fmla="*/ 24 h 242"/>
                <a:gd name="T108" fmla="*/ 224 w 254"/>
                <a:gd name="T109" fmla="*/ 22 h 242"/>
                <a:gd name="T110" fmla="*/ 250 w 254"/>
                <a:gd name="T111" fmla="*/ 14 h 242"/>
                <a:gd name="T112" fmla="*/ 250 w 254"/>
                <a:gd name="T113" fmla="*/ 1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4" h="242">
                  <a:moveTo>
                    <a:pt x="250" y="14"/>
                  </a:moveTo>
                  <a:lnTo>
                    <a:pt x="250" y="14"/>
                  </a:lnTo>
                  <a:lnTo>
                    <a:pt x="250" y="20"/>
                  </a:lnTo>
                  <a:lnTo>
                    <a:pt x="254" y="38"/>
                  </a:lnTo>
                  <a:lnTo>
                    <a:pt x="254" y="50"/>
                  </a:lnTo>
                  <a:lnTo>
                    <a:pt x="254" y="62"/>
                  </a:lnTo>
                  <a:lnTo>
                    <a:pt x="252" y="74"/>
                  </a:lnTo>
                  <a:lnTo>
                    <a:pt x="246" y="86"/>
                  </a:lnTo>
                  <a:lnTo>
                    <a:pt x="240" y="98"/>
                  </a:lnTo>
                  <a:lnTo>
                    <a:pt x="230" y="108"/>
                  </a:lnTo>
                  <a:lnTo>
                    <a:pt x="218" y="116"/>
                  </a:lnTo>
                  <a:lnTo>
                    <a:pt x="200" y="122"/>
                  </a:lnTo>
                  <a:lnTo>
                    <a:pt x="181" y="126"/>
                  </a:lnTo>
                  <a:lnTo>
                    <a:pt x="155" y="126"/>
                  </a:lnTo>
                  <a:lnTo>
                    <a:pt x="123" y="122"/>
                  </a:lnTo>
                  <a:lnTo>
                    <a:pt x="85" y="112"/>
                  </a:lnTo>
                  <a:lnTo>
                    <a:pt x="85" y="112"/>
                  </a:lnTo>
                  <a:lnTo>
                    <a:pt x="83" y="130"/>
                  </a:lnTo>
                  <a:lnTo>
                    <a:pt x="75" y="168"/>
                  </a:lnTo>
                  <a:lnTo>
                    <a:pt x="68" y="190"/>
                  </a:lnTo>
                  <a:lnTo>
                    <a:pt x="58" y="212"/>
                  </a:lnTo>
                  <a:lnTo>
                    <a:pt x="48" y="228"/>
                  </a:lnTo>
                  <a:lnTo>
                    <a:pt x="42" y="236"/>
                  </a:lnTo>
                  <a:lnTo>
                    <a:pt x="36" y="242"/>
                  </a:lnTo>
                  <a:lnTo>
                    <a:pt x="36" y="242"/>
                  </a:lnTo>
                  <a:lnTo>
                    <a:pt x="24" y="216"/>
                  </a:lnTo>
                  <a:lnTo>
                    <a:pt x="14" y="188"/>
                  </a:lnTo>
                  <a:lnTo>
                    <a:pt x="6" y="156"/>
                  </a:lnTo>
                  <a:lnTo>
                    <a:pt x="2" y="138"/>
                  </a:lnTo>
                  <a:lnTo>
                    <a:pt x="0" y="122"/>
                  </a:lnTo>
                  <a:lnTo>
                    <a:pt x="2" y="106"/>
                  </a:lnTo>
                  <a:lnTo>
                    <a:pt x="4" y="90"/>
                  </a:lnTo>
                  <a:lnTo>
                    <a:pt x="10" y="76"/>
                  </a:lnTo>
                  <a:lnTo>
                    <a:pt x="18" y="64"/>
                  </a:lnTo>
                  <a:lnTo>
                    <a:pt x="30" y="54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50" y="36"/>
                  </a:lnTo>
                  <a:lnTo>
                    <a:pt x="58" y="24"/>
                  </a:lnTo>
                  <a:lnTo>
                    <a:pt x="70" y="14"/>
                  </a:lnTo>
                  <a:lnTo>
                    <a:pt x="75" y="10"/>
                  </a:lnTo>
                  <a:lnTo>
                    <a:pt x="83" y="6"/>
                  </a:lnTo>
                  <a:lnTo>
                    <a:pt x="93" y="2"/>
                  </a:lnTo>
                  <a:lnTo>
                    <a:pt x="103" y="0"/>
                  </a:lnTo>
                  <a:lnTo>
                    <a:pt x="115" y="0"/>
                  </a:lnTo>
                  <a:lnTo>
                    <a:pt x="127" y="2"/>
                  </a:lnTo>
                  <a:lnTo>
                    <a:pt x="141" y="6"/>
                  </a:lnTo>
                  <a:lnTo>
                    <a:pt x="155" y="12"/>
                  </a:lnTo>
                  <a:lnTo>
                    <a:pt x="155" y="12"/>
                  </a:lnTo>
                  <a:lnTo>
                    <a:pt x="169" y="18"/>
                  </a:lnTo>
                  <a:lnTo>
                    <a:pt x="181" y="22"/>
                  </a:lnTo>
                  <a:lnTo>
                    <a:pt x="192" y="24"/>
                  </a:lnTo>
                  <a:lnTo>
                    <a:pt x="202" y="26"/>
                  </a:lnTo>
                  <a:lnTo>
                    <a:pt x="214" y="24"/>
                  </a:lnTo>
                  <a:lnTo>
                    <a:pt x="224" y="22"/>
                  </a:lnTo>
                  <a:lnTo>
                    <a:pt x="250" y="14"/>
                  </a:lnTo>
                  <a:lnTo>
                    <a:pt x="250" y="14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1" name="Freeform 1042">
              <a:extLst>
                <a:ext uri="{FF2B5EF4-FFF2-40B4-BE49-F238E27FC236}">
                  <a16:creationId xmlns:a16="http://schemas.microsoft.com/office/drawing/2014/main" id="{647B38EE-5647-41C8-BEAD-BC31E0B70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6726" y="3060700"/>
              <a:ext cx="433388" cy="530225"/>
            </a:xfrm>
            <a:custGeom>
              <a:avLst/>
              <a:gdLst>
                <a:gd name="T0" fmla="*/ 9 w 273"/>
                <a:gd name="T1" fmla="*/ 172 h 334"/>
                <a:gd name="T2" fmla="*/ 9 w 273"/>
                <a:gd name="T3" fmla="*/ 172 h 334"/>
                <a:gd name="T4" fmla="*/ 11 w 273"/>
                <a:gd name="T5" fmla="*/ 140 h 334"/>
                <a:gd name="T6" fmla="*/ 17 w 273"/>
                <a:gd name="T7" fmla="*/ 106 h 334"/>
                <a:gd name="T8" fmla="*/ 21 w 273"/>
                <a:gd name="T9" fmla="*/ 88 h 334"/>
                <a:gd name="T10" fmla="*/ 27 w 273"/>
                <a:gd name="T11" fmla="*/ 72 h 334"/>
                <a:gd name="T12" fmla="*/ 33 w 273"/>
                <a:gd name="T13" fmla="*/ 56 h 334"/>
                <a:gd name="T14" fmla="*/ 39 w 273"/>
                <a:gd name="T15" fmla="*/ 44 h 334"/>
                <a:gd name="T16" fmla="*/ 39 w 273"/>
                <a:gd name="T17" fmla="*/ 44 h 334"/>
                <a:gd name="T18" fmla="*/ 51 w 273"/>
                <a:gd name="T19" fmla="*/ 30 h 334"/>
                <a:gd name="T20" fmla="*/ 63 w 273"/>
                <a:gd name="T21" fmla="*/ 18 h 334"/>
                <a:gd name="T22" fmla="*/ 77 w 273"/>
                <a:gd name="T23" fmla="*/ 8 h 334"/>
                <a:gd name="T24" fmla="*/ 91 w 273"/>
                <a:gd name="T25" fmla="*/ 0 h 334"/>
                <a:gd name="T26" fmla="*/ 91 w 273"/>
                <a:gd name="T27" fmla="*/ 0 h 334"/>
                <a:gd name="T28" fmla="*/ 101 w 273"/>
                <a:gd name="T29" fmla="*/ 6 h 334"/>
                <a:gd name="T30" fmla="*/ 113 w 273"/>
                <a:gd name="T31" fmla="*/ 12 h 334"/>
                <a:gd name="T32" fmla="*/ 126 w 273"/>
                <a:gd name="T33" fmla="*/ 16 h 334"/>
                <a:gd name="T34" fmla="*/ 140 w 273"/>
                <a:gd name="T35" fmla="*/ 18 h 334"/>
                <a:gd name="T36" fmla="*/ 140 w 273"/>
                <a:gd name="T37" fmla="*/ 18 h 334"/>
                <a:gd name="T38" fmla="*/ 150 w 273"/>
                <a:gd name="T39" fmla="*/ 16 h 334"/>
                <a:gd name="T40" fmla="*/ 160 w 273"/>
                <a:gd name="T41" fmla="*/ 14 h 334"/>
                <a:gd name="T42" fmla="*/ 170 w 273"/>
                <a:gd name="T43" fmla="*/ 12 h 334"/>
                <a:gd name="T44" fmla="*/ 178 w 273"/>
                <a:gd name="T45" fmla="*/ 6 h 334"/>
                <a:gd name="T46" fmla="*/ 178 w 273"/>
                <a:gd name="T47" fmla="*/ 6 h 334"/>
                <a:gd name="T48" fmla="*/ 188 w 273"/>
                <a:gd name="T49" fmla="*/ 14 h 334"/>
                <a:gd name="T50" fmla="*/ 198 w 273"/>
                <a:gd name="T51" fmla="*/ 22 h 334"/>
                <a:gd name="T52" fmla="*/ 204 w 273"/>
                <a:gd name="T53" fmla="*/ 32 h 334"/>
                <a:gd name="T54" fmla="*/ 212 w 273"/>
                <a:gd name="T55" fmla="*/ 44 h 334"/>
                <a:gd name="T56" fmla="*/ 222 w 273"/>
                <a:gd name="T57" fmla="*/ 70 h 334"/>
                <a:gd name="T58" fmla="*/ 229 w 273"/>
                <a:gd name="T59" fmla="*/ 102 h 334"/>
                <a:gd name="T60" fmla="*/ 229 w 273"/>
                <a:gd name="T61" fmla="*/ 102 h 334"/>
                <a:gd name="T62" fmla="*/ 235 w 273"/>
                <a:gd name="T63" fmla="*/ 122 h 334"/>
                <a:gd name="T64" fmla="*/ 237 w 273"/>
                <a:gd name="T65" fmla="*/ 142 h 334"/>
                <a:gd name="T66" fmla="*/ 273 w 273"/>
                <a:gd name="T67" fmla="*/ 324 h 334"/>
                <a:gd name="T68" fmla="*/ 0 w 273"/>
                <a:gd name="T69" fmla="*/ 334 h 334"/>
                <a:gd name="T70" fmla="*/ 9 w 273"/>
                <a:gd name="T71" fmla="*/ 172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3" h="334">
                  <a:moveTo>
                    <a:pt x="9" y="172"/>
                  </a:moveTo>
                  <a:lnTo>
                    <a:pt x="9" y="172"/>
                  </a:lnTo>
                  <a:lnTo>
                    <a:pt x="11" y="140"/>
                  </a:lnTo>
                  <a:lnTo>
                    <a:pt x="17" y="106"/>
                  </a:lnTo>
                  <a:lnTo>
                    <a:pt x="21" y="88"/>
                  </a:lnTo>
                  <a:lnTo>
                    <a:pt x="27" y="72"/>
                  </a:lnTo>
                  <a:lnTo>
                    <a:pt x="33" y="56"/>
                  </a:lnTo>
                  <a:lnTo>
                    <a:pt x="39" y="44"/>
                  </a:lnTo>
                  <a:lnTo>
                    <a:pt x="39" y="44"/>
                  </a:lnTo>
                  <a:lnTo>
                    <a:pt x="51" y="30"/>
                  </a:lnTo>
                  <a:lnTo>
                    <a:pt x="63" y="18"/>
                  </a:lnTo>
                  <a:lnTo>
                    <a:pt x="77" y="8"/>
                  </a:lnTo>
                  <a:lnTo>
                    <a:pt x="91" y="0"/>
                  </a:lnTo>
                  <a:lnTo>
                    <a:pt x="91" y="0"/>
                  </a:lnTo>
                  <a:lnTo>
                    <a:pt x="101" y="6"/>
                  </a:lnTo>
                  <a:lnTo>
                    <a:pt x="113" y="12"/>
                  </a:lnTo>
                  <a:lnTo>
                    <a:pt x="126" y="16"/>
                  </a:lnTo>
                  <a:lnTo>
                    <a:pt x="140" y="18"/>
                  </a:lnTo>
                  <a:lnTo>
                    <a:pt x="140" y="18"/>
                  </a:lnTo>
                  <a:lnTo>
                    <a:pt x="150" y="16"/>
                  </a:lnTo>
                  <a:lnTo>
                    <a:pt x="160" y="14"/>
                  </a:lnTo>
                  <a:lnTo>
                    <a:pt x="170" y="12"/>
                  </a:lnTo>
                  <a:lnTo>
                    <a:pt x="178" y="6"/>
                  </a:lnTo>
                  <a:lnTo>
                    <a:pt x="178" y="6"/>
                  </a:lnTo>
                  <a:lnTo>
                    <a:pt x="188" y="14"/>
                  </a:lnTo>
                  <a:lnTo>
                    <a:pt x="198" y="22"/>
                  </a:lnTo>
                  <a:lnTo>
                    <a:pt x="204" y="32"/>
                  </a:lnTo>
                  <a:lnTo>
                    <a:pt x="212" y="44"/>
                  </a:lnTo>
                  <a:lnTo>
                    <a:pt x="222" y="70"/>
                  </a:lnTo>
                  <a:lnTo>
                    <a:pt x="229" y="102"/>
                  </a:lnTo>
                  <a:lnTo>
                    <a:pt x="229" y="102"/>
                  </a:lnTo>
                  <a:lnTo>
                    <a:pt x="235" y="122"/>
                  </a:lnTo>
                  <a:lnTo>
                    <a:pt x="237" y="142"/>
                  </a:lnTo>
                  <a:lnTo>
                    <a:pt x="273" y="324"/>
                  </a:lnTo>
                  <a:lnTo>
                    <a:pt x="0" y="334"/>
                  </a:lnTo>
                  <a:lnTo>
                    <a:pt x="9" y="172"/>
                  </a:lnTo>
                  <a:close/>
                </a:path>
              </a:pathLst>
            </a:custGeom>
            <a:solidFill>
              <a:srgbClr val="383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Freeform 1043">
              <a:extLst>
                <a:ext uri="{FF2B5EF4-FFF2-40B4-BE49-F238E27FC236}">
                  <a16:creationId xmlns:a16="http://schemas.microsoft.com/office/drawing/2014/main" id="{99CD8AA7-1884-456A-97AF-47781DF20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6726" y="3060700"/>
              <a:ext cx="433388" cy="530225"/>
            </a:xfrm>
            <a:custGeom>
              <a:avLst/>
              <a:gdLst>
                <a:gd name="T0" fmla="*/ 9 w 273"/>
                <a:gd name="T1" fmla="*/ 172 h 334"/>
                <a:gd name="T2" fmla="*/ 9 w 273"/>
                <a:gd name="T3" fmla="*/ 172 h 334"/>
                <a:gd name="T4" fmla="*/ 11 w 273"/>
                <a:gd name="T5" fmla="*/ 140 h 334"/>
                <a:gd name="T6" fmla="*/ 17 w 273"/>
                <a:gd name="T7" fmla="*/ 106 h 334"/>
                <a:gd name="T8" fmla="*/ 21 w 273"/>
                <a:gd name="T9" fmla="*/ 88 h 334"/>
                <a:gd name="T10" fmla="*/ 27 w 273"/>
                <a:gd name="T11" fmla="*/ 72 h 334"/>
                <a:gd name="T12" fmla="*/ 33 w 273"/>
                <a:gd name="T13" fmla="*/ 56 h 334"/>
                <a:gd name="T14" fmla="*/ 39 w 273"/>
                <a:gd name="T15" fmla="*/ 44 h 334"/>
                <a:gd name="T16" fmla="*/ 39 w 273"/>
                <a:gd name="T17" fmla="*/ 44 h 334"/>
                <a:gd name="T18" fmla="*/ 51 w 273"/>
                <a:gd name="T19" fmla="*/ 30 h 334"/>
                <a:gd name="T20" fmla="*/ 63 w 273"/>
                <a:gd name="T21" fmla="*/ 18 h 334"/>
                <a:gd name="T22" fmla="*/ 77 w 273"/>
                <a:gd name="T23" fmla="*/ 8 h 334"/>
                <a:gd name="T24" fmla="*/ 91 w 273"/>
                <a:gd name="T25" fmla="*/ 0 h 334"/>
                <a:gd name="T26" fmla="*/ 91 w 273"/>
                <a:gd name="T27" fmla="*/ 0 h 334"/>
                <a:gd name="T28" fmla="*/ 101 w 273"/>
                <a:gd name="T29" fmla="*/ 6 h 334"/>
                <a:gd name="T30" fmla="*/ 113 w 273"/>
                <a:gd name="T31" fmla="*/ 12 h 334"/>
                <a:gd name="T32" fmla="*/ 126 w 273"/>
                <a:gd name="T33" fmla="*/ 16 h 334"/>
                <a:gd name="T34" fmla="*/ 140 w 273"/>
                <a:gd name="T35" fmla="*/ 18 h 334"/>
                <a:gd name="T36" fmla="*/ 140 w 273"/>
                <a:gd name="T37" fmla="*/ 18 h 334"/>
                <a:gd name="T38" fmla="*/ 150 w 273"/>
                <a:gd name="T39" fmla="*/ 16 h 334"/>
                <a:gd name="T40" fmla="*/ 160 w 273"/>
                <a:gd name="T41" fmla="*/ 14 h 334"/>
                <a:gd name="T42" fmla="*/ 170 w 273"/>
                <a:gd name="T43" fmla="*/ 12 h 334"/>
                <a:gd name="T44" fmla="*/ 178 w 273"/>
                <a:gd name="T45" fmla="*/ 6 h 334"/>
                <a:gd name="T46" fmla="*/ 178 w 273"/>
                <a:gd name="T47" fmla="*/ 6 h 334"/>
                <a:gd name="T48" fmla="*/ 188 w 273"/>
                <a:gd name="T49" fmla="*/ 14 h 334"/>
                <a:gd name="T50" fmla="*/ 198 w 273"/>
                <a:gd name="T51" fmla="*/ 22 h 334"/>
                <a:gd name="T52" fmla="*/ 204 w 273"/>
                <a:gd name="T53" fmla="*/ 32 h 334"/>
                <a:gd name="T54" fmla="*/ 212 w 273"/>
                <a:gd name="T55" fmla="*/ 44 h 334"/>
                <a:gd name="T56" fmla="*/ 222 w 273"/>
                <a:gd name="T57" fmla="*/ 70 h 334"/>
                <a:gd name="T58" fmla="*/ 229 w 273"/>
                <a:gd name="T59" fmla="*/ 102 h 334"/>
                <a:gd name="T60" fmla="*/ 229 w 273"/>
                <a:gd name="T61" fmla="*/ 102 h 334"/>
                <a:gd name="T62" fmla="*/ 235 w 273"/>
                <a:gd name="T63" fmla="*/ 122 h 334"/>
                <a:gd name="T64" fmla="*/ 237 w 273"/>
                <a:gd name="T65" fmla="*/ 142 h 334"/>
                <a:gd name="T66" fmla="*/ 273 w 273"/>
                <a:gd name="T67" fmla="*/ 324 h 334"/>
                <a:gd name="T68" fmla="*/ 0 w 273"/>
                <a:gd name="T69" fmla="*/ 334 h 334"/>
                <a:gd name="T70" fmla="*/ 9 w 273"/>
                <a:gd name="T71" fmla="*/ 172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3" h="334">
                  <a:moveTo>
                    <a:pt x="9" y="172"/>
                  </a:moveTo>
                  <a:lnTo>
                    <a:pt x="9" y="172"/>
                  </a:lnTo>
                  <a:lnTo>
                    <a:pt x="11" y="140"/>
                  </a:lnTo>
                  <a:lnTo>
                    <a:pt x="17" y="106"/>
                  </a:lnTo>
                  <a:lnTo>
                    <a:pt x="21" y="88"/>
                  </a:lnTo>
                  <a:lnTo>
                    <a:pt x="27" y="72"/>
                  </a:lnTo>
                  <a:lnTo>
                    <a:pt x="33" y="56"/>
                  </a:lnTo>
                  <a:lnTo>
                    <a:pt x="39" y="44"/>
                  </a:lnTo>
                  <a:lnTo>
                    <a:pt x="39" y="44"/>
                  </a:lnTo>
                  <a:lnTo>
                    <a:pt x="51" y="30"/>
                  </a:lnTo>
                  <a:lnTo>
                    <a:pt x="63" y="18"/>
                  </a:lnTo>
                  <a:lnTo>
                    <a:pt x="77" y="8"/>
                  </a:lnTo>
                  <a:lnTo>
                    <a:pt x="91" y="0"/>
                  </a:lnTo>
                  <a:lnTo>
                    <a:pt x="91" y="0"/>
                  </a:lnTo>
                  <a:lnTo>
                    <a:pt x="101" y="6"/>
                  </a:lnTo>
                  <a:lnTo>
                    <a:pt x="113" y="12"/>
                  </a:lnTo>
                  <a:lnTo>
                    <a:pt x="126" y="16"/>
                  </a:lnTo>
                  <a:lnTo>
                    <a:pt x="140" y="18"/>
                  </a:lnTo>
                  <a:lnTo>
                    <a:pt x="140" y="18"/>
                  </a:lnTo>
                  <a:lnTo>
                    <a:pt x="150" y="16"/>
                  </a:lnTo>
                  <a:lnTo>
                    <a:pt x="160" y="14"/>
                  </a:lnTo>
                  <a:lnTo>
                    <a:pt x="170" y="12"/>
                  </a:lnTo>
                  <a:lnTo>
                    <a:pt x="178" y="6"/>
                  </a:lnTo>
                  <a:lnTo>
                    <a:pt x="178" y="6"/>
                  </a:lnTo>
                  <a:lnTo>
                    <a:pt x="188" y="14"/>
                  </a:lnTo>
                  <a:lnTo>
                    <a:pt x="198" y="22"/>
                  </a:lnTo>
                  <a:lnTo>
                    <a:pt x="204" y="32"/>
                  </a:lnTo>
                  <a:lnTo>
                    <a:pt x="212" y="44"/>
                  </a:lnTo>
                  <a:lnTo>
                    <a:pt x="222" y="70"/>
                  </a:lnTo>
                  <a:lnTo>
                    <a:pt x="229" y="102"/>
                  </a:lnTo>
                  <a:lnTo>
                    <a:pt x="229" y="102"/>
                  </a:lnTo>
                  <a:lnTo>
                    <a:pt x="235" y="122"/>
                  </a:lnTo>
                  <a:lnTo>
                    <a:pt x="237" y="142"/>
                  </a:lnTo>
                  <a:lnTo>
                    <a:pt x="273" y="324"/>
                  </a:lnTo>
                  <a:lnTo>
                    <a:pt x="0" y="334"/>
                  </a:lnTo>
                  <a:lnTo>
                    <a:pt x="9" y="1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Rectangle 1044">
              <a:extLst>
                <a:ext uri="{FF2B5EF4-FFF2-40B4-BE49-F238E27FC236}">
                  <a16:creationId xmlns:a16="http://schemas.microsoft.com/office/drawing/2014/main" id="{E62614FD-DC3E-4D86-83F9-A37CBC377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8838" y="3575050"/>
              <a:ext cx="41275" cy="1588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Freeform 1045">
              <a:extLst>
                <a:ext uri="{FF2B5EF4-FFF2-40B4-BE49-F238E27FC236}">
                  <a16:creationId xmlns:a16="http://schemas.microsoft.com/office/drawing/2014/main" id="{41594035-B7F3-426B-8B19-E2D6B503E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8838" y="3575050"/>
              <a:ext cx="41275" cy="0"/>
            </a:xfrm>
            <a:custGeom>
              <a:avLst/>
              <a:gdLst>
                <a:gd name="T0" fmla="*/ 26 w 26"/>
                <a:gd name="T1" fmla="*/ 0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Freeform 1046">
              <a:extLst>
                <a:ext uri="{FF2B5EF4-FFF2-40B4-BE49-F238E27FC236}">
                  <a16:creationId xmlns:a16="http://schemas.microsoft.com/office/drawing/2014/main" id="{BECB31F0-E623-48B7-AD75-FB4AD62F3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9151" y="3575050"/>
              <a:ext cx="39688" cy="3175"/>
            </a:xfrm>
            <a:custGeom>
              <a:avLst/>
              <a:gdLst>
                <a:gd name="T0" fmla="*/ 25 w 25"/>
                <a:gd name="T1" fmla="*/ 0 h 2"/>
                <a:gd name="T2" fmla="*/ 0 w 25"/>
                <a:gd name="T3" fmla="*/ 2 h 2"/>
                <a:gd name="T4" fmla="*/ 0 w 25"/>
                <a:gd name="T5" fmla="*/ 2 h 2"/>
                <a:gd name="T6" fmla="*/ 0 w 25"/>
                <a:gd name="T7" fmla="*/ 2 h 2"/>
                <a:gd name="T8" fmla="*/ 25 w 25"/>
                <a:gd name="T9" fmla="*/ 0 h 2"/>
                <a:gd name="T10" fmla="*/ 25 w 25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">
                  <a:moveTo>
                    <a:pt x="25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Freeform 1047">
              <a:extLst>
                <a:ext uri="{FF2B5EF4-FFF2-40B4-BE49-F238E27FC236}">
                  <a16:creationId xmlns:a16="http://schemas.microsoft.com/office/drawing/2014/main" id="{7999072A-8A41-4050-B426-F9CB776DD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9151" y="3575050"/>
              <a:ext cx="39688" cy="3175"/>
            </a:xfrm>
            <a:custGeom>
              <a:avLst/>
              <a:gdLst>
                <a:gd name="T0" fmla="*/ 25 w 25"/>
                <a:gd name="T1" fmla="*/ 0 h 2"/>
                <a:gd name="T2" fmla="*/ 0 w 25"/>
                <a:gd name="T3" fmla="*/ 2 h 2"/>
                <a:gd name="T4" fmla="*/ 0 w 25"/>
                <a:gd name="T5" fmla="*/ 2 h 2"/>
                <a:gd name="T6" fmla="*/ 0 w 25"/>
                <a:gd name="T7" fmla="*/ 2 h 2"/>
                <a:gd name="T8" fmla="*/ 25 w 25"/>
                <a:gd name="T9" fmla="*/ 0 h 2"/>
                <a:gd name="T10" fmla="*/ 25 w 25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">
                  <a:moveTo>
                    <a:pt x="25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5" y="0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Freeform 1048">
              <a:extLst>
                <a:ext uri="{FF2B5EF4-FFF2-40B4-BE49-F238E27FC236}">
                  <a16:creationId xmlns:a16="http://schemas.microsoft.com/office/drawing/2014/main" id="{50C1BE49-06F1-4749-AFF6-72C8B0574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9776" y="3578225"/>
              <a:ext cx="79375" cy="3175"/>
            </a:xfrm>
            <a:custGeom>
              <a:avLst/>
              <a:gdLst>
                <a:gd name="T0" fmla="*/ 50 w 50"/>
                <a:gd name="T1" fmla="*/ 0 h 2"/>
                <a:gd name="T2" fmla="*/ 0 w 50"/>
                <a:gd name="T3" fmla="*/ 2 h 2"/>
                <a:gd name="T4" fmla="*/ 0 w 50"/>
                <a:gd name="T5" fmla="*/ 2 h 2"/>
                <a:gd name="T6" fmla="*/ 2 w 50"/>
                <a:gd name="T7" fmla="*/ 2 h 2"/>
                <a:gd name="T8" fmla="*/ 50 w 50"/>
                <a:gd name="T9" fmla="*/ 0 h 2"/>
                <a:gd name="T10" fmla="*/ 50 w 50"/>
                <a:gd name="T11" fmla="*/ 0 h 2"/>
                <a:gd name="T12" fmla="*/ 50 w 50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2">
                  <a:moveTo>
                    <a:pt x="5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8" name="Freeform 1049">
              <a:extLst>
                <a:ext uri="{FF2B5EF4-FFF2-40B4-BE49-F238E27FC236}">
                  <a16:creationId xmlns:a16="http://schemas.microsoft.com/office/drawing/2014/main" id="{01E60139-0F29-4F4A-987C-0B8B5141E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9776" y="3578225"/>
              <a:ext cx="79375" cy="3175"/>
            </a:xfrm>
            <a:custGeom>
              <a:avLst/>
              <a:gdLst>
                <a:gd name="T0" fmla="*/ 50 w 50"/>
                <a:gd name="T1" fmla="*/ 0 h 2"/>
                <a:gd name="T2" fmla="*/ 0 w 50"/>
                <a:gd name="T3" fmla="*/ 2 h 2"/>
                <a:gd name="T4" fmla="*/ 0 w 50"/>
                <a:gd name="T5" fmla="*/ 2 h 2"/>
                <a:gd name="T6" fmla="*/ 2 w 50"/>
                <a:gd name="T7" fmla="*/ 2 h 2"/>
                <a:gd name="T8" fmla="*/ 50 w 50"/>
                <a:gd name="T9" fmla="*/ 0 h 2"/>
                <a:gd name="T10" fmla="*/ 50 w 50"/>
                <a:gd name="T11" fmla="*/ 0 h 2"/>
                <a:gd name="T12" fmla="*/ 50 w 50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2">
                  <a:moveTo>
                    <a:pt x="5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9" name="Freeform 1050">
              <a:extLst>
                <a:ext uri="{FF2B5EF4-FFF2-40B4-BE49-F238E27FC236}">
                  <a16:creationId xmlns:a16="http://schemas.microsoft.com/office/drawing/2014/main" id="{BE758733-78C0-4206-8A8C-9A5236403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0401" y="3092450"/>
              <a:ext cx="239713" cy="488950"/>
            </a:xfrm>
            <a:custGeom>
              <a:avLst/>
              <a:gdLst>
                <a:gd name="T0" fmla="*/ 74 w 151"/>
                <a:gd name="T1" fmla="*/ 0 h 308"/>
                <a:gd name="T2" fmla="*/ 74 w 151"/>
                <a:gd name="T3" fmla="*/ 0 h 308"/>
                <a:gd name="T4" fmla="*/ 64 w 151"/>
                <a:gd name="T5" fmla="*/ 14 h 308"/>
                <a:gd name="T6" fmla="*/ 52 w 151"/>
                <a:gd name="T7" fmla="*/ 26 h 308"/>
                <a:gd name="T8" fmla="*/ 38 w 151"/>
                <a:gd name="T9" fmla="*/ 38 h 308"/>
                <a:gd name="T10" fmla="*/ 24 w 151"/>
                <a:gd name="T11" fmla="*/ 48 h 308"/>
                <a:gd name="T12" fmla="*/ 24 w 151"/>
                <a:gd name="T13" fmla="*/ 48 h 308"/>
                <a:gd name="T14" fmla="*/ 20 w 151"/>
                <a:gd name="T15" fmla="*/ 56 h 308"/>
                <a:gd name="T16" fmla="*/ 20 w 151"/>
                <a:gd name="T17" fmla="*/ 56 h 308"/>
                <a:gd name="T18" fmla="*/ 12 w 151"/>
                <a:gd name="T19" fmla="*/ 90 h 308"/>
                <a:gd name="T20" fmla="*/ 2 w 151"/>
                <a:gd name="T21" fmla="*/ 124 h 308"/>
                <a:gd name="T22" fmla="*/ 2 w 151"/>
                <a:gd name="T23" fmla="*/ 124 h 308"/>
                <a:gd name="T24" fmla="*/ 0 w 151"/>
                <a:gd name="T25" fmla="*/ 142 h 308"/>
                <a:gd name="T26" fmla="*/ 0 w 151"/>
                <a:gd name="T27" fmla="*/ 162 h 308"/>
                <a:gd name="T28" fmla="*/ 2 w 151"/>
                <a:gd name="T29" fmla="*/ 184 h 308"/>
                <a:gd name="T30" fmla="*/ 8 w 151"/>
                <a:gd name="T31" fmla="*/ 206 h 308"/>
                <a:gd name="T32" fmla="*/ 16 w 151"/>
                <a:gd name="T33" fmla="*/ 230 h 308"/>
                <a:gd name="T34" fmla="*/ 26 w 151"/>
                <a:gd name="T35" fmla="*/ 254 h 308"/>
                <a:gd name="T36" fmla="*/ 50 w 151"/>
                <a:gd name="T37" fmla="*/ 308 h 308"/>
                <a:gd name="T38" fmla="*/ 100 w 151"/>
                <a:gd name="T39" fmla="*/ 306 h 308"/>
                <a:gd name="T40" fmla="*/ 125 w 151"/>
                <a:gd name="T41" fmla="*/ 304 h 308"/>
                <a:gd name="T42" fmla="*/ 151 w 151"/>
                <a:gd name="T43" fmla="*/ 304 h 308"/>
                <a:gd name="T44" fmla="*/ 115 w 151"/>
                <a:gd name="T45" fmla="*/ 122 h 308"/>
                <a:gd name="T46" fmla="*/ 115 w 151"/>
                <a:gd name="T47" fmla="*/ 122 h 308"/>
                <a:gd name="T48" fmla="*/ 113 w 151"/>
                <a:gd name="T49" fmla="*/ 102 h 308"/>
                <a:gd name="T50" fmla="*/ 107 w 151"/>
                <a:gd name="T51" fmla="*/ 82 h 308"/>
                <a:gd name="T52" fmla="*/ 107 w 151"/>
                <a:gd name="T53" fmla="*/ 82 h 308"/>
                <a:gd name="T54" fmla="*/ 107 w 151"/>
                <a:gd name="T55" fmla="*/ 82 h 308"/>
                <a:gd name="T56" fmla="*/ 101 w 151"/>
                <a:gd name="T57" fmla="*/ 58 h 308"/>
                <a:gd name="T58" fmla="*/ 94 w 151"/>
                <a:gd name="T59" fmla="*/ 34 h 308"/>
                <a:gd name="T60" fmla="*/ 84 w 151"/>
                <a:gd name="T61" fmla="*/ 16 h 308"/>
                <a:gd name="T62" fmla="*/ 80 w 151"/>
                <a:gd name="T63" fmla="*/ 8 h 308"/>
                <a:gd name="T64" fmla="*/ 74 w 151"/>
                <a:gd name="T65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1" h="308">
                  <a:moveTo>
                    <a:pt x="74" y="0"/>
                  </a:moveTo>
                  <a:lnTo>
                    <a:pt x="74" y="0"/>
                  </a:lnTo>
                  <a:lnTo>
                    <a:pt x="64" y="14"/>
                  </a:lnTo>
                  <a:lnTo>
                    <a:pt x="52" y="26"/>
                  </a:lnTo>
                  <a:lnTo>
                    <a:pt x="38" y="38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12" y="90"/>
                  </a:lnTo>
                  <a:lnTo>
                    <a:pt x="2" y="124"/>
                  </a:lnTo>
                  <a:lnTo>
                    <a:pt x="2" y="124"/>
                  </a:lnTo>
                  <a:lnTo>
                    <a:pt x="0" y="142"/>
                  </a:lnTo>
                  <a:lnTo>
                    <a:pt x="0" y="162"/>
                  </a:lnTo>
                  <a:lnTo>
                    <a:pt x="2" y="184"/>
                  </a:lnTo>
                  <a:lnTo>
                    <a:pt x="8" y="206"/>
                  </a:lnTo>
                  <a:lnTo>
                    <a:pt x="16" y="230"/>
                  </a:lnTo>
                  <a:lnTo>
                    <a:pt x="26" y="254"/>
                  </a:lnTo>
                  <a:lnTo>
                    <a:pt x="50" y="308"/>
                  </a:lnTo>
                  <a:lnTo>
                    <a:pt x="100" y="306"/>
                  </a:lnTo>
                  <a:lnTo>
                    <a:pt x="125" y="304"/>
                  </a:lnTo>
                  <a:lnTo>
                    <a:pt x="151" y="304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3" y="102"/>
                  </a:lnTo>
                  <a:lnTo>
                    <a:pt x="107" y="82"/>
                  </a:lnTo>
                  <a:lnTo>
                    <a:pt x="107" y="82"/>
                  </a:lnTo>
                  <a:lnTo>
                    <a:pt x="107" y="82"/>
                  </a:lnTo>
                  <a:lnTo>
                    <a:pt x="101" y="58"/>
                  </a:lnTo>
                  <a:lnTo>
                    <a:pt x="94" y="34"/>
                  </a:lnTo>
                  <a:lnTo>
                    <a:pt x="84" y="16"/>
                  </a:lnTo>
                  <a:lnTo>
                    <a:pt x="80" y="8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1D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0" name="Freeform 1051">
              <a:extLst>
                <a:ext uri="{FF2B5EF4-FFF2-40B4-BE49-F238E27FC236}">
                  <a16:creationId xmlns:a16="http://schemas.microsoft.com/office/drawing/2014/main" id="{30CF62BD-EC99-4502-A810-4BFFF2C14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0401" y="3092450"/>
              <a:ext cx="239713" cy="488950"/>
            </a:xfrm>
            <a:custGeom>
              <a:avLst/>
              <a:gdLst>
                <a:gd name="T0" fmla="*/ 74 w 151"/>
                <a:gd name="T1" fmla="*/ 0 h 308"/>
                <a:gd name="T2" fmla="*/ 74 w 151"/>
                <a:gd name="T3" fmla="*/ 0 h 308"/>
                <a:gd name="T4" fmla="*/ 64 w 151"/>
                <a:gd name="T5" fmla="*/ 14 h 308"/>
                <a:gd name="T6" fmla="*/ 52 w 151"/>
                <a:gd name="T7" fmla="*/ 26 h 308"/>
                <a:gd name="T8" fmla="*/ 38 w 151"/>
                <a:gd name="T9" fmla="*/ 38 h 308"/>
                <a:gd name="T10" fmla="*/ 24 w 151"/>
                <a:gd name="T11" fmla="*/ 48 h 308"/>
                <a:gd name="T12" fmla="*/ 24 w 151"/>
                <a:gd name="T13" fmla="*/ 48 h 308"/>
                <a:gd name="T14" fmla="*/ 20 w 151"/>
                <a:gd name="T15" fmla="*/ 56 h 308"/>
                <a:gd name="T16" fmla="*/ 20 w 151"/>
                <a:gd name="T17" fmla="*/ 56 h 308"/>
                <a:gd name="T18" fmla="*/ 12 w 151"/>
                <a:gd name="T19" fmla="*/ 90 h 308"/>
                <a:gd name="T20" fmla="*/ 2 w 151"/>
                <a:gd name="T21" fmla="*/ 124 h 308"/>
                <a:gd name="T22" fmla="*/ 2 w 151"/>
                <a:gd name="T23" fmla="*/ 124 h 308"/>
                <a:gd name="T24" fmla="*/ 0 w 151"/>
                <a:gd name="T25" fmla="*/ 142 h 308"/>
                <a:gd name="T26" fmla="*/ 0 w 151"/>
                <a:gd name="T27" fmla="*/ 162 h 308"/>
                <a:gd name="T28" fmla="*/ 2 w 151"/>
                <a:gd name="T29" fmla="*/ 184 h 308"/>
                <a:gd name="T30" fmla="*/ 8 w 151"/>
                <a:gd name="T31" fmla="*/ 206 h 308"/>
                <a:gd name="T32" fmla="*/ 16 w 151"/>
                <a:gd name="T33" fmla="*/ 230 h 308"/>
                <a:gd name="T34" fmla="*/ 26 w 151"/>
                <a:gd name="T35" fmla="*/ 254 h 308"/>
                <a:gd name="T36" fmla="*/ 50 w 151"/>
                <a:gd name="T37" fmla="*/ 308 h 308"/>
                <a:gd name="T38" fmla="*/ 100 w 151"/>
                <a:gd name="T39" fmla="*/ 306 h 308"/>
                <a:gd name="T40" fmla="*/ 125 w 151"/>
                <a:gd name="T41" fmla="*/ 304 h 308"/>
                <a:gd name="T42" fmla="*/ 151 w 151"/>
                <a:gd name="T43" fmla="*/ 304 h 308"/>
                <a:gd name="T44" fmla="*/ 115 w 151"/>
                <a:gd name="T45" fmla="*/ 122 h 308"/>
                <a:gd name="T46" fmla="*/ 115 w 151"/>
                <a:gd name="T47" fmla="*/ 122 h 308"/>
                <a:gd name="T48" fmla="*/ 113 w 151"/>
                <a:gd name="T49" fmla="*/ 102 h 308"/>
                <a:gd name="T50" fmla="*/ 107 w 151"/>
                <a:gd name="T51" fmla="*/ 82 h 308"/>
                <a:gd name="T52" fmla="*/ 107 w 151"/>
                <a:gd name="T53" fmla="*/ 82 h 308"/>
                <a:gd name="T54" fmla="*/ 107 w 151"/>
                <a:gd name="T55" fmla="*/ 82 h 308"/>
                <a:gd name="T56" fmla="*/ 101 w 151"/>
                <a:gd name="T57" fmla="*/ 58 h 308"/>
                <a:gd name="T58" fmla="*/ 94 w 151"/>
                <a:gd name="T59" fmla="*/ 34 h 308"/>
                <a:gd name="T60" fmla="*/ 84 w 151"/>
                <a:gd name="T61" fmla="*/ 16 h 308"/>
                <a:gd name="T62" fmla="*/ 80 w 151"/>
                <a:gd name="T63" fmla="*/ 8 h 308"/>
                <a:gd name="T64" fmla="*/ 74 w 151"/>
                <a:gd name="T65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1" h="308">
                  <a:moveTo>
                    <a:pt x="74" y="0"/>
                  </a:moveTo>
                  <a:lnTo>
                    <a:pt x="74" y="0"/>
                  </a:lnTo>
                  <a:lnTo>
                    <a:pt x="64" y="14"/>
                  </a:lnTo>
                  <a:lnTo>
                    <a:pt x="52" y="26"/>
                  </a:lnTo>
                  <a:lnTo>
                    <a:pt x="38" y="38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12" y="90"/>
                  </a:lnTo>
                  <a:lnTo>
                    <a:pt x="2" y="124"/>
                  </a:lnTo>
                  <a:lnTo>
                    <a:pt x="2" y="124"/>
                  </a:lnTo>
                  <a:lnTo>
                    <a:pt x="0" y="142"/>
                  </a:lnTo>
                  <a:lnTo>
                    <a:pt x="0" y="162"/>
                  </a:lnTo>
                  <a:lnTo>
                    <a:pt x="2" y="184"/>
                  </a:lnTo>
                  <a:lnTo>
                    <a:pt x="8" y="206"/>
                  </a:lnTo>
                  <a:lnTo>
                    <a:pt x="16" y="230"/>
                  </a:lnTo>
                  <a:lnTo>
                    <a:pt x="26" y="254"/>
                  </a:lnTo>
                  <a:lnTo>
                    <a:pt x="50" y="308"/>
                  </a:lnTo>
                  <a:lnTo>
                    <a:pt x="100" y="306"/>
                  </a:lnTo>
                  <a:lnTo>
                    <a:pt x="125" y="304"/>
                  </a:lnTo>
                  <a:lnTo>
                    <a:pt x="151" y="304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3" y="102"/>
                  </a:lnTo>
                  <a:lnTo>
                    <a:pt x="107" y="82"/>
                  </a:lnTo>
                  <a:lnTo>
                    <a:pt x="107" y="82"/>
                  </a:lnTo>
                  <a:lnTo>
                    <a:pt x="107" y="82"/>
                  </a:lnTo>
                  <a:lnTo>
                    <a:pt x="101" y="58"/>
                  </a:lnTo>
                  <a:lnTo>
                    <a:pt x="94" y="34"/>
                  </a:lnTo>
                  <a:lnTo>
                    <a:pt x="84" y="16"/>
                  </a:lnTo>
                  <a:lnTo>
                    <a:pt x="80" y="8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1" name="Freeform 1052">
              <a:extLst>
                <a:ext uri="{FF2B5EF4-FFF2-40B4-BE49-F238E27FC236}">
                  <a16:creationId xmlns:a16="http://schemas.microsoft.com/office/drawing/2014/main" id="{3F506D7B-5F1A-491E-931E-B0B6E2502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726" y="3070225"/>
              <a:ext cx="128588" cy="247650"/>
            </a:xfrm>
            <a:custGeom>
              <a:avLst/>
              <a:gdLst>
                <a:gd name="T0" fmla="*/ 12 w 81"/>
                <a:gd name="T1" fmla="*/ 40 h 156"/>
                <a:gd name="T2" fmla="*/ 12 w 81"/>
                <a:gd name="T3" fmla="*/ 40 h 156"/>
                <a:gd name="T4" fmla="*/ 26 w 81"/>
                <a:gd name="T5" fmla="*/ 64 h 156"/>
                <a:gd name="T6" fmla="*/ 26 w 81"/>
                <a:gd name="T7" fmla="*/ 64 h 156"/>
                <a:gd name="T8" fmla="*/ 52 w 81"/>
                <a:gd name="T9" fmla="*/ 110 h 156"/>
                <a:gd name="T10" fmla="*/ 81 w 81"/>
                <a:gd name="T11" fmla="*/ 156 h 156"/>
                <a:gd name="T12" fmla="*/ 77 w 81"/>
                <a:gd name="T13" fmla="*/ 136 h 156"/>
                <a:gd name="T14" fmla="*/ 77 w 81"/>
                <a:gd name="T15" fmla="*/ 136 h 156"/>
                <a:gd name="T16" fmla="*/ 75 w 81"/>
                <a:gd name="T17" fmla="*/ 116 h 156"/>
                <a:gd name="T18" fmla="*/ 69 w 81"/>
                <a:gd name="T19" fmla="*/ 96 h 156"/>
                <a:gd name="T20" fmla="*/ 69 w 81"/>
                <a:gd name="T21" fmla="*/ 96 h 156"/>
                <a:gd name="T22" fmla="*/ 62 w 81"/>
                <a:gd name="T23" fmla="*/ 64 h 156"/>
                <a:gd name="T24" fmla="*/ 52 w 81"/>
                <a:gd name="T25" fmla="*/ 38 h 156"/>
                <a:gd name="T26" fmla="*/ 44 w 81"/>
                <a:gd name="T27" fmla="*/ 26 h 156"/>
                <a:gd name="T28" fmla="*/ 38 w 81"/>
                <a:gd name="T29" fmla="*/ 16 h 156"/>
                <a:gd name="T30" fmla="*/ 28 w 81"/>
                <a:gd name="T31" fmla="*/ 8 h 156"/>
                <a:gd name="T32" fmla="*/ 18 w 81"/>
                <a:gd name="T33" fmla="*/ 0 h 156"/>
                <a:gd name="T34" fmla="*/ 18 w 81"/>
                <a:gd name="T35" fmla="*/ 0 h 156"/>
                <a:gd name="T36" fmla="*/ 10 w 81"/>
                <a:gd name="T37" fmla="*/ 6 h 156"/>
                <a:gd name="T38" fmla="*/ 0 w 81"/>
                <a:gd name="T39" fmla="*/ 8 h 156"/>
                <a:gd name="T40" fmla="*/ 0 w 81"/>
                <a:gd name="T41" fmla="*/ 8 h 156"/>
                <a:gd name="T42" fmla="*/ 12 w 81"/>
                <a:gd name="T43" fmla="*/ 40 h 156"/>
                <a:gd name="T44" fmla="*/ 12 w 81"/>
                <a:gd name="T45" fmla="*/ 4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1" h="156">
                  <a:moveTo>
                    <a:pt x="12" y="40"/>
                  </a:moveTo>
                  <a:lnTo>
                    <a:pt x="12" y="40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52" y="110"/>
                  </a:lnTo>
                  <a:lnTo>
                    <a:pt x="81" y="156"/>
                  </a:lnTo>
                  <a:lnTo>
                    <a:pt x="77" y="136"/>
                  </a:lnTo>
                  <a:lnTo>
                    <a:pt x="77" y="136"/>
                  </a:lnTo>
                  <a:lnTo>
                    <a:pt x="75" y="116"/>
                  </a:lnTo>
                  <a:lnTo>
                    <a:pt x="69" y="96"/>
                  </a:lnTo>
                  <a:lnTo>
                    <a:pt x="69" y="96"/>
                  </a:lnTo>
                  <a:lnTo>
                    <a:pt x="62" y="64"/>
                  </a:lnTo>
                  <a:lnTo>
                    <a:pt x="52" y="38"/>
                  </a:lnTo>
                  <a:lnTo>
                    <a:pt x="44" y="26"/>
                  </a:lnTo>
                  <a:lnTo>
                    <a:pt x="38" y="16"/>
                  </a:lnTo>
                  <a:lnTo>
                    <a:pt x="28" y="8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12" y="40"/>
                  </a:lnTo>
                  <a:lnTo>
                    <a:pt x="12" y="40"/>
                  </a:lnTo>
                  <a:close/>
                </a:path>
              </a:pathLst>
            </a:custGeom>
            <a:solidFill>
              <a:srgbClr val="F8F1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2" name="Freeform 1053">
              <a:extLst>
                <a:ext uri="{FF2B5EF4-FFF2-40B4-BE49-F238E27FC236}">
                  <a16:creationId xmlns:a16="http://schemas.microsoft.com/office/drawing/2014/main" id="{E3BF6704-F037-42D1-A273-CB824EBA1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4438" y="3336925"/>
              <a:ext cx="104775" cy="139700"/>
            </a:xfrm>
            <a:custGeom>
              <a:avLst/>
              <a:gdLst>
                <a:gd name="T0" fmla="*/ 0 w 66"/>
                <a:gd name="T1" fmla="*/ 0 h 88"/>
                <a:gd name="T2" fmla="*/ 0 w 66"/>
                <a:gd name="T3" fmla="*/ 0 h 88"/>
                <a:gd name="T4" fmla="*/ 10 w 66"/>
                <a:gd name="T5" fmla="*/ 0 h 88"/>
                <a:gd name="T6" fmla="*/ 20 w 66"/>
                <a:gd name="T7" fmla="*/ 0 h 88"/>
                <a:gd name="T8" fmla="*/ 32 w 66"/>
                <a:gd name="T9" fmla="*/ 0 h 88"/>
                <a:gd name="T10" fmla="*/ 44 w 66"/>
                <a:gd name="T11" fmla="*/ 6 h 88"/>
                <a:gd name="T12" fmla="*/ 50 w 66"/>
                <a:gd name="T13" fmla="*/ 8 h 88"/>
                <a:gd name="T14" fmla="*/ 56 w 66"/>
                <a:gd name="T15" fmla="*/ 14 h 88"/>
                <a:gd name="T16" fmla="*/ 60 w 66"/>
                <a:gd name="T17" fmla="*/ 20 h 88"/>
                <a:gd name="T18" fmla="*/ 62 w 66"/>
                <a:gd name="T19" fmla="*/ 26 h 88"/>
                <a:gd name="T20" fmla="*/ 66 w 66"/>
                <a:gd name="T21" fmla="*/ 34 h 88"/>
                <a:gd name="T22" fmla="*/ 66 w 66"/>
                <a:gd name="T23" fmla="*/ 44 h 88"/>
                <a:gd name="T24" fmla="*/ 66 w 66"/>
                <a:gd name="T25" fmla="*/ 44 h 88"/>
                <a:gd name="T26" fmla="*/ 66 w 66"/>
                <a:gd name="T27" fmla="*/ 54 h 88"/>
                <a:gd name="T28" fmla="*/ 64 w 66"/>
                <a:gd name="T29" fmla="*/ 60 h 88"/>
                <a:gd name="T30" fmla="*/ 60 w 66"/>
                <a:gd name="T31" fmla="*/ 66 h 88"/>
                <a:gd name="T32" fmla="*/ 58 w 66"/>
                <a:gd name="T33" fmla="*/ 72 h 88"/>
                <a:gd name="T34" fmla="*/ 48 w 66"/>
                <a:gd name="T35" fmla="*/ 80 h 88"/>
                <a:gd name="T36" fmla="*/ 36 w 66"/>
                <a:gd name="T37" fmla="*/ 84 h 88"/>
                <a:gd name="T38" fmla="*/ 24 w 66"/>
                <a:gd name="T39" fmla="*/ 88 h 88"/>
                <a:gd name="T40" fmla="*/ 14 w 66"/>
                <a:gd name="T41" fmla="*/ 88 h 88"/>
                <a:gd name="T42" fmla="*/ 4 w 66"/>
                <a:gd name="T43" fmla="*/ 88 h 88"/>
                <a:gd name="T44" fmla="*/ 0 w 66"/>
                <a:gd name="T4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88">
                  <a:moveTo>
                    <a:pt x="0" y="0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20" y="0"/>
                  </a:lnTo>
                  <a:lnTo>
                    <a:pt x="32" y="0"/>
                  </a:lnTo>
                  <a:lnTo>
                    <a:pt x="44" y="6"/>
                  </a:lnTo>
                  <a:lnTo>
                    <a:pt x="50" y="8"/>
                  </a:lnTo>
                  <a:lnTo>
                    <a:pt x="56" y="14"/>
                  </a:lnTo>
                  <a:lnTo>
                    <a:pt x="60" y="20"/>
                  </a:lnTo>
                  <a:lnTo>
                    <a:pt x="62" y="26"/>
                  </a:lnTo>
                  <a:lnTo>
                    <a:pt x="66" y="34"/>
                  </a:lnTo>
                  <a:lnTo>
                    <a:pt x="66" y="44"/>
                  </a:lnTo>
                  <a:lnTo>
                    <a:pt x="66" y="44"/>
                  </a:lnTo>
                  <a:lnTo>
                    <a:pt x="66" y="54"/>
                  </a:lnTo>
                  <a:lnTo>
                    <a:pt x="64" y="60"/>
                  </a:lnTo>
                  <a:lnTo>
                    <a:pt x="60" y="66"/>
                  </a:lnTo>
                  <a:lnTo>
                    <a:pt x="58" y="72"/>
                  </a:lnTo>
                  <a:lnTo>
                    <a:pt x="48" y="80"/>
                  </a:lnTo>
                  <a:lnTo>
                    <a:pt x="36" y="84"/>
                  </a:lnTo>
                  <a:lnTo>
                    <a:pt x="24" y="88"/>
                  </a:lnTo>
                  <a:lnTo>
                    <a:pt x="14" y="88"/>
                  </a:lnTo>
                  <a:lnTo>
                    <a:pt x="4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3" name="Freeform 1054">
              <a:extLst>
                <a:ext uri="{FF2B5EF4-FFF2-40B4-BE49-F238E27FC236}">
                  <a16:creationId xmlns:a16="http://schemas.microsoft.com/office/drawing/2014/main" id="{62671A0C-AB9E-484D-A9C9-00EA89784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0713" y="3114675"/>
              <a:ext cx="603250" cy="365125"/>
            </a:xfrm>
            <a:custGeom>
              <a:avLst/>
              <a:gdLst>
                <a:gd name="T0" fmla="*/ 374 w 380"/>
                <a:gd name="T1" fmla="*/ 140 h 230"/>
                <a:gd name="T2" fmla="*/ 380 w 380"/>
                <a:gd name="T3" fmla="*/ 230 h 230"/>
                <a:gd name="T4" fmla="*/ 156 w 380"/>
                <a:gd name="T5" fmla="*/ 228 h 230"/>
                <a:gd name="T6" fmla="*/ 156 w 380"/>
                <a:gd name="T7" fmla="*/ 228 h 230"/>
                <a:gd name="T8" fmla="*/ 146 w 380"/>
                <a:gd name="T9" fmla="*/ 226 h 230"/>
                <a:gd name="T10" fmla="*/ 138 w 380"/>
                <a:gd name="T11" fmla="*/ 222 h 230"/>
                <a:gd name="T12" fmla="*/ 119 w 380"/>
                <a:gd name="T13" fmla="*/ 210 h 230"/>
                <a:gd name="T14" fmla="*/ 101 w 380"/>
                <a:gd name="T15" fmla="*/ 194 h 230"/>
                <a:gd name="T16" fmla="*/ 83 w 380"/>
                <a:gd name="T17" fmla="*/ 176 h 230"/>
                <a:gd name="T18" fmla="*/ 53 w 380"/>
                <a:gd name="T19" fmla="*/ 142 h 230"/>
                <a:gd name="T20" fmla="*/ 41 w 380"/>
                <a:gd name="T21" fmla="*/ 126 h 230"/>
                <a:gd name="T22" fmla="*/ 41 w 380"/>
                <a:gd name="T23" fmla="*/ 126 h 230"/>
                <a:gd name="T24" fmla="*/ 33 w 380"/>
                <a:gd name="T25" fmla="*/ 116 h 230"/>
                <a:gd name="T26" fmla="*/ 21 w 380"/>
                <a:gd name="T27" fmla="*/ 100 h 230"/>
                <a:gd name="T28" fmla="*/ 12 w 380"/>
                <a:gd name="T29" fmla="*/ 82 h 230"/>
                <a:gd name="T30" fmla="*/ 4 w 380"/>
                <a:gd name="T31" fmla="*/ 62 h 230"/>
                <a:gd name="T32" fmla="*/ 2 w 380"/>
                <a:gd name="T33" fmla="*/ 52 h 230"/>
                <a:gd name="T34" fmla="*/ 0 w 380"/>
                <a:gd name="T35" fmla="*/ 42 h 230"/>
                <a:gd name="T36" fmla="*/ 0 w 380"/>
                <a:gd name="T37" fmla="*/ 34 h 230"/>
                <a:gd name="T38" fmla="*/ 4 w 380"/>
                <a:gd name="T39" fmla="*/ 24 h 230"/>
                <a:gd name="T40" fmla="*/ 8 w 380"/>
                <a:gd name="T41" fmla="*/ 16 h 230"/>
                <a:gd name="T42" fmla="*/ 14 w 380"/>
                <a:gd name="T43" fmla="*/ 10 h 230"/>
                <a:gd name="T44" fmla="*/ 23 w 380"/>
                <a:gd name="T45" fmla="*/ 4 h 230"/>
                <a:gd name="T46" fmla="*/ 35 w 380"/>
                <a:gd name="T47" fmla="*/ 0 h 230"/>
                <a:gd name="T48" fmla="*/ 35 w 380"/>
                <a:gd name="T49" fmla="*/ 0 h 230"/>
                <a:gd name="T50" fmla="*/ 45 w 380"/>
                <a:gd name="T51" fmla="*/ 0 h 230"/>
                <a:gd name="T52" fmla="*/ 53 w 380"/>
                <a:gd name="T53" fmla="*/ 2 h 230"/>
                <a:gd name="T54" fmla="*/ 61 w 380"/>
                <a:gd name="T55" fmla="*/ 6 h 230"/>
                <a:gd name="T56" fmla="*/ 71 w 380"/>
                <a:gd name="T57" fmla="*/ 12 h 230"/>
                <a:gd name="T58" fmla="*/ 87 w 380"/>
                <a:gd name="T59" fmla="*/ 26 h 230"/>
                <a:gd name="T60" fmla="*/ 103 w 380"/>
                <a:gd name="T61" fmla="*/ 46 h 230"/>
                <a:gd name="T62" fmla="*/ 117 w 380"/>
                <a:gd name="T63" fmla="*/ 70 h 230"/>
                <a:gd name="T64" fmla="*/ 130 w 380"/>
                <a:gd name="T65" fmla="*/ 92 h 230"/>
                <a:gd name="T66" fmla="*/ 152 w 380"/>
                <a:gd name="T67" fmla="*/ 128 h 230"/>
                <a:gd name="T68" fmla="*/ 152 w 380"/>
                <a:gd name="T69" fmla="*/ 128 h 230"/>
                <a:gd name="T70" fmla="*/ 158 w 380"/>
                <a:gd name="T71" fmla="*/ 134 h 230"/>
                <a:gd name="T72" fmla="*/ 164 w 380"/>
                <a:gd name="T73" fmla="*/ 138 h 230"/>
                <a:gd name="T74" fmla="*/ 176 w 380"/>
                <a:gd name="T75" fmla="*/ 142 h 230"/>
                <a:gd name="T76" fmla="*/ 188 w 380"/>
                <a:gd name="T77" fmla="*/ 144 h 230"/>
                <a:gd name="T78" fmla="*/ 196 w 380"/>
                <a:gd name="T79" fmla="*/ 144 h 230"/>
                <a:gd name="T80" fmla="*/ 374 w 380"/>
                <a:gd name="T81" fmla="*/ 14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0" h="230">
                  <a:moveTo>
                    <a:pt x="374" y="140"/>
                  </a:moveTo>
                  <a:lnTo>
                    <a:pt x="380" y="230"/>
                  </a:lnTo>
                  <a:lnTo>
                    <a:pt x="156" y="228"/>
                  </a:lnTo>
                  <a:lnTo>
                    <a:pt x="156" y="228"/>
                  </a:lnTo>
                  <a:lnTo>
                    <a:pt x="146" y="226"/>
                  </a:lnTo>
                  <a:lnTo>
                    <a:pt x="138" y="222"/>
                  </a:lnTo>
                  <a:lnTo>
                    <a:pt x="119" y="210"/>
                  </a:lnTo>
                  <a:lnTo>
                    <a:pt x="101" y="194"/>
                  </a:lnTo>
                  <a:lnTo>
                    <a:pt x="83" y="176"/>
                  </a:lnTo>
                  <a:lnTo>
                    <a:pt x="53" y="142"/>
                  </a:lnTo>
                  <a:lnTo>
                    <a:pt x="41" y="126"/>
                  </a:lnTo>
                  <a:lnTo>
                    <a:pt x="41" y="126"/>
                  </a:lnTo>
                  <a:lnTo>
                    <a:pt x="33" y="116"/>
                  </a:lnTo>
                  <a:lnTo>
                    <a:pt x="21" y="100"/>
                  </a:lnTo>
                  <a:lnTo>
                    <a:pt x="12" y="82"/>
                  </a:lnTo>
                  <a:lnTo>
                    <a:pt x="4" y="62"/>
                  </a:lnTo>
                  <a:lnTo>
                    <a:pt x="2" y="5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4" y="24"/>
                  </a:lnTo>
                  <a:lnTo>
                    <a:pt x="8" y="16"/>
                  </a:lnTo>
                  <a:lnTo>
                    <a:pt x="14" y="10"/>
                  </a:lnTo>
                  <a:lnTo>
                    <a:pt x="23" y="4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53" y="2"/>
                  </a:lnTo>
                  <a:lnTo>
                    <a:pt x="61" y="6"/>
                  </a:lnTo>
                  <a:lnTo>
                    <a:pt x="71" y="12"/>
                  </a:lnTo>
                  <a:lnTo>
                    <a:pt x="87" y="26"/>
                  </a:lnTo>
                  <a:lnTo>
                    <a:pt x="103" y="46"/>
                  </a:lnTo>
                  <a:lnTo>
                    <a:pt x="117" y="70"/>
                  </a:lnTo>
                  <a:lnTo>
                    <a:pt x="130" y="92"/>
                  </a:lnTo>
                  <a:lnTo>
                    <a:pt x="152" y="128"/>
                  </a:lnTo>
                  <a:lnTo>
                    <a:pt x="152" y="128"/>
                  </a:lnTo>
                  <a:lnTo>
                    <a:pt x="158" y="134"/>
                  </a:lnTo>
                  <a:lnTo>
                    <a:pt x="164" y="138"/>
                  </a:lnTo>
                  <a:lnTo>
                    <a:pt x="176" y="142"/>
                  </a:lnTo>
                  <a:lnTo>
                    <a:pt x="188" y="144"/>
                  </a:lnTo>
                  <a:lnTo>
                    <a:pt x="196" y="144"/>
                  </a:lnTo>
                  <a:lnTo>
                    <a:pt x="374" y="140"/>
                  </a:lnTo>
                  <a:close/>
                </a:path>
              </a:pathLst>
            </a:custGeom>
            <a:solidFill>
              <a:srgbClr val="4D5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4" name="Rectangle 1055">
              <a:extLst>
                <a:ext uri="{FF2B5EF4-FFF2-40B4-BE49-F238E27FC236}">
                  <a16:creationId xmlns:a16="http://schemas.microsoft.com/office/drawing/2014/main" id="{D5DDF12C-965B-40C2-984F-D9621706B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25488" y="3832225"/>
              <a:ext cx="63500" cy="517525"/>
            </a:xfrm>
            <a:prstGeom prst="rect">
              <a:avLst/>
            </a:prstGeom>
            <a:solidFill>
              <a:srgbClr val="777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Freeform 1056">
              <a:extLst>
                <a:ext uri="{FF2B5EF4-FFF2-40B4-BE49-F238E27FC236}">
                  <a16:creationId xmlns:a16="http://schemas.microsoft.com/office/drawing/2014/main" id="{0977807F-5946-487C-B61C-476B532E7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87376" y="4216400"/>
              <a:ext cx="339725" cy="133350"/>
            </a:xfrm>
            <a:custGeom>
              <a:avLst/>
              <a:gdLst>
                <a:gd name="T0" fmla="*/ 12 w 214"/>
                <a:gd name="T1" fmla="*/ 0 h 84"/>
                <a:gd name="T2" fmla="*/ 107 w 214"/>
                <a:gd name="T3" fmla="*/ 0 h 84"/>
                <a:gd name="T4" fmla="*/ 107 w 214"/>
                <a:gd name="T5" fmla="*/ 0 h 84"/>
                <a:gd name="T6" fmla="*/ 200 w 214"/>
                <a:gd name="T7" fmla="*/ 0 h 84"/>
                <a:gd name="T8" fmla="*/ 200 w 214"/>
                <a:gd name="T9" fmla="*/ 0 h 84"/>
                <a:gd name="T10" fmla="*/ 206 w 214"/>
                <a:gd name="T11" fmla="*/ 0 h 84"/>
                <a:gd name="T12" fmla="*/ 210 w 214"/>
                <a:gd name="T13" fmla="*/ 4 h 84"/>
                <a:gd name="T14" fmla="*/ 214 w 214"/>
                <a:gd name="T15" fmla="*/ 8 h 84"/>
                <a:gd name="T16" fmla="*/ 214 w 214"/>
                <a:gd name="T17" fmla="*/ 14 h 84"/>
                <a:gd name="T18" fmla="*/ 214 w 214"/>
                <a:gd name="T19" fmla="*/ 72 h 84"/>
                <a:gd name="T20" fmla="*/ 214 w 214"/>
                <a:gd name="T21" fmla="*/ 72 h 84"/>
                <a:gd name="T22" fmla="*/ 214 w 214"/>
                <a:gd name="T23" fmla="*/ 76 h 84"/>
                <a:gd name="T24" fmla="*/ 210 w 214"/>
                <a:gd name="T25" fmla="*/ 80 h 84"/>
                <a:gd name="T26" fmla="*/ 206 w 214"/>
                <a:gd name="T27" fmla="*/ 84 h 84"/>
                <a:gd name="T28" fmla="*/ 200 w 214"/>
                <a:gd name="T29" fmla="*/ 84 h 84"/>
                <a:gd name="T30" fmla="*/ 183 w 214"/>
                <a:gd name="T31" fmla="*/ 84 h 84"/>
                <a:gd name="T32" fmla="*/ 183 w 214"/>
                <a:gd name="T33" fmla="*/ 50 h 84"/>
                <a:gd name="T34" fmla="*/ 183 w 214"/>
                <a:gd name="T35" fmla="*/ 50 h 84"/>
                <a:gd name="T36" fmla="*/ 181 w 214"/>
                <a:gd name="T37" fmla="*/ 44 h 84"/>
                <a:gd name="T38" fmla="*/ 179 w 214"/>
                <a:gd name="T39" fmla="*/ 40 h 84"/>
                <a:gd name="T40" fmla="*/ 173 w 214"/>
                <a:gd name="T41" fmla="*/ 36 h 84"/>
                <a:gd name="T42" fmla="*/ 167 w 214"/>
                <a:gd name="T43" fmla="*/ 34 h 84"/>
                <a:gd name="T44" fmla="*/ 107 w 214"/>
                <a:gd name="T45" fmla="*/ 34 h 84"/>
                <a:gd name="T46" fmla="*/ 107 w 214"/>
                <a:gd name="T47" fmla="*/ 34 h 84"/>
                <a:gd name="T48" fmla="*/ 46 w 214"/>
                <a:gd name="T49" fmla="*/ 34 h 84"/>
                <a:gd name="T50" fmla="*/ 46 w 214"/>
                <a:gd name="T51" fmla="*/ 34 h 84"/>
                <a:gd name="T52" fmla="*/ 40 w 214"/>
                <a:gd name="T53" fmla="*/ 36 h 84"/>
                <a:gd name="T54" fmla="*/ 36 w 214"/>
                <a:gd name="T55" fmla="*/ 40 h 84"/>
                <a:gd name="T56" fmla="*/ 32 w 214"/>
                <a:gd name="T57" fmla="*/ 44 h 84"/>
                <a:gd name="T58" fmla="*/ 32 w 214"/>
                <a:gd name="T59" fmla="*/ 50 h 84"/>
                <a:gd name="T60" fmla="*/ 32 w 214"/>
                <a:gd name="T61" fmla="*/ 84 h 84"/>
                <a:gd name="T62" fmla="*/ 12 w 214"/>
                <a:gd name="T63" fmla="*/ 84 h 84"/>
                <a:gd name="T64" fmla="*/ 12 w 214"/>
                <a:gd name="T65" fmla="*/ 84 h 84"/>
                <a:gd name="T66" fmla="*/ 8 w 214"/>
                <a:gd name="T67" fmla="*/ 84 h 84"/>
                <a:gd name="T68" fmla="*/ 4 w 214"/>
                <a:gd name="T69" fmla="*/ 80 h 84"/>
                <a:gd name="T70" fmla="*/ 0 w 214"/>
                <a:gd name="T71" fmla="*/ 76 h 84"/>
                <a:gd name="T72" fmla="*/ 0 w 214"/>
                <a:gd name="T73" fmla="*/ 72 h 84"/>
                <a:gd name="T74" fmla="*/ 0 w 214"/>
                <a:gd name="T75" fmla="*/ 14 h 84"/>
                <a:gd name="T76" fmla="*/ 0 w 214"/>
                <a:gd name="T77" fmla="*/ 14 h 84"/>
                <a:gd name="T78" fmla="*/ 0 w 214"/>
                <a:gd name="T79" fmla="*/ 8 h 84"/>
                <a:gd name="T80" fmla="*/ 4 w 214"/>
                <a:gd name="T81" fmla="*/ 4 h 84"/>
                <a:gd name="T82" fmla="*/ 8 w 214"/>
                <a:gd name="T83" fmla="*/ 0 h 84"/>
                <a:gd name="T84" fmla="*/ 12 w 214"/>
                <a:gd name="T85" fmla="*/ 0 h 84"/>
                <a:gd name="T86" fmla="*/ 12 w 214"/>
                <a:gd name="T8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4" h="84">
                  <a:moveTo>
                    <a:pt x="12" y="0"/>
                  </a:moveTo>
                  <a:lnTo>
                    <a:pt x="107" y="0"/>
                  </a:lnTo>
                  <a:lnTo>
                    <a:pt x="107" y="0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206" y="0"/>
                  </a:lnTo>
                  <a:lnTo>
                    <a:pt x="210" y="4"/>
                  </a:lnTo>
                  <a:lnTo>
                    <a:pt x="214" y="8"/>
                  </a:lnTo>
                  <a:lnTo>
                    <a:pt x="214" y="14"/>
                  </a:lnTo>
                  <a:lnTo>
                    <a:pt x="214" y="72"/>
                  </a:lnTo>
                  <a:lnTo>
                    <a:pt x="214" y="72"/>
                  </a:lnTo>
                  <a:lnTo>
                    <a:pt x="214" y="76"/>
                  </a:lnTo>
                  <a:lnTo>
                    <a:pt x="210" y="80"/>
                  </a:lnTo>
                  <a:lnTo>
                    <a:pt x="206" y="84"/>
                  </a:lnTo>
                  <a:lnTo>
                    <a:pt x="200" y="84"/>
                  </a:lnTo>
                  <a:lnTo>
                    <a:pt x="183" y="84"/>
                  </a:lnTo>
                  <a:lnTo>
                    <a:pt x="183" y="50"/>
                  </a:lnTo>
                  <a:lnTo>
                    <a:pt x="183" y="50"/>
                  </a:lnTo>
                  <a:lnTo>
                    <a:pt x="181" y="44"/>
                  </a:lnTo>
                  <a:lnTo>
                    <a:pt x="179" y="40"/>
                  </a:lnTo>
                  <a:lnTo>
                    <a:pt x="173" y="36"/>
                  </a:lnTo>
                  <a:lnTo>
                    <a:pt x="167" y="34"/>
                  </a:lnTo>
                  <a:lnTo>
                    <a:pt x="107" y="34"/>
                  </a:lnTo>
                  <a:lnTo>
                    <a:pt x="107" y="34"/>
                  </a:lnTo>
                  <a:lnTo>
                    <a:pt x="46" y="34"/>
                  </a:lnTo>
                  <a:lnTo>
                    <a:pt x="46" y="34"/>
                  </a:lnTo>
                  <a:lnTo>
                    <a:pt x="40" y="36"/>
                  </a:lnTo>
                  <a:lnTo>
                    <a:pt x="36" y="40"/>
                  </a:lnTo>
                  <a:lnTo>
                    <a:pt x="32" y="44"/>
                  </a:lnTo>
                  <a:lnTo>
                    <a:pt x="32" y="50"/>
                  </a:lnTo>
                  <a:lnTo>
                    <a:pt x="32" y="84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8" y="84"/>
                  </a:lnTo>
                  <a:lnTo>
                    <a:pt x="4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777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6" name="Freeform 1057">
              <a:extLst>
                <a:ext uri="{FF2B5EF4-FFF2-40B4-BE49-F238E27FC236}">
                  <a16:creationId xmlns:a16="http://schemas.microsoft.com/office/drawing/2014/main" id="{14277D99-5A0F-4AE7-8D88-074EDE503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49313" y="4305300"/>
              <a:ext cx="115888" cy="114300"/>
            </a:xfrm>
            <a:custGeom>
              <a:avLst/>
              <a:gdLst>
                <a:gd name="T0" fmla="*/ 0 w 73"/>
                <a:gd name="T1" fmla="*/ 36 h 72"/>
                <a:gd name="T2" fmla="*/ 0 w 73"/>
                <a:gd name="T3" fmla="*/ 36 h 72"/>
                <a:gd name="T4" fmla="*/ 2 w 73"/>
                <a:gd name="T5" fmla="*/ 44 h 72"/>
                <a:gd name="T6" fmla="*/ 4 w 73"/>
                <a:gd name="T7" fmla="*/ 50 h 72"/>
                <a:gd name="T8" fmla="*/ 6 w 73"/>
                <a:gd name="T9" fmla="*/ 56 h 72"/>
                <a:gd name="T10" fmla="*/ 12 w 73"/>
                <a:gd name="T11" fmla="*/ 62 h 72"/>
                <a:gd name="T12" fmla="*/ 16 w 73"/>
                <a:gd name="T13" fmla="*/ 66 h 72"/>
                <a:gd name="T14" fmla="*/ 21 w 73"/>
                <a:gd name="T15" fmla="*/ 70 h 72"/>
                <a:gd name="T16" fmla="*/ 29 w 73"/>
                <a:gd name="T17" fmla="*/ 72 h 72"/>
                <a:gd name="T18" fmla="*/ 35 w 73"/>
                <a:gd name="T19" fmla="*/ 72 h 72"/>
                <a:gd name="T20" fmla="*/ 35 w 73"/>
                <a:gd name="T21" fmla="*/ 72 h 72"/>
                <a:gd name="T22" fmla="*/ 43 w 73"/>
                <a:gd name="T23" fmla="*/ 72 h 72"/>
                <a:gd name="T24" fmla="*/ 51 w 73"/>
                <a:gd name="T25" fmla="*/ 70 h 72"/>
                <a:gd name="T26" fmla="*/ 57 w 73"/>
                <a:gd name="T27" fmla="*/ 66 h 72"/>
                <a:gd name="T28" fmla="*/ 61 w 73"/>
                <a:gd name="T29" fmla="*/ 62 h 72"/>
                <a:gd name="T30" fmla="*/ 65 w 73"/>
                <a:gd name="T31" fmla="*/ 56 h 72"/>
                <a:gd name="T32" fmla="*/ 69 w 73"/>
                <a:gd name="T33" fmla="*/ 50 h 72"/>
                <a:gd name="T34" fmla="*/ 71 w 73"/>
                <a:gd name="T35" fmla="*/ 44 h 72"/>
                <a:gd name="T36" fmla="*/ 73 w 73"/>
                <a:gd name="T37" fmla="*/ 36 h 72"/>
                <a:gd name="T38" fmla="*/ 73 w 73"/>
                <a:gd name="T39" fmla="*/ 36 h 72"/>
                <a:gd name="T40" fmla="*/ 71 w 73"/>
                <a:gd name="T41" fmla="*/ 28 h 72"/>
                <a:gd name="T42" fmla="*/ 69 w 73"/>
                <a:gd name="T43" fmla="*/ 22 h 72"/>
                <a:gd name="T44" fmla="*/ 65 w 73"/>
                <a:gd name="T45" fmla="*/ 16 h 72"/>
                <a:gd name="T46" fmla="*/ 61 w 73"/>
                <a:gd name="T47" fmla="*/ 10 h 72"/>
                <a:gd name="T48" fmla="*/ 57 w 73"/>
                <a:gd name="T49" fmla="*/ 6 h 72"/>
                <a:gd name="T50" fmla="*/ 51 w 73"/>
                <a:gd name="T51" fmla="*/ 2 h 72"/>
                <a:gd name="T52" fmla="*/ 43 w 73"/>
                <a:gd name="T53" fmla="*/ 0 h 72"/>
                <a:gd name="T54" fmla="*/ 35 w 73"/>
                <a:gd name="T55" fmla="*/ 0 h 72"/>
                <a:gd name="T56" fmla="*/ 35 w 73"/>
                <a:gd name="T57" fmla="*/ 0 h 72"/>
                <a:gd name="T58" fmla="*/ 29 w 73"/>
                <a:gd name="T59" fmla="*/ 0 h 72"/>
                <a:gd name="T60" fmla="*/ 21 w 73"/>
                <a:gd name="T61" fmla="*/ 2 h 72"/>
                <a:gd name="T62" fmla="*/ 16 w 73"/>
                <a:gd name="T63" fmla="*/ 6 h 72"/>
                <a:gd name="T64" fmla="*/ 12 w 73"/>
                <a:gd name="T65" fmla="*/ 10 h 72"/>
                <a:gd name="T66" fmla="*/ 6 w 73"/>
                <a:gd name="T67" fmla="*/ 16 h 72"/>
                <a:gd name="T68" fmla="*/ 4 w 73"/>
                <a:gd name="T69" fmla="*/ 22 h 72"/>
                <a:gd name="T70" fmla="*/ 2 w 73"/>
                <a:gd name="T71" fmla="*/ 28 h 72"/>
                <a:gd name="T72" fmla="*/ 0 w 73"/>
                <a:gd name="T73" fmla="*/ 36 h 72"/>
                <a:gd name="T74" fmla="*/ 0 w 73"/>
                <a:gd name="T75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3" h="72">
                  <a:moveTo>
                    <a:pt x="0" y="36"/>
                  </a:moveTo>
                  <a:lnTo>
                    <a:pt x="0" y="36"/>
                  </a:lnTo>
                  <a:lnTo>
                    <a:pt x="2" y="44"/>
                  </a:lnTo>
                  <a:lnTo>
                    <a:pt x="4" y="50"/>
                  </a:lnTo>
                  <a:lnTo>
                    <a:pt x="6" y="56"/>
                  </a:lnTo>
                  <a:lnTo>
                    <a:pt x="12" y="62"/>
                  </a:lnTo>
                  <a:lnTo>
                    <a:pt x="16" y="66"/>
                  </a:lnTo>
                  <a:lnTo>
                    <a:pt x="21" y="70"/>
                  </a:lnTo>
                  <a:lnTo>
                    <a:pt x="29" y="72"/>
                  </a:lnTo>
                  <a:lnTo>
                    <a:pt x="35" y="72"/>
                  </a:lnTo>
                  <a:lnTo>
                    <a:pt x="35" y="72"/>
                  </a:lnTo>
                  <a:lnTo>
                    <a:pt x="43" y="72"/>
                  </a:lnTo>
                  <a:lnTo>
                    <a:pt x="51" y="70"/>
                  </a:lnTo>
                  <a:lnTo>
                    <a:pt x="57" y="66"/>
                  </a:lnTo>
                  <a:lnTo>
                    <a:pt x="61" y="62"/>
                  </a:lnTo>
                  <a:lnTo>
                    <a:pt x="65" y="56"/>
                  </a:lnTo>
                  <a:lnTo>
                    <a:pt x="69" y="50"/>
                  </a:lnTo>
                  <a:lnTo>
                    <a:pt x="71" y="44"/>
                  </a:lnTo>
                  <a:lnTo>
                    <a:pt x="73" y="36"/>
                  </a:lnTo>
                  <a:lnTo>
                    <a:pt x="73" y="36"/>
                  </a:lnTo>
                  <a:lnTo>
                    <a:pt x="71" y="28"/>
                  </a:lnTo>
                  <a:lnTo>
                    <a:pt x="69" y="22"/>
                  </a:lnTo>
                  <a:lnTo>
                    <a:pt x="65" y="16"/>
                  </a:lnTo>
                  <a:lnTo>
                    <a:pt x="61" y="10"/>
                  </a:lnTo>
                  <a:lnTo>
                    <a:pt x="57" y="6"/>
                  </a:lnTo>
                  <a:lnTo>
                    <a:pt x="51" y="2"/>
                  </a:lnTo>
                  <a:lnTo>
                    <a:pt x="43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29" y="0"/>
                  </a:lnTo>
                  <a:lnTo>
                    <a:pt x="21" y="2"/>
                  </a:lnTo>
                  <a:lnTo>
                    <a:pt x="16" y="6"/>
                  </a:lnTo>
                  <a:lnTo>
                    <a:pt x="12" y="10"/>
                  </a:lnTo>
                  <a:lnTo>
                    <a:pt x="6" y="16"/>
                  </a:lnTo>
                  <a:lnTo>
                    <a:pt x="4" y="22"/>
                  </a:lnTo>
                  <a:lnTo>
                    <a:pt x="2" y="28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515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7" name="Freeform 1058">
              <a:extLst>
                <a:ext uri="{FF2B5EF4-FFF2-40B4-BE49-F238E27FC236}">
                  <a16:creationId xmlns:a16="http://schemas.microsoft.com/office/drawing/2014/main" id="{29A8F066-B1AD-464A-A784-AB9B3524C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01676" y="4305300"/>
              <a:ext cx="112713" cy="114300"/>
            </a:xfrm>
            <a:custGeom>
              <a:avLst/>
              <a:gdLst>
                <a:gd name="T0" fmla="*/ 0 w 71"/>
                <a:gd name="T1" fmla="*/ 36 h 72"/>
                <a:gd name="T2" fmla="*/ 0 w 71"/>
                <a:gd name="T3" fmla="*/ 36 h 72"/>
                <a:gd name="T4" fmla="*/ 0 w 71"/>
                <a:gd name="T5" fmla="*/ 44 h 72"/>
                <a:gd name="T6" fmla="*/ 2 w 71"/>
                <a:gd name="T7" fmla="*/ 50 h 72"/>
                <a:gd name="T8" fmla="*/ 5 w 71"/>
                <a:gd name="T9" fmla="*/ 56 h 72"/>
                <a:gd name="T10" fmla="*/ 9 w 71"/>
                <a:gd name="T11" fmla="*/ 62 h 72"/>
                <a:gd name="T12" fmla="*/ 15 w 71"/>
                <a:gd name="T13" fmla="*/ 66 h 72"/>
                <a:gd name="T14" fmla="*/ 21 w 71"/>
                <a:gd name="T15" fmla="*/ 70 h 72"/>
                <a:gd name="T16" fmla="*/ 27 w 71"/>
                <a:gd name="T17" fmla="*/ 72 h 72"/>
                <a:gd name="T18" fmla="*/ 35 w 71"/>
                <a:gd name="T19" fmla="*/ 72 h 72"/>
                <a:gd name="T20" fmla="*/ 35 w 71"/>
                <a:gd name="T21" fmla="*/ 72 h 72"/>
                <a:gd name="T22" fmla="*/ 43 w 71"/>
                <a:gd name="T23" fmla="*/ 72 h 72"/>
                <a:gd name="T24" fmla="*/ 49 w 71"/>
                <a:gd name="T25" fmla="*/ 70 h 72"/>
                <a:gd name="T26" fmla="*/ 55 w 71"/>
                <a:gd name="T27" fmla="*/ 66 h 72"/>
                <a:gd name="T28" fmla="*/ 61 w 71"/>
                <a:gd name="T29" fmla="*/ 62 h 72"/>
                <a:gd name="T30" fmla="*/ 65 w 71"/>
                <a:gd name="T31" fmla="*/ 56 h 72"/>
                <a:gd name="T32" fmla="*/ 69 w 71"/>
                <a:gd name="T33" fmla="*/ 50 h 72"/>
                <a:gd name="T34" fmla="*/ 71 w 71"/>
                <a:gd name="T35" fmla="*/ 44 h 72"/>
                <a:gd name="T36" fmla="*/ 71 w 71"/>
                <a:gd name="T37" fmla="*/ 36 h 72"/>
                <a:gd name="T38" fmla="*/ 71 w 71"/>
                <a:gd name="T39" fmla="*/ 36 h 72"/>
                <a:gd name="T40" fmla="*/ 71 w 71"/>
                <a:gd name="T41" fmla="*/ 28 h 72"/>
                <a:gd name="T42" fmla="*/ 69 w 71"/>
                <a:gd name="T43" fmla="*/ 22 h 72"/>
                <a:gd name="T44" fmla="*/ 65 w 71"/>
                <a:gd name="T45" fmla="*/ 16 h 72"/>
                <a:gd name="T46" fmla="*/ 61 w 71"/>
                <a:gd name="T47" fmla="*/ 10 h 72"/>
                <a:gd name="T48" fmla="*/ 55 w 71"/>
                <a:gd name="T49" fmla="*/ 6 h 72"/>
                <a:gd name="T50" fmla="*/ 49 w 71"/>
                <a:gd name="T51" fmla="*/ 2 h 72"/>
                <a:gd name="T52" fmla="*/ 43 w 71"/>
                <a:gd name="T53" fmla="*/ 0 h 72"/>
                <a:gd name="T54" fmla="*/ 35 w 71"/>
                <a:gd name="T55" fmla="*/ 0 h 72"/>
                <a:gd name="T56" fmla="*/ 35 w 71"/>
                <a:gd name="T57" fmla="*/ 0 h 72"/>
                <a:gd name="T58" fmla="*/ 27 w 71"/>
                <a:gd name="T59" fmla="*/ 0 h 72"/>
                <a:gd name="T60" fmla="*/ 21 w 71"/>
                <a:gd name="T61" fmla="*/ 2 h 72"/>
                <a:gd name="T62" fmla="*/ 15 w 71"/>
                <a:gd name="T63" fmla="*/ 6 h 72"/>
                <a:gd name="T64" fmla="*/ 9 w 71"/>
                <a:gd name="T65" fmla="*/ 10 h 72"/>
                <a:gd name="T66" fmla="*/ 5 w 71"/>
                <a:gd name="T67" fmla="*/ 16 h 72"/>
                <a:gd name="T68" fmla="*/ 2 w 71"/>
                <a:gd name="T69" fmla="*/ 22 h 72"/>
                <a:gd name="T70" fmla="*/ 0 w 71"/>
                <a:gd name="T71" fmla="*/ 28 h 72"/>
                <a:gd name="T72" fmla="*/ 0 w 71"/>
                <a:gd name="T73" fmla="*/ 36 h 72"/>
                <a:gd name="T74" fmla="*/ 0 w 71"/>
                <a:gd name="T75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1" h="72">
                  <a:moveTo>
                    <a:pt x="0" y="36"/>
                  </a:moveTo>
                  <a:lnTo>
                    <a:pt x="0" y="36"/>
                  </a:lnTo>
                  <a:lnTo>
                    <a:pt x="0" y="44"/>
                  </a:lnTo>
                  <a:lnTo>
                    <a:pt x="2" y="50"/>
                  </a:lnTo>
                  <a:lnTo>
                    <a:pt x="5" y="56"/>
                  </a:lnTo>
                  <a:lnTo>
                    <a:pt x="9" y="62"/>
                  </a:lnTo>
                  <a:lnTo>
                    <a:pt x="15" y="66"/>
                  </a:lnTo>
                  <a:lnTo>
                    <a:pt x="21" y="70"/>
                  </a:lnTo>
                  <a:lnTo>
                    <a:pt x="27" y="72"/>
                  </a:lnTo>
                  <a:lnTo>
                    <a:pt x="35" y="72"/>
                  </a:lnTo>
                  <a:lnTo>
                    <a:pt x="35" y="72"/>
                  </a:lnTo>
                  <a:lnTo>
                    <a:pt x="43" y="72"/>
                  </a:lnTo>
                  <a:lnTo>
                    <a:pt x="49" y="70"/>
                  </a:lnTo>
                  <a:lnTo>
                    <a:pt x="55" y="66"/>
                  </a:lnTo>
                  <a:lnTo>
                    <a:pt x="61" y="62"/>
                  </a:lnTo>
                  <a:lnTo>
                    <a:pt x="65" y="56"/>
                  </a:lnTo>
                  <a:lnTo>
                    <a:pt x="69" y="50"/>
                  </a:lnTo>
                  <a:lnTo>
                    <a:pt x="71" y="44"/>
                  </a:lnTo>
                  <a:lnTo>
                    <a:pt x="71" y="36"/>
                  </a:lnTo>
                  <a:lnTo>
                    <a:pt x="71" y="36"/>
                  </a:lnTo>
                  <a:lnTo>
                    <a:pt x="71" y="28"/>
                  </a:lnTo>
                  <a:lnTo>
                    <a:pt x="69" y="22"/>
                  </a:lnTo>
                  <a:lnTo>
                    <a:pt x="65" y="16"/>
                  </a:lnTo>
                  <a:lnTo>
                    <a:pt x="61" y="10"/>
                  </a:lnTo>
                  <a:lnTo>
                    <a:pt x="55" y="6"/>
                  </a:lnTo>
                  <a:lnTo>
                    <a:pt x="49" y="2"/>
                  </a:lnTo>
                  <a:lnTo>
                    <a:pt x="43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27" y="0"/>
                  </a:lnTo>
                  <a:lnTo>
                    <a:pt x="21" y="2"/>
                  </a:lnTo>
                  <a:lnTo>
                    <a:pt x="15" y="6"/>
                  </a:lnTo>
                  <a:lnTo>
                    <a:pt x="9" y="10"/>
                  </a:lnTo>
                  <a:lnTo>
                    <a:pt x="5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515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8" name="Freeform 1059">
              <a:extLst>
                <a:ext uri="{FF2B5EF4-FFF2-40B4-BE49-F238E27FC236}">
                  <a16:creationId xmlns:a16="http://schemas.microsoft.com/office/drawing/2014/main" id="{173FD0AD-B23E-48CA-85FB-F95902E9D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2451" y="4305300"/>
              <a:ext cx="114300" cy="114300"/>
            </a:xfrm>
            <a:custGeom>
              <a:avLst/>
              <a:gdLst>
                <a:gd name="T0" fmla="*/ 0 w 72"/>
                <a:gd name="T1" fmla="*/ 36 h 72"/>
                <a:gd name="T2" fmla="*/ 0 w 72"/>
                <a:gd name="T3" fmla="*/ 36 h 72"/>
                <a:gd name="T4" fmla="*/ 0 w 72"/>
                <a:gd name="T5" fmla="*/ 44 h 72"/>
                <a:gd name="T6" fmla="*/ 2 w 72"/>
                <a:gd name="T7" fmla="*/ 50 h 72"/>
                <a:gd name="T8" fmla="*/ 6 w 72"/>
                <a:gd name="T9" fmla="*/ 56 h 72"/>
                <a:gd name="T10" fmla="*/ 10 w 72"/>
                <a:gd name="T11" fmla="*/ 62 h 72"/>
                <a:gd name="T12" fmla="*/ 16 w 72"/>
                <a:gd name="T13" fmla="*/ 66 h 72"/>
                <a:gd name="T14" fmla="*/ 22 w 72"/>
                <a:gd name="T15" fmla="*/ 70 h 72"/>
                <a:gd name="T16" fmla="*/ 28 w 72"/>
                <a:gd name="T17" fmla="*/ 72 h 72"/>
                <a:gd name="T18" fmla="*/ 36 w 72"/>
                <a:gd name="T19" fmla="*/ 72 h 72"/>
                <a:gd name="T20" fmla="*/ 36 w 72"/>
                <a:gd name="T21" fmla="*/ 72 h 72"/>
                <a:gd name="T22" fmla="*/ 42 w 72"/>
                <a:gd name="T23" fmla="*/ 72 h 72"/>
                <a:gd name="T24" fmla="*/ 50 w 72"/>
                <a:gd name="T25" fmla="*/ 70 h 72"/>
                <a:gd name="T26" fmla="*/ 56 w 72"/>
                <a:gd name="T27" fmla="*/ 66 h 72"/>
                <a:gd name="T28" fmla="*/ 60 w 72"/>
                <a:gd name="T29" fmla="*/ 62 h 72"/>
                <a:gd name="T30" fmla="*/ 66 w 72"/>
                <a:gd name="T31" fmla="*/ 56 h 72"/>
                <a:gd name="T32" fmla="*/ 68 w 72"/>
                <a:gd name="T33" fmla="*/ 50 h 72"/>
                <a:gd name="T34" fmla="*/ 70 w 72"/>
                <a:gd name="T35" fmla="*/ 44 h 72"/>
                <a:gd name="T36" fmla="*/ 72 w 72"/>
                <a:gd name="T37" fmla="*/ 36 h 72"/>
                <a:gd name="T38" fmla="*/ 72 w 72"/>
                <a:gd name="T39" fmla="*/ 36 h 72"/>
                <a:gd name="T40" fmla="*/ 70 w 72"/>
                <a:gd name="T41" fmla="*/ 28 h 72"/>
                <a:gd name="T42" fmla="*/ 68 w 72"/>
                <a:gd name="T43" fmla="*/ 22 h 72"/>
                <a:gd name="T44" fmla="*/ 66 w 72"/>
                <a:gd name="T45" fmla="*/ 16 h 72"/>
                <a:gd name="T46" fmla="*/ 60 w 72"/>
                <a:gd name="T47" fmla="*/ 10 h 72"/>
                <a:gd name="T48" fmla="*/ 56 w 72"/>
                <a:gd name="T49" fmla="*/ 6 h 72"/>
                <a:gd name="T50" fmla="*/ 50 w 72"/>
                <a:gd name="T51" fmla="*/ 2 h 72"/>
                <a:gd name="T52" fmla="*/ 42 w 72"/>
                <a:gd name="T53" fmla="*/ 0 h 72"/>
                <a:gd name="T54" fmla="*/ 36 w 72"/>
                <a:gd name="T55" fmla="*/ 0 h 72"/>
                <a:gd name="T56" fmla="*/ 36 w 72"/>
                <a:gd name="T57" fmla="*/ 0 h 72"/>
                <a:gd name="T58" fmla="*/ 28 w 72"/>
                <a:gd name="T59" fmla="*/ 0 h 72"/>
                <a:gd name="T60" fmla="*/ 22 w 72"/>
                <a:gd name="T61" fmla="*/ 2 h 72"/>
                <a:gd name="T62" fmla="*/ 16 w 72"/>
                <a:gd name="T63" fmla="*/ 6 h 72"/>
                <a:gd name="T64" fmla="*/ 10 w 72"/>
                <a:gd name="T65" fmla="*/ 10 h 72"/>
                <a:gd name="T66" fmla="*/ 6 w 72"/>
                <a:gd name="T67" fmla="*/ 16 h 72"/>
                <a:gd name="T68" fmla="*/ 2 w 72"/>
                <a:gd name="T69" fmla="*/ 22 h 72"/>
                <a:gd name="T70" fmla="*/ 0 w 72"/>
                <a:gd name="T71" fmla="*/ 28 h 72"/>
                <a:gd name="T72" fmla="*/ 0 w 72"/>
                <a:gd name="T73" fmla="*/ 36 h 72"/>
                <a:gd name="T74" fmla="*/ 0 w 72"/>
                <a:gd name="T75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lnTo>
                    <a:pt x="0" y="36"/>
                  </a:lnTo>
                  <a:lnTo>
                    <a:pt x="0" y="44"/>
                  </a:lnTo>
                  <a:lnTo>
                    <a:pt x="2" y="50"/>
                  </a:lnTo>
                  <a:lnTo>
                    <a:pt x="6" y="56"/>
                  </a:lnTo>
                  <a:lnTo>
                    <a:pt x="10" y="62"/>
                  </a:lnTo>
                  <a:lnTo>
                    <a:pt x="16" y="66"/>
                  </a:lnTo>
                  <a:lnTo>
                    <a:pt x="22" y="70"/>
                  </a:lnTo>
                  <a:lnTo>
                    <a:pt x="28" y="72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42" y="72"/>
                  </a:lnTo>
                  <a:lnTo>
                    <a:pt x="50" y="70"/>
                  </a:lnTo>
                  <a:lnTo>
                    <a:pt x="56" y="66"/>
                  </a:lnTo>
                  <a:lnTo>
                    <a:pt x="60" y="62"/>
                  </a:lnTo>
                  <a:lnTo>
                    <a:pt x="66" y="56"/>
                  </a:lnTo>
                  <a:lnTo>
                    <a:pt x="68" y="50"/>
                  </a:lnTo>
                  <a:lnTo>
                    <a:pt x="70" y="44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70" y="28"/>
                  </a:lnTo>
                  <a:lnTo>
                    <a:pt x="68" y="22"/>
                  </a:lnTo>
                  <a:lnTo>
                    <a:pt x="66" y="16"/>
                  </a:lnTo>
                  <a:lnTo>
                    <a:pt x="60" y="10"/>
                  </a:lnTo>
                  <a:lnTo>
                    <a:pt x="56" y="6"/>
                  </a:lnTo>
                  <a:lnTo>
                    <a:pt x="50" y="2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8" y="0"/>
                  </a:lnTo>
                  <a:lnTo>
                    <a:pt x="22" y="2"/>
                  </a:lnTo>
                  <a:lnTo>
                    <a:pt x="16" y="6"/>
                  </a:lnTo>
                  <a:lnTo>
                    <a:pt x="10" y="10"/>
                  </a:lnTo>
                  <a:lnTo>
                    <a:pt x="6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515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Freeform 1060">
              <a:extLst>
                <a:ext uri="{FF2B5EF4-FFF2-40B4-BE49-F238E27FC236}">
                  <a16:creationId xmlns:a16="http://schemas.microsoft.com/office/drawing/2014/main" id="{6711E0DA-EAD1-41AE-959A-B8E46DDE0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8376" y="3613150"/>
              <a:ext cx="157163" cy="215900"/>
            </a:xfrm>
            <a:custGeom>
              <a:avLst/>
              <a:gdLst>
                <a:gd name="T0" fmla="*/ 99 w 99"/>
                <a:gd name="T1" fmla="*/ 32 h 136"/>
                <a:gd name="T2" fmla="*/ 42 w 99"/>
                <a:gd name="T3" fmla="*/ 136 h 136"/>
                <a:gd name="T4" fmla="*/ 0 w 99"/>
                <a:gd name="T5" fmla="*/ 108 h 136"/>
                <a:gd name="T6" fmla="*/ 48 w 99"/>
                <a:gd name="T7" fmla="*/ 0 h 136"/>
                <a:gd name="T8" fmla="*/ 99 w 99"/>
                <a:gd name="T9" fmla="*/ 3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36">
                  <a:moveTo>
                    <a:pt x="99" y="32"/>
                  </a:moveTo>
                  <a:lnTo>
                    <a:pt x="42" y="136"/>
                  </a:lnTo>
                  <a:lnTo>
                    <a:pt x="0" y="108"/>
                  </a:lnTo>
                  <a:lnTo>
                    <a:pt x="48" y="0"/>
                  </a:lnTo>
                  <a:lnTo>
                    <a:pt x="99" y="32"/>
                  </a:lnTo>
                  <a:close/>
                </a:path>
              </a:pathLst>
            </a:custGeom>
            <a:solidFill>
              <a:srgbClr val="515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Freeform 1061">
              <a:extLst>
                <a:ext uri="{FF2B5EF4-FFF2-40B4-BE49-F238E27FC236}">
                  <a16:creationId xmlns:a16="http://schemas.microsoft.com/office/drawing/2014/main" id="{5D378FF6-AC72-4D4D-8D3F-AEC8F539D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33388" y="3740150"/>
              <a:ext cx="628650" cy="168275"/>
            </a:xfrm>
            <a:custGeom>
              <a:avLst/>
              <a:gdLst>
                <a:gd name="T0" fmla="*/ 54 w 396"/>
                <a:gd name="T1" fmla="*/ 106 h 106"/>
                <a:gd name="T2" fmla="*/ 345 w 396"/>
                <a:gd name="T3" fmla="*/ 106 h 106"/>
                <a:gd name="T4" fmla="*/ 345 w 396"/>
                <a:gd name="T5" fmla="*/ 106 h 106"/>
                <a:gd name="T6" fmla="*/ 355 w 396"/>
                <a:gd name="T7" fmla="*/ 106 h 106"/>
                <a:gd name="T8" fmla="*/ 365 w 396"/>
                <a:gd name="T9" fmla="*/ 102 h 106"/>
                <a:gd name="T10" fmla="*/ 373 w 396"/>
                <a:gd name="T11" fmla="*/ 98 h 106"/>
                <a:gd name="T12" fmla="*/ 381 w 396"/>
                <a:gd name="T13" fmla="*/ 90 h 106"/>
                <a:gd name="T14" fmla="*/ 387 w 396"/>
                <a:gd name="T15" fmla="*/ 84 h 106"/>
                <a:gd name="T16" fmla="*/ 392 w 396"/>
                <a:gd name="T17" fmla="*/ 74 h 106"/>
                <a:gd name="T18" fmla="*/ 394 w 396"/>
                <a:gd name="T19" fmla="*/ 64 h 106"/>
                <a:gd name="T20" fmla="*/ 396 w 396"/>
                <a:gd name="T21" fmla="*/ 54 h 106"/>
                <a:gd name="T22" fmla="*/ 396 w 396"/>
                <a:gd name="T23" fmla="*/ 52 h 106"/>
                <a:gd name="T24" fmla="*/ 396 w 396"/>
                <a:gd name="T25" fmla="*/ 52 h 106"/>
                <a:gd name="T26" fmla="*/ 394 w 396"/>
                <a:gd name="T27" fmla="*/ 42 h 106"/>
                <a:gd name="T28" fmla="*/ 392 w 396"/>
                <a:gd name="T29" fmla="*/ 32 h 106"/>
                <a:gd name="T30" fmla="*/ 387 w 396"/>
                <a:gd name="T31" fmla="*/ 24 h 106"/>
                <a:gd name="T32" fmla="*/ 381 w 396"/>
                <a:gd name="T33" fmla="*/ 16 h 106"/>
                <a:gd name="T34" fmla="*/ 373 w 396"/>
                <a:gd name="T35" fmla="*/ 10 h 106"/>
                <a:gd name="T36" fmla="*/ 365 w 396"/>
                <a:gd name="T37" fmla="*/ 4 h 106"/>
                <a:gd name="T38" fmla="*/ 355 w 396"/>
                <a:gd name="T39" fmla="*/ 2 h 106"/>
                <a:gd name="T40" fmla="*/ 345 w 396"/>
                <a:gd name="T41" fmla="*/ 0 h 106"/>
                <a:gd name="T42" fmla="*/ 54 w 396"/>
                <a:gd name="T43" fmla="*/ 0 h 106"/>
                <a:gd name="T44" fmla="*/ 54 w 396"/>
                <a:gd name="T45" fmla="*/ 0 h 106"/>
                <a:gd name="T46" fmla="*/ 42 w 396"/>
                <a:gd name="T47" fmla="*/ 2 h 106"/>
                <a:gd name="T48" fmla="*/ 32 w 396"/>
                <a:gd name="T49" fmla="*/ 4 h 106"/>
                <a:gd name="T50" fmla="*/ 24 w 396"/>
                <a:gd name="T51" fmla="*/ 10 h 106"/>
                <a:gd name="T52" fmla="*/ 16 w 396"/>
                <a:gd name="T53" fmla="*/ 16 h 106"/>
                <a:gd name="T54" fmla="*/ 10 w 396"/>
                <a:gd name="T55" fmla="*/ 24 h 106"/>
                <a:gd name="T56" fmla="*/ 6 w 396"/>
                <a:gd name="T57" fmla="*/ 32 h 106"/>
                <a:gd name="T58" fmla="*/ 2 w 396"/>
                <a:gd name="T59" fmla="*/ 42 h 106"/>
                <a:gd name="T60" fmla="*/ 0 w 396"/>
                <a:gd name="T61" fmla="*/ 52 h 106"/>
                <a:gd name="T62" fmla="*/ 0 w 396"/>
                <a:gd name="T63" fmla="*/ 54 h 106"/>
                <a:gd name="T64" fmla="*/ 0 w 396"/>
                <a:gd name="T65" fmla="*/ 54 h 106"/>
                <a:gd name="T66" fmla="*/ 2 w 396"/>
                <a:gd name="T67" fmla="*/ 64 h 106"/>
                <a:gd name="T68" fmla="*/ 6 w 396"/>
                <a:gd name="T69" fmla="*/ 74 h 106"/>
                <a:gd name="T70" fmla="*/ 10 w 396"/>
                <a:gd name="T71" fmla="*/ 84 h 106"/>
                <a:gd name="T72" fmla="*/ 16 w 396"/>
                <a:gd name="T73" fmla="*/ 90 h 106"/>
                <a:gd name="T74" fmla="*/ 24 w 396"/>
                <a:gd name="T75" fmla="*/ 98 h 106"/>
                <a:gd name="T76" fmla="*/ 32 w 396"/>
                <a:gd name="T77" fmla="*/ 102 h 106"/>
                <a:gd name="T78" fmla="*/ 42 w 396"/>
                <a:gd name="T79" fmla="*/ 106 h 106"/>
                <a:gd name="T80" fmla="*/ 54 w 396"/>
                <a:gd name="T81" fmla="*/ 106 h 106"/>
                <a:gd name="T82" fmla="*/ 54 w 396"/>
                <a:gd name="T8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6" h="106">
                  <a:moveTo>
                    <a:pt x="54" y="106"/>
                  </a:moveTo>
                  <a:lnTo>
                    <a:pt x="345" y="106"/>
                  </a:lnTo>
                  <a:lnTo>
                    <a:pt x="345" y="106"/>
                  </a:lnTo>
                  <a:lnTo>
                    <a:pt x="355" y="106"/>
                  </a:lnTo>
                  <a:lnTo>
                    <a:pt x="365" y="102"/>
                  </a:lnTo>
                  <a:lnTo>
                    <a:pt x="373" y="98"/>
                  </a:lnTo>
                  <a:lnTo>
                    <a:pt x="381" y="90"/>
                  </a:lnTo>
                  <a:lnTo>
                    <a:pt x="387" y="84"/>
                  </a:lnTo>
                  <a:lnTo>
                    <a:pt x="392" y="74"/>
                  </a:lnTo>
                  <a:lnTo>
                    <a:pt x="394" y="64"/>
                  </a:lnTo>
                  <a:lnTo>
                    <a:pt x="396" y="54"/>
                  </a:lnTo>
                  <a:lnTo>
                    <a:pt x="396" y="52"/>
                  </a:lnTo>
                  <a:lnTo>
                    <a:pt x="396" y="52"/>
                  </a:lnTo>
                  <a:lnTo>
                    <a:pt x="394" y="42"/>
                  </a:lnTo>
                  <a:lnTo>
                    <a:pt x="392" y="32"/>
                  </a:lnTo>
                  <a:lnTo>
                    <a:pt x="387" y="24"/>
                  </a:lnTo>
                  <a:lnTo>
                    <a:pt x="381" y="16"/>
                  </a:lnTo>
                  <a:lnTo>
                    <a:pt x="373" y="10"/>
                  </a:lnTo>
                  <a:lnTo>
                    <a:pt x="365" y="4"/>
                  </a:lnTo>
                  <a:lnTo>
                    <a:pt x="355" y="2"/>
                  </a:lnTo>
                  <a:lnTo>
                    <a:pt x="345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2" y="2"/>
                  </a:lnTo>
                  <a:lnTo>
                    <a:pt x="32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6" y="32"/>
                  </a:lnTo>
                  <a:lnTo>
                    <a:pt x="2" y="42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2" y="64"/>
                  </a:lnTo>
                  <a:lnTo>
                    <a:pt x="6" y="74"/>
                  </a:lnTo>
                  <a:lnTo>
                    <a:pt x="10" y="84"/>
                  </a:lnTo>
                  <a:lnTo>
                    <a:pt x="16" y="90"/>
                  </a:lnTo>
                  <a:lnTo>
                    <a:pt x="24" y="98"/>
                  </a:lnTo>
                  <a:lnTo>
                    <a:pt x="32" y="102"/>
                  </a:lnTo>
                  <a:lnTo>
                    <a:pt x="42" y="106"/>
                  </a:lnTo>
                  <a:lnTo>
                    <a:pt x="54" y="106"/>
                  </a:lnTo>
                  <a:lnTo>
                    <a:pt x="54" y="106"/>
                  </a:lnTo>
                  <a:close/>
                </a:path>
              </a:pathLst>
            </a:custGeom>
            <a:solidFill>
              <a:srgbClr val="8C9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Freeform 1062">
              <a:extLst>
                <a:ext uri="{FF2B5EF4-FFF2-40B4-BE49-F238E27FC236}">
                  <a16:creationId xmlns:a16="http://schemas.microsoft.com/office/drawing/2014/main" id="{207D7826-A8B4-414D-9AF5-1B4693ADF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6476" y="3060700"/>
              <a:ext cx="231775" cy="654050"/>
            </a:xfrm>
            <a:custGeom>
              <a:avLst/>
              <a:gdLst>
                <a:gd name="T0" fmla="*/ 45 w 146"/>
                <a:gd name="T1" fmla="*/ 412 h 412"/>
                <a:gd name="T2" fmla="*/ 47 w 146"/>
                <a:gd name="T3" fmla="*/ 412 h 412"/>
                <a:gd name="T4" fmla="*/ 47 w 146"/>
                <a:gd name="T5" fmla="*/ 412 h 412"/>
                <a:gd name="T6" fmla="*/ 57 w 146"/>
                <a:gd name="T7" fmla="*/ 412 h 412"/>
                <a:gd name="T8" fmla="*/ 67 w 146"/>
                <a:gd name="T9" fmla="*/ 410 h 412"/>
                <a:gd name="T10" fmla="*/ 77 w 146"/>
                <a:gd name="T11" fmla="*/ 408 h 412"/>
                <a:gd name="T12" fmla="*/ 85 w 146"/>
                <a:gd name="T13" fmla="*/ 402 h 412"/>
                <a:gd name="T14" fmla="*/ 93 w 146"/>
                <a:gd name="T15" fmla="*/ 396 h 412"/>
                <a:gd name="T16" fmla="*/ 99 w 146"/>
                <a:gd name="T17" fmla="*/ 388 h 412"/>
                <a:gd name="T18" fmla="*/ 103 w 146"/>
                <a:gd name="T19" fmla="*/ 380 h 412"/>
                <a:gd name="T20" fmla="*/ 105 w 146"/>
                <a:gd name="T21" fmla="*/ 370 h 412"/>
                <a:gd name="T22" fmla="*/ 146 w 146"/>
                <a:gd name="T23" fmla="*/ 58 h 412"/>
                <a:gd name="T24" fmla="*/ 146 w 146"/>
                <a:gd name="T25" fmla="*/ 58 h 412"/>
                <a:gd name="T26" fmla="*/ 146 w 146"/>
                <a:gd name="T27" fmla="*/ 48 h 412"/>
                <a:gd name="T28" fmla="*/ 144 w 146"/>
                <a:gd name="T29" fmla="*/ 38 h 412"/>
                <a:gd name="T30" fmla="*/ 140 w 146"/>
                <a:gd name="T31" fmla="*/ 28 h 412"/>
                <a:gd name="T32" fmla="*/ 137 w 146"/>
                <a:gd name="T33" fmla="*/ 20 h 412"/>
                <a:gd name="T34" fmla="*/ 129 w 146"/>
                <a:gd name="T35" fmla="*/ 14 h 412"/>
                <a:gd name="T36" fmla="*/ 121 w 146"/>
                <a:gd name="T37" fmla="*/ 8 h 412"/>
                <a:gd name="T38" fmla="*/ 111 w 146"/>
                <a:gd name="T39" fmla="*/ 4 h 412"/>
                <a:gd name="T40" fmla="*/ 101 w 146"/>
                <a:gd name="T41" fmla="*/ 2 h 412"/>
                <a:gd name="T42" fmla="*/ 99 w 146"/>
                <a:gd name="T43" fmla="*/ 2 h 412"/>
                <a:gd name="T44" fmla="*/ 99 w 146"/>
                <a:gd name="T45" fmla="*/ 2 h 412"/>
                <a:gd name="T46" fmla="*/ 89 w 146"/>
                <a:gd name="T47" fmla="*/ 0 h 412"/>
                <a:gd name="T48" fmla="*/ 79 w 146"/>
                <a:gd name="T49" fmla="*/ 2 h 412"/>
                <a:gd name="T50" fmla="*/ 69 w 146"/>
                <a:gd name="T51" fmla="*/ 6 h 412"/>
                <a:gd name="T52" fmla="*/ 61 w 146"/>
                <a:gd name="T53" fmla="*/ 10 h 412"/>
                <a:gd name="T54" fmla="*/ 53 w 146"/>
                <a:gd name="T55" fmla="*/ 16 h 412"/>
                <a:gd name="T56" fmla="*/ 47 w 146"/>
                <a:gd name="T57" fmla="*/ 24 h 412"/>
                <a:gd name="T58" fmla="*/ 43 w 146"/>
                <a:gd name="T59" fmla="*/ 34 h 412"/>
                <a:gd name="T60" fmla="*/ 41 w 146"/>
                <a:gd name="T61" fmla="*/ 42 h 412"/>
                <a:gd name="T62" fmla="*/ 0 w 146"/>
                <a:gd name="T63" fmla="*/ 356 h 412"/>
                <a:gd name="T64" fmla="*/ 0 w 146"/>
                <a:gd name="T65" fmla="*/ 356 h 412"/>
                <a:gd name="T66" fmla="*/ 0 w 146"/>
                <a:gd name="T67" fmla="*/ 366 h 412"/>
                <a:gd name="T68" fmla="*/ 2 w 146"/>
                <a:gd name="T69" fmla="*/ 376 h 412"/>
                <a:gd name="T70" fmla="*/ 6 w 146"/>
                <a:gd name="T71" fmla="*/ 384 h 412"/>
                <a:gd name="T72" fmla="*/ 10 w 146"/>
                <a:gd name="T73" fmla="*/ 392 h 412"/>
                <a:gd name="T74" fmla="*/ 18 w 146"/>
                <a:gd name="T75" fmla="*/ 400 h 412"/>
                <a:gd name="T76" fmla="*/ 26 w 146"/>
                <a:gd name="T77" fmla="*/ 406 h 412"/>
                <a:gd name="T78" fmla="*/ 35 w 146"/>
                <a:gd name="T79" fmla="*/ 410 h 412"/>
                <a:gd name="T80" fmla="*/ 45 w 146"/>
                <a:gd name="T81" fmla="*/ 412 h 412"/>
                <a:gd name="T82" fmla="*/ 45 w 146"/>
                <a:gd name="T83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6" h="412">
                  <a:moveTo>
                    <a:pt x="45" y="412"/>
                  </a:moveTo>
                  <a:lnTo>
                    <a:pt x="47" y="412"/>
                  </a:lnTo>
                  <a:lnTo>
                    <a:pt x="47" y="412"/>
                  </a:lnTo>
                  <a:lnTo>
                    <a:pt x="57" y="412"/>
                  </a:lnTo>
                  <a:lnTo>
                    <a:pt x="67" y="410"/>
                  </a:lnTo>
                  <a:lnTo>
                    <a:pt x="77" y="408"/>
                  </a:lnTo>
                  <a:lnTo>
                    <a:pt x="85" y="402"/>
                  </a:lnTo>
                  <a:lnTo>
                    <a:pt x="93" y="396"/>
                  </a:lnTo>
                  <a:lnTo>
                    <a:pt x="99" y="388"/>
                  </a:lnTo>
                  <a:lnTo>
                    <a:pt x="103" y="380"/>
                  </a:lnTo>
                  <a:lnTo>
                    <a:pt x="105" y="370"/>
                  </a:lnTo>
                  <a:lnTo>
                    <a:pt x="146" y="58"/>
                  </a:lnTo>
                  <a:lnTo>
                    <a:pt x="146" y="58"/>
                  </a:lnTo>
                  <a:lnTo>
                    <a:pt x="146" y="48"/>
                  </a:lnTo>
                  <a:lnTo>
                    <a:pt x="144" y="38"/>
                  </a:lnTo>
                  <a:lnTo>
                    <a:pt x="140" y="28"/>
                  </a:lnTo>
                  <a:lnTo>
                    <a:pt x="137" y="20"/>
                  </a:lnTo>
                  <a:lnTo>
                    <a:pt x="129" y="14"/>
                  </a:lnTo>
                  <a:lnTo>
                    <a:pt x="121" y="8"/>
                  </a:lnTo>
                  <a:lnTo>
                    <a:pt x="111" y="4"/>
                  </a:lnTo>
                  <a:lnTo>
                    <a:pt x="101" y="2"/>
                  </a:lnTo>
                  <a:lnTo>
                    <a:pt x="99" y="2"/>
                  </a:lnTo>
                  <a:lnTo>
                    <a:pt x="99" y="2"/>
                  </a:lnTo>
                  <a:lnTo>
                    <a:pt x="89" y="0"/>
                  </a:lnTo>
                  <a:lnTo>
                    <a:pt x="79" y="2"/>
                  </a:lnTo>
                  <a:lnTo>
                    <a:pt x="69" y="6"/>
                  </a:lnTo>
                  <a:lnTo>
                    <a:pt x="61" y="10"/>
                  </a:lnTo>
                  <a:lnTo>
                    <a:pt x="53" y="16"/>
                  </a:lnTo>
                  <a:lnTo>
                    <a:pt x="47" y="24"/>
                  </a:lnTo>
                  <a:lnTo>
                    <a:pt x="43" y="34"/>
                  </a:lnTo>
                  <a:lnTo>
                    <a:pt x="41" y="42"/>
                  </a:lnTo>
                  <a:lnTo>
                    <a:pt x="0" y="356"/>
                  </a:lnTo>
                  <a:lnTo>
                    <a:pt x="0" y="356"/>
                  </a:lnTo>
                  <a:lnTo>
                    <a:pt x="0" y="366"/>
                  </a:lnTo>
                  <a:lnTo>
                    <a:pt x="2" y="376"/>
                  </a:lnTo>
                  <a:lnTo>
                    <a:pt x="6" y="384"/>
                  </a:lnTo>
                  <a:lnTo>
                    <a:pt x="10" y="392"/>
                  </a:lnTo>
                  <a:lnTo>
                    <a:pt x="18" y="400"/>
                  </a:lnTo>
                  <a:lnTo>
                    <a:pt x="26" y="406"/>
                  </a:lnTo>
                  <a:lnTo>
                    <a:pt x="35" y="410"/>
                  </a:lnTo>
                  <a:lnTo>
                    <a:pt x="45" y="412"/>
                  </a:lnTo>
                  <a:lnTo>
                    <a:pt x="45" y="412"/>
                  </a:lnTo>
                  <a:close/>
                </a:path>
              </a:pathLst>
            </a:custGeom>
            <a:solidFill>
              <a:srgbClr val="8C9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Freeform 1063">
              <a:extLst>
                <a:ext uri="{FF2B5EF4-FFF2-40B4-BE49-F238E27FC236}">
                  <a16:creationId xmlns:a16="http://schemas.microsoft.com/office/drawing/2014/main" id="{9F81A9C7-BE6A-4D59-8564-7EFBE01A4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0963" y="4235450"/>
              <a:ext cx="307975" cy="168275"/>
            </a:xfrm>
            <a:custGeom>
              <a:avLst/>
              <a:gdLst>
                <a:gd name="T0" fmla="*/ 178 w 194"/>
                <a:gd name="T1" fmla="*/ 2 h 106"/>
                <a:gd name="T2" fmla="*/ 180 w 194"/>
                <a:gd name="T3" fmla="*/ 0 h 106"/>
                <a:gd name="T4" fmla="*/ 194 w 194"/>
                <a:gd name="T5" fmla="*/ 0 h 106"/>
                <a:gd name="T6" fmla="*/ 194 w 194"/>
                <a:gd name="T7" fmla="*/ 106 h 106"/>
                <a:gd name="T8" fmla="*/ 0 w 194"/>
                <a:gd name="T9" fmla="*/ 106 h 106"/>
                <a:gd name="T10" fmla="*/ 0 w 194"/>
                <a:gd name="T11" fmla="*/ 106 h 106"/>
                <a:gd name="T12" fmla="*/ 0 w 194"/>
                <a:gd name="T13" fmla="*/ 102 h 106"/>
                <a:gd name="T14" fmla="*/ 0 w 194"/>
                <a:gd name="T15" fmla="*/ 92 h 106"/>
                <a:gd name="T16" fmla="*/ 6 w 194"/>
                <a:gd name="T17" fmla="*/ 78 h 106"/>
                <a:gd name="T18" fmla="*/ 10 w 194"/>
                <a:gd name="T19" fmla="*/ 68 h 106"/>
                <a:gd name="T20" fmla="*/ 16 w 194"/>
                <a:gd name="T21" fmla="*/ 60 h 106"/>
                <a:gd name="T22" fmla="*/ 26 w 194"/>
                <a:gd name="T23" fmla="*/ 50 h 106"/>
                <a:gd name="T24" fmla="*/ 36 w 194"/>
                <a:gd name="T25" fmla="*/ 40 h 106"/>
                <a:gd name="T26" fmla="*/ 50 w 194"/>
                <a:gd name="T27" fmla="*/ 32 h 106"/>
                <a:gd name="T28" fmla="*/ 67 w 194"/>
                <a:gd name="T29" fmla="*/ 24 h 106"/>
                <a:gd name="T30" fmla="*/ 89 w 194"/>
                <a:gd name="T31" fmla="*/ 16 h 106"/>
                <a:gd name="T32" fmla="*/ 115 w 194"/>
                <a:gd name="T33" fmla="*/ 10 h 106"/>
                <a:gd name="T34" fmla="*/ 145 w 194"/>
                <a:gd name="T35" fmla="*/ 6 h 106"/>
                <a:gd name="T36" fmla="*/ 178 w 194"/>
                <a:gd name="T37" fmla="*/ 2 h 106"/>
                <a:gd name="T38" fmla="*/ 178 w 194"/>
                <a:gd name="T39" fmla="*/ 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4" h="106">
                  <a:moveTo>
                    <a:pt x="178" y="2"/>
                  </a:moveTo>
                  <a:lnTo>
                    <a:pt x="180" y="0"/>
                  </a:lnTo>
                  <a:lnTo>
                    <a:pt x="194" y="0"/>
                  </a:lnTo>
                  <a:lnTo>
                    <a:pt x="194" y="106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6" y="78"/>
                  </a:lnTo>
                  <a:lnTo>
                    <a:pt x="10" y="68"/>
                  </a:lnTo>
                  <a:lnTo>
                    <a:pt x="16" y="60"/>
                  </a:lnTo>
                  <a:lnTo>
                    <a:pt x="26" y="50"/>
                  </a:lnTo>
                  <a:lnTo>
                    <a:pt x="36" y="40"/>
                  </a:lnTo>
                  <a:lnTo>
                    <a:pt x="50" y="32"/>
                  </a:lnTo>
                  <a:lnTo>
                    <a:pt x="67" y="24"/>
                  </a:lnTo>
                  <a:lnTo>
                    <a:pt x="89" y="16"/>
                  </a:lnTo>
                  <a:lnTo>
                    <a:pt x="115" y="10"/>
                  </a:lnTo>
                  <a:lnTo>
                    <a:pt x="145" y="6"/>
                  </a:lnTo>
                  <a:lnTo>
                    <a:pt x="178" y="2"/>
                  </a:lnTo>
                  <a:lnTo>
                    <a:pt x="178" y="2"/>
                  </a:lnTo>
                  <a:close/>
                </a:path>
              </a:pathLst>
            </a:custGeom>
            <a:solidFill>
              <a:srgbClr val="2C2E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Freeform 1064">
              <a:extLst>
                <a:ext uri="{FF2B5EF4-FFF2-40B4-BE49-F238E27FC236}">
                  <a16:creationId xmlns:a16="http://schemas.microsoft.com/office/drawing/2014/main" id="{99FA7B7E-784D-441E-9BF6-C4EB92087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0338" y="4235450"/>
              <a:ext cx="304800" cy="168275"/>
            </a:xfrm>
            <a:custGeom>
              <a:avLst/>
              <a:gdLst>
                <a:gd name="T0" fmla="*/ 178 w 192"/>
                <a:gd name="T1" fmla="*/ 2 h 106"/>
                <a:gd name="T2" fmla="*/ 180 w 192"/>
                <a:gd name="T3" fmla="*/ 0 h 106"/>
                <a:gd name="T4" fmla="*/ 192 w 192"/>
                <a:gd name="T5" fmla="*/ 0 h 106"/>
                <a:gd name="T6" fmla="*/ 192 w 192"/>
                <a:gd name="T7" fmla="*/ 106 h 106"/>
                <a:gd name="T8" fmla="*/ 0 w 192"/>
                <a:gd name="T9" fmla="*/ 106 h 106"/>
                <a:gd name="T10" fmla="*/ 0 w 192"/>
                <a:gd name="T11" fmla="*/ 106 h 106"/>
                <a:gd name="T12" fmla="*/ 0 w 192"/>
                <a:gd name="T13" fmla="*/ 102 h 106"/>
                <a:gd name="T14" fmla="*/ 0 w 192"/>
                <a:gd name="T15" fmla="*/ 92 h 106"/>
                <a:gd name="T16" fmla="*/ 4 w 192"/>
                <a:gd name="T17" fmla="*/ 78 h 106"/>
                <a:gd name="T18" fmla="*/ 8 w 192"/>
                <a:gd name="T19" fmla="*/ 68 h 106"/>
                <a:gd name="T20" fmla="*/ 16 w 192"/>
                <a:gd name="T21" fmla="*/ 60 h 106"/>
                <a:gd name="T22" fmla="*/ 23 w 192"/>
                <a:gd name="T23" fmla="*/ 50 h 106"/>
                <a:gd name="T24" fmla="*/ 35 w 192"/>
                <a:gd name="T25" fmla="*/ 40 h 106"/>
                <a:gd name="T26" fmla="*/ 49 w 192"/>
                <a:gd name="T27" fmla="*/ 32 h 106"/>
                <a:gd name="T28" fmla="*/ 67 w 192"/>
                <a:gd name="T29" fmla="*/ 24 h 106"/>
                <a:gd name="T30" fmla="*/ 89 w 192"/>
                <a:gd name="T31" fmla="*/ 16 h 106"/>
                <a:gd name="T32" fmla="*/ 113 w 192"/>
                <a:gd name="T33" fmla="*/ 10 h 106"/>
                <a:gd name="T34" fmla="*/ 142 w 192"/>
                <a:gd name="T35" fmla="*/ 6 h 106"/>
                <a:gd name="T36" fmla="*/ 178 w 192"/>
                <a:gd name="T37" fmla="*/ 2 h 106"/>
                <a:gd name="T38" fmla="*/ 178 w 192"/>
                <a:gd name="T39" fmla="*/ 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2" h="106">
                  <a:moveTo>
                    <a:pt x="178" y="2"/>
                  </a:moveTo>
                  <a:lnTo>
                    <a:pt x="180" y="0"/>
                  </a:lnTo>
                  <a:lnTo>
                    <a:pt x="192" y="0"/>
                  </a:lnTo>
                  <a:lnTo>
                    <a:pt x="192" y="106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4" y="78"/>
                  </a:lnTo>
                  <a:lnTo>
                    <a:pt x="8" y="68"/>
                  </a:lnTo>
                  <a:lnTo>
                    <a:pt x="16" y="60"/>
                  </a:lnTo>
                  <a:lnTo>
                    <a:pt x="23" y="50"/>
                  </a:lnTo>
                  <a:lnTo>
                    <a:pt x="35" y="40"/>
                  </a:lnTo>
                  <a:lnTo>
                    <a:pt x="49" y="32"/>
                  </a:lnTo>
                  <a:lnTo>
                    <a:pt x="67" y="24"/>
                  </a:lnTo>
                  <a:lnTo>
                    <a:pt x="89" y="16"/>
                  </a:lnTo>
                  <a:lnTo>
                    <a:pt x="113" y="10"/>
                  </a:lnTo>
                  <a:lnTo>
                    <a:pt x="142" y="6"/>
                  </a:lnTo>
                  <a:lnTo>
                    <a:pt x="178" y="2"/>
                  </a:lnTo>
                  <a:lnTo>
                    <a:pt x="178" y="2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Freeform 1065">
              <a:extLst>
                <a:ext uri="{FF2B5EF4-FFF2-40B4-BE49-F238E27FC236}">
                  <a16:creationId xmlns:a16="http://schemas.microsoft.com/office/drawing/2014/main" id="{5C8E806E-696F-428F-B826-55C1F0C93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9863" y="3533775"/>
              <a:ext cx="750888" cy="765175"/>
            </a:xfrm>
            <a:custGeom>
              <a:avLst/>
              <a:gdLst>
                <a:gd name="T0" fmla="*/ 455 w 473"/>
                <a:gd name="T1" fmla="*/ 6 h 482"/>
                <a:gd name="T2" fmla="*/ 455 w 473"/>
                <a:gd name="T3" fmla="*/ 6 h 482"/>
                <a:gd name="T4" fmla="*/ 457 w 473"/>
                <a:gd name="T5" fmla="*/ 14 h 482"/>
                <a:gd name="T6" fmla="*/ 465 w 473"/>
                <a:gd name="T7" fmla="*/ 32 h 482"/>
                <a:gd name="T8" fmla="*/ 471 w 473"/>
                <a:gd name="T9" fmla="*/ 58 h 482"/>
                <a:gd name="T10" fmla="*/ 473 w 473"/>
                <a:gd name="T11" fmla="*/ 72 h 482"/>
                <a:gd name="T12" fmla="*/ 473 w 473"/>
                <a:gd name="T13" fmla="*/ 88 h 482"/>
                <a:gd name="T14" fmla="*/ 471 w 473"/>
                <a:gd name="T15" fmla="*/ 102 h 482"/>
                <a:gd name="T16" fmla="*/ 467 w 473"/>
                <a:gd name="T17" fmla="*/ 116 h 482"/>
                <a:gd name="T18" fmla="*/ 461 w 473"/>
                <a:gd name="T19" fmla="*/ 130 h 482"/>
                <a:gd name="T20" fmla="*/ 451 w 473"/>
                <a:gd name="T21" fmla="*/ 142 h 482"/>
                <a:gd name="T22" fmla="*/ 438 w 473"/>
                <a:gd name="T23" fmla="*/ 152 h 482"/>
                <a:gd name="T24" fmla="*/ 420 w 473"/>
                <a:gd name="T25" fmla="*/ 160 h 482"/>
                <a:gd name="T26" fmla="*/ 396 w 473"/>
                <a:gd name="T27" fmla="*/ 166 h 482"/>
                <a:gd name="T28" fmla="*/ 368 w 473"/>
                <a:gd name="T29" fmla="*/ 168 h 482"/>
                <a:gd name="T30" fmla="*/ 210 w 473"/>
                <a:gd name="T31" fmla="*/ 168 h 482"/>
                <a:gd name="T32" fmla="*/ 210 w 473"/>
                <a:gd name="T33" fmla="*/ 168 h 482"/>
                <a:gd name="T34" fmla="*/ 196 w 473"/>
                <a:gd name="T35" fmla="*/ 170 h 482"/>
                <a:gd name="T36" fmla="*/ 184 w 473"/>
                <a:gd name="T37" fmla="*/ 176 h 482"/>
                <a:gd name="T38" fmla="*/ 172 w 473"/>
                <a:gd name="T39" fmla="*/ 186 h 482"/>
                <a:gd name="T40" fmla="*/ 160 w 473"/>
                <a:gd name="T41" fmla="*/ 196 h 482"/>
                <a:gd name="T42" fmla="*/ 152 w 473"/>
                <a:gd name="T43" fmla="*/ 210 h 482"/>
                <a:gd name="T44" fmla="*/ 144 w 473"/>
                <a:gd name="T45" fmla="*/ 224 h 482"/>
                <a:gd name="T46" fmla="*/ 138 w 473"/>
                <a:gd name="T47" fmla="*/ 240 h 482"/>
                <a:gd name="T48" fmla="*/ 136 w 473"/>
                <a:gd name="T49" fmla="*/ 254 h 482"/>
                <a:gd name="T50" fmla="*/ 134 w 473"/>
                <a:gd name="T51" fmla="*/ 482 h 482"/>
                <a:gd name="T52" fmla="*/ 0 w 473"/>
                <a:gd name="T53" fmla="*/ 482 h 482"/>
                <a:gd name="T54" fmla="*/ 19 w 473"/>
                <a:gd name="T55" fmla="*/ 152 h 482"/>
                <a:gd name="T56" fmla="*/ 19 w 473"/>
                <a:gd name="T57" fmla="*/ 152 h 482"/>
                <a:gd name="T58" fmla="*/ 21 w 473"/>
                <a:gd name="T59" fmla="*/ 138 h 482"/>
                <a:gd name="T60" fmla="*/ 29 w 473"/>
                <a:gd name="T61" fmla="*/ 126 h 482"/>
                <a:gd name="T62" fmla="*/ 37 w 473"/>
                <a:gd name="T63" fmla="*/ 114 h 482"/>
                <a:gd name="T64" fmla="*/ 49 w 473"/>
                <a:gd name="T65" fmla="*/ 104 h 482"/>
                <a:gd name="T66" fmla="*/ 63 w 473"/>
                <a:gd name="T67" fmla="*/ 94 h 482"/>
                <a:gd name="T68" fmla="*/ 77 w 473"/>
                <a:gd name="T69" fmla="*/ 86 h 482"/>
                <a:gd name="T70" fmla="*/ 91 w 473"/>
                <a:gd name="T71" fmla="*/ 80 h 482"/>
                <a:gd name="T72" fmla="*/ 103 w 473"/>
                <a:gd name="T73" fmla="*/ 76 h 482"/>
                <a:gd name="T74" fmla="*/ 257 w 473"/>
                <a:gd name="T75" fmla="*/ 50 h 482"/>
                <a:gd name="T76" fmla="*/ 257 w 473"/>
                <a:gd name="T77" fmla="*/ 50 h 482"/>
                <a:gd name="T78" fmla="*/ 265 w 473"/>
                <a:gd name="T79" fmla="*/ 48 h 482"/>
                <a:gd name="T80" fmla="*/ 271 w 473"/>
                <a:gd name="T81" fmla="*/ 44 h 482"/>
                <a:gd name="T82" fmla="*/ 277 w 473"/>
                <a:gd name="T83" fmla="*/ 36 h 482"/>
                <a:gd name="T84" fmla="*/ 281 w 473"/>
                <a:gd name="T85" fmla="*/ 28 h 482"/>
                <a:gd name="T86" fmla="*/ 293 w 473"/>
                <a:gd name="T87" fmla="*/ 0 h 482"/>
                <a:gd name="T88" fmla="*/ 455 w 473"/>
                <a:gd name="T89" fmla="*/ 6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73" h="482">
                  <a:moveTo>
                    <a:pt x="455" y="6"/>
                  </a:moveTo>
                  <a:lnTo>
                    <a:pt x="455" y="6"/>
                  </a:lnTo>
                  <a:lnTo>
                    <a:pt x="457" y="14"/>
                  </a:lnTo>
                  <a:lnTo>
                    <a:pt x="465" y="32"/>
                  </a:lnTo>
                  <a:lnTo>
                    <a:pt x="471" y="58"/>
                  </a:lnTo>
                  <a:lnTo>
                    <a:pt x="473" y="72"/>
                  </a:lnTo>
                  <a:lnTo>
                    <a:pt x="473" y="88"/>
                  </a:lnTo>
                  <a:lnTo>
                    <a:pt x="471" y="102"/>
                  </a:lnTo>
                  <a:lnTo>
                    <a:pt x="467" y="116"/>
                  </a:lnTo>
                  <a:lnTo>
                    <a:pt x="461" y="130"/>
                  </a:lnTo>
                  <a:lnTo>
                    <a:pt x="451" y="142"/>
                  </a:lnTo>
                  <a:lnTo>
                    <a:pt x="438" y="152"/>
                  </a:lnTo>
                  <a:lnTo>
                    <a:pt x="420" y="160"/>
                  </a:lnTo>
                  <a:lnTo>
                    <a:pt x="396" y="166"/>
                  </a:lnTo>
                  <a:lnTo>
                    <a:pt x="368" y="168"/>
                  </a:lnTo>
                  <a:lnTo>
                    <a:pt x="210" y="168"/>
                  </a:lnTo>
                  <a:lnTo>
                    <a:pt x="210" y="168"/>
                  </a:lnTo>
                  <a:lnTo>
                    <a:pt x="196" y="170"/>
                  </a:lnTo>
                  <a:lnTo>
                    <a:pt x="184" y="176"/>
                  </a:lnTo>
                  <a:lnTo>
                    <a:pt x="172" y="186"/>
                  </a:lnTo>
                  <a:lnTo>
                    <a:pt x="160" y="196"/>
                  </a:lnTo>
                  <a:lnTo>
                    <a:pt x="152" y="210"/>
                  </a:lnTo>
                  <a:lnTo>
                    <a:pt x="144" y="224"/>
                  </a:lnTo>
                  <a:lnTo>
                    <a:pt x="138" y="240"/>
                  </a:lnTo>
                  <a:lnTo>
                    <a:pt x="136" y="254"/>
                  </a:lnTo>
                  <a:lnTo>
                    <a:pt x="134" y="482"/>
                  </a:lnTo>
                  <a:lnTo>
                    <a:pt x="0" y="482"/>
                  </a:lnTo>
                  <a:lnTo>
                    <a:pt x="19" y="152"/>
                  </a:lnTo>
                  <a:lnTo>
                    <a:pt x="19" y="152"/>
                  </a:lnTo>
                  <a:lnTo>
                    <a:pt x="21" y="138"/>
                  </a:lnTo>
                  <a:lnTo>
                    <a:pt x="29" y="126"/>
                  </a:lnTo>
                  <a:lnTo>
                    <a:pt x="37" y="114"/>
                  </a:lnTo>
                  <a:lnTo>
                    <a:pt x="49" y="104"/>
                  </a:lnTo>
                  <a:lnTo>
                    <a:pt x="63" y="94"/>
                  </a:lnTo>
                  <a:lnTo>
                    <a:pt x="77" y="86"/>
                  </a:lnTo>
                  <a:lnTo>
                    <a:pt x="91" y="80"/>
                  </a:lnTo>
                  <a:lnTo>
                    <a:pt x="103" y="76"/>
                  </a:lnTo>
                  <a:lnTo>
                    <a:pt x="257" y="50"/>
                  </a:lnTo>
                  <a:lnTo>
                    <a:pt x="257" y="50"/>
                  </a:lnTo>
                  <a:lnTo>
                    <a:pt x="265" y="48"/>
                  </a:lnTo>
                  <a:lnTo>
                    <a:pt x="271" y="44"/>
                  </a:lnTo>
                  <a:lnTo>
                    <a:pt x="277" y="36"/>
                  </a:lnTo>
                  <a:lnTo>
                    <a:pt x="281" y="28"/>
                  </a:lnTo>
                  <a:lnTo>
                    <a:pt x="293" y="0"/>
                  </a:lnTo>
                  <a:lnTo>
                    <a:pt x="455" y="6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5" name="Freeform 1066">
              <a:extLst>
                <a:ext uri="{FF2B5EF4-FFF2-40B4-BE49-F238E27FC236}">
                  <a16:creationId xmlns:a16="http://schemas.microsoft.com/office/drawing/2014/main" id="{B85141AB-9AB2-414D-B654-761DB3CD3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9863" y="3533775"/>
              <a:ext cx="750888" cy="765175"/>
            </a:xfrm>
            <a:custGeom>
              <a:avLst/>
              <a:gdLst>
                <a:gd name="T0" fmla="*/ 455 w 473"/>
                <a:gd name="T1" fmla="*/ 6 h 482"/>
                <a:gd name="T2" fmla="*/ 455 w 473"/>
                <a:gd name="T3" fmla="*/ 6 h 482"/>
                <a:gd name="T4" fmla="*/ 457 w 473"/>
                <a:gd name="T5" fmla="*/ 14 h 482"/>
                <a:gd name="T6" fmla="*/ 465 w 473"/>
                <a:gd name="T7" fmla="*/ 32 h 482"/>
                <a:gd name="T8" fmla="*/ 471 w 473"/>
                <a:gd name="T9" fmla="*/ 58 h 482"/>
                <a:gd name="T10" fmla="*/ 473 w 473"/>
                <a:gd name="T11" fmla="*/ 72 h 482"/>
                <a:gd name="T12" fmla="*/ 473 w 473"/>
                <a:gd name="T13" fmla="*/ 88 h 482"/>
                <a:gd name="T14" fmla="*/ 471 w 473"/>
                <a:gd name="T15" fmla="*/ 102 h 482"/>
                <a:gd name="T16" fmla="*/ 467 w 473"/>
                <a:gd name="T17" fmla="*/ 116 h 482"/>
                <a:gd name="T18" fmla="*/ 461 w 473"/>
                <a:gd name="T19" fmla="*/ 130 h 482"/>
                <a:gd name="T20" fmla="*/ 451 w 473"/>
                <a:gd name="T21" fmla="*/ 142 h 482"/>
                <a:gd name="T22" fmla="*/ 438 w 473"/>
                <a:gd name="T23" fmla="*/ 152 h 482"/>
                <a:gd name="T24" fmla="*/ 420 w 473"/>
                <a:gd name="T25" fmla="*/ 160 h 482"/>
                <a:gd name="T26" fmla="*/ 396 w 473"/>
                <a:gd name="T27" fmla="*/ 166 h 482"/>
                <a:gd name="T28" fmla="*/ 368 w 473"/>
                <a:gd name="T29" fmla="*/ 168 h 482"/>
                <a:gd name="T30" fmla="*/ 210 w 473"/>
                <a:gd name="T31" fmla="*/ 168 h 482"/>
                <a:gd name="T32" fmla="*/ 210 w 473"/>
                <a:gd name="T33" fmla="*/ 168 h 482"/>
                <a:gd name="T34" fmla="*/ 196 w 473"/>
                <a:gd name="T35" fmla="*/ 170 h 482"/>
                <a:gd name="T36" fmla="*/ 184 w 473"/>
                <a:gd name="T37" fmla="*/ 176 h 482"/>
                <a:gd name="T38" fmla="*/ 172 w 473"/>
                <a:gd name="T39" fmla="*/ 186 h 482"/>
                <a:gd name="T40" fmla="*/ 160 w 473"/>
                <a:gd name="T41" fmla="*/ 196 h 482"/>
                <a:gd name="T42" fmla="*/ 152 w 473"/>
                <a:gd name="T43" fmla="*/ 210 h 482"/>
                <a:gd name="T44" fmla="*/ 144 w 473"/>
                <a:gd name="T45" fmla="*/ 224 h 482"/>
                <a:gd name="T46" fmla="*/ 138 w 473"/>
                <a:gd name="T47" fmla="*/ 240 h 482"/>
                <a:gd name="T48" fmla="*/ 136 w 473"/>
                <a:gd name="T49" fmla="*/ 254 h 482"/>
                <a:gd name="T50" fmla="*/ 134 w 473"/>
                <a:gd name="T51" fmla="*/ 482 h 482"/>
                <a:gd name="T52" fmla="*/ 0 w 473"/>
                <a:gd name="T53" fmla="*/ 482 h 482"/>
                <a:gd name="T54" fmla="*/ 19 w 473"/>
                <a:gd name="T55" fmla="*/ 152 h 482"/>
                <a:gd name="T56" fmla="*/ 19 w 473"/>
                <a:gd name="T57" fmla="*/ 152 h 482"/>
                <a:gd name="T58" fmla="*/ 21 w 473"/>
                <a:gd name="T59" fmla="*/ 138 h 482"/>
                <a:gd name="T60" fmla="*/ 29 w 473"/>
                <a:gd name="T61" fmla="*/ 126 h 482"/>
                <a:gd name="T62" fmla="*/ 37 w 473"/>
                <a:gd name="T63" fmla="*/ 114 h 482"/>
                <a:gd name="T64" fmla="*/ 49 w 473"/>
                <a:gd name="T65" fmla="*/ 104 h 482"/>
                <a:gd name="T66" fmla="*/ 63 w 473"/>
                <a:gd name="T67" fmla="*/ 94 h 482"/>
                <a:gd name="T68" fmla="*/ 77 w 473"/>
                <a:gd name="T69" fmla="*/ 86 h 482"/>
                <a:gd name="T70" fmla="*/ 91 w 473"/>
                <a:gd name="T71" fmla="*/ 80 h 482"/>
                <a:gd name="T72" fmla="*/ 103 w 473"/>
                <a:gd name="T73" fmla="*/ 76 h 482"/>
                <a:gd name="T74" fmla="*/ 257 w 473"/>
                <a:gd name="T75" fmla="*/ 50 h 482"/>
                <a:gd name="T76" fmla="*/ 257 w 473"/>
                <a:gd name="T77" fmla="*/ 50 h 482"/>
                <a:gd name="T78" fmla="*/ 265 w 473"/>
                <a:gd name="T79" fmla="*/ 48 h 482"/>
                <a:gd name="T80" fmla="*/ 271 w 473"/>
                <a:gd name="T81" fmla="*/ 44 h 482"/>
                <a:gd name="T82" fmla="*/ 277 w 473"/>
                <a:gd name="T83" fmla="*/ 36 h 482"/>
                <a:gd name="T84" fmla="*/ 281 w 473"/>
                <a:gd name="T85" fmla="*/ 28 h 482"/>
                <a:gd name="T86" fmla="*/ 293 w 473"/>
                <a:gd name="T87" fmla="*/ 0 h 482"/>
                <a:gd name="T88" fmla="*/ 455 w 473"/>
                <a:gd name="T89" fmla="*/ 6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73" h="482">
                  <a:moveTo>
                    <a:pt x="455" y="6"/>
                  </a:moveTo>
                  <a:lnTo>
                    <a:pt x="455" y="6"/>
                  </a:lnTo>
                  <a:lnTo>
                    <a:pt x="457" y="14"/>
                  </a:lnTo>
                  <a:lnTo>
                    <a:pt x="465" y="32"/>
                  </a:lnTo>
                  <a:lnTo>
                    <a:pt x="471" y="58"/>
                  </a:lnTo>
                  <a:lnTo>
                    <a:pt x="473" y="72"/>
                  </a:lnTo>
                  <a:lnTo>
                    <a:pt x="473" y="88"/>
                  </a:lnTo>
                  <a:lnTo>
                    <a:pt x="471" y="102"/>
                  </a:lnTo>
                  <a:lnTo>
                    <a:pt x="467" y="116"/>
                  </a:lnTo>
                  <a:lnTo>
                    <a:pt x="461" y="130"/>
                  </a:lnTo>
                  <a:lnTo>
                    <a:pt x="451" y="142"/>
                  </a:lnTo>
                  <a:lnTo>
                    <a:pt x="438" y="152"/>
                  </a:lnTo>
                  <a:lnTo>
                    <a:pt x="420" y="160"/>
                  </a:lnTo>
                  <a:lnTo>
                    <a:pt x="396" y="166"/>
                  </a:lnTo>
                  <a:lnTo>
                    <a:pt x="368" y="168"/>
                  </a:lnTo>
                  <a:lnTo>
                    <a:pt x="210" y="168"/>
                  </a:lnTo>
                  <a:lnTo>
                    <a:pt x="210" y="168"/>
                  </a:lnTo>
                  <a:lnTo>
                    <a:pt x="196" y="170"/>
                  </a:lnTo>
                  <a:lnTo>
                    <a:pt x="184" y="176"/>
                  </a:lnTo>
                  <a:lnTo>
                    <a:pt x="172" y="186"/>
                  </a:lnTo>
                  <a:lnTo>
                    <a:pt x="160" y="196"/>
                  </a:lnTo>
                  <a:lnTo>
                    <a:pt x="152" y="210"/>
                  </a:lnTo>
                  <a:lnTo>
                    <a:pt x="144" y="224"/>
                  </a:lnTo>
                  <a:lnTo>
                    <a:pt x="138" y="240"/>
                  </a:lnTo>
                  <a:lnTo>
                    <a:pt x="136" y="254"/>
                  </a:lnTo>
                  <a:lnTo>
                    <a:pt x="134" y="482"/>
                  </a:lnTo>
                  <a:lnTo>
                    <a:pt x="0" y="482"/>
                  </a:lnTo>
                  <a:lnTo>
                    <a:pt x="19" y="152"/>
                  </a:lnTo>
                  <a:lnTo>
                    <a:pt x="19" y="152"/>
                  </a:lnTo>
                  <a:lnTo>
                    <a:pt x="21" y="138"/>
                  </a:lnTo>
                  <a:lnTo>
                    <a:pt x="29" y="126"/>
                  </a:lnTo>
                  <a:lnTo>
                    <a:pt x="37" y="114"/>
                  </a:lnTo>
                  <a:lnTo>
                    <a:pt x="49" y="104"/>
                  </a:lnTo>
                  <a:lnTo>
                    <a:pt x="63" y="94"/>
                  </a:lnTo>
                  <a:lnTo>
                    <a:pt x="77" y="86"/>
                  </a:lnTo>
                  <a:lnTo>
                    <a:pt x="91" y="80"/>
                  </a:lnTo>
                  <a:lnTo>
                    <a:pt x="103" y="76"/>
                  </a:lnTo>
                  <a:lnTo>
                    <a:pt x="257" y="50"/>
                  </a:lnTo>
                  <a:lnTo>
                    <a:pt x="257" y="50"/>
                  </a:lnTo>
                  <a:lnTo>
                    <a:pt x="265" y="48"/>
                  </a:lnTo>
                  <a:lnTo>
                    <a:pt x="271" y="44"/>
                  </a:lnTo>
                  <a:lnTo>
                    <a:pt x="277" y="36"/>
                  </a:lnTo>
                  <a:lnTo>
                    <a:pt x="281" y="28"/>
                  </a:lnTo>
                  <a:lnTo>
                    <a:pt x="293" y="0"/>
                  </a:lnTo>
                  <a:lnTo>
                    <a:pt x="455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6" name="Freeform 1067">
              <a:extLst>
                <a:ext uri="{FF2B5EF4-FFF2-40B4-BE49-F238E27FC236}">
                  <a16:creationId xmlns:a16="http://schemas.microsoft.com/office/drawing/2014/main" id="{C9AAD5AE-74EF-4E3F-9604-DE523CABC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7176" y="3533775"/>
              <a:ext cx="746125" cy="765175"/>
            </a:xfrm>
            <a:custGeom>
              <a:avLst/>
              <a:gdLst>
                <a:gd name="T0" fmla="*/ 454 w 470"/>
                <a:gd name="T1" fmla="*/ 6 h 482"/>
                <a:gd name="T2" fmla="*/ 454 w 470"/>
                <a:gd name="T3" fmla="*/ 6 h 482"/>
                <a:gd name="T4" fmla="*/ 456 w 470"/>
                <a:gd name="T5" fmla="*/ 14 h 482"/>
                <a:gd name="T6" fmla="*/ 462 w 470"/>
                <a:gd name="T7" fmla="*/ 32 h 482"/>
                <a:gd name="T8" fmla="*/ 468 w 470"/>
                <a:gd name="T9" fmla="*/ 56 h 482"/>
                <a:gd name="T10" fmla="*/ 470 w 470"/>
                <a:gd name="T11" fmla="*/ 72 h 482"/>
                <a:gd name="T12" fmla="*/ 470 w 470"/>
                <a:gd name="T13" fmla="*/ 86 h 482"/>
                <a:gd name="T14" fmla="*/ 468 w 470"/>
                <a:gd name="T15" fmla="*/ 100 h 482"/>
                <a:gd name="T16" fmla="*/ 462 w 470"/>
                <a:gd name="T17" fmla="*/ 116 h 482"/>
                <a:gd name="T18" fmla="*/ 456 w 470"/>
                <a:gd name="T19" fmla="*/ 128 h 482"/>
                <a:gd name="T20" fmla="*/ 444 w 470"/>
                <a:gd name="T21" fmla="*/ 140 h 482"/>
                <a:gd name="T22" fmla="*/ 430 w 470"/>
                <a:gd name="T23" fmla="*/ 150 h 482"/>
                <a:gd name="T24" fmla="*/ 412 w 470"/>
                <a:gd name="T25" fmla="*/ 158 h 482"/>
                <a:gd name="T26" fmla="*/ 389 w 470"/>
                <a:gd name="T27" fmla="*/ 164 h 482"/>
                <a:gd name="T28" fmla="*/ 361 w 470"/>
                <a:gd name="T29" fmla="*/ 166 h 482"/>
                <a:gd name="T30" fmla="*/ 173 w 470"/>
                <a:gd name="T31" fmla="*/ 170 h 482"/>
                <a:gd name="T32" fmla="*/ 173 w 470"/>
                <a:gd name="T33" fmla="*/ 170 h 482"/>
                <a:gd name="T34" fmla="*/ 161 w 470"/>
                <a:gd name="T35" fmla="*/ 172 h 482"/>
                <a:gd name="T36" fmla="*/ 151 w 470"/>
                <a:gd name="T37" fmla="*/ 178 h 482"/>
                <a:gd name="T38" fmla="*/ 145 w 470"/>
                <a:gd name="T39" fmla="*/ 188 h 482"/>
                <a:gd name="T40" fmla="*/ 141 w 470"/>
                <a:gd name="T41" fmla="*/ 198 h 482"/>
                <a:gd name="T42" fmla="*/ 139 w 470"/>
                <a:gd name="T43" fmla="*/ 212 h 482"/>
                <a:gd name="T44" fmla="*/ 137 w 470"/>
                <a:gd name="T45" fmla="*/ 226 h 482"/>
                <a:gd name="T46" fmla="*/ 135 w 470"/>
                <a:gd name="T47" fmla="*/ 254 h 482"/>
                <a:gd name="T48" fmla="*/ 133 w 470"/>
                <a:gd name="T49" fmla="*/ 482 h 482"/>
                <a:gd name="T50" fmla="*/ 0 w 470"/>
                <a:gd name="T51" fmla="*/ 482 h 482"/>
                <a:gd name="T52" fmla="*/ 18 w 470"/>
                <a:gd name="T53" fmla="*/ 152 h 482"/>
                <a:gd name="T54" fmla="*/ 18 w 470"/>
                <a:gd name="T55" fmla="*/ 152 h 482"/>
                <a:gd name="T56" fmla="*/ 20 w 470"/>
                <a:gd name="T57" fmla="*/ 138 h 482"/>
                <a:gd name="T58" fmla="*/ 26 w 470"/>
                <a:gd name="T59" fmla="*/ 126 h 482"/>
                <a:gd name="T60" fmla="*/ 34 w 470"/>
                <a:gd name="T61" fmla="*/ 112 h 482"/>
                <a:gd name="T62" fmla="*/ 44 w 470"/>
                <a:gd name="T63" fmla="*/ 102 h 482"/>
                <a:gd name="T64" fmla="*/ 54 w 470"/>
                <a:gd name="T65" fmla="*/ 90 h 482"/>
                <a:gd name="T66" fmla="*/ 65 w 470"/>
                <a:gd name="T67" fmla="*/ 82 h 482"/>
                <a:gd name="T68" fmla="*/ 79 w 470"/>
                <a:gd name="T69" fmla="*/ 76 h 482"/>
                <a:gd name="T70" fmla="*/ 91 w 470"/>
                <a:gd name="T71" fmla="*/ 72 h 482"/>
                <a:gd name="T72" fmla="*/ 212 w 470"/>
                <a:gd name="T73" fmla="*/ 54 h 482"/>
                <a:gd name="T74" fmla="*/ 212 w 470"/>
                <a:gd name="T75" fmla="*/ 54 h 482"/>
                <a:gd name="T76" fmla="*/ 226 w 470"/>
                <a:gd name="T77" fmla="*/ 50 h 482"/>
                <a:gd name="T78" fmla="*/ 238 w 470"/>
                <a:gd name="T79" fmla="*/ 42 h 482"/>
                <a:gd name="T80" fmla="*/ 248 w 470"/>
                <a:gd name="T81" fmla="*/ 32 h 482"/>
                <a:gd name="T82" fmla="*/ 256 w 470"/>
                <a:gd name="T83" fmla="*/ 20 h 482"/>
                <a:gd name="T84" fmla="*/ 264 w 470"/>
                <a:gd name="T85" fmla="*/ 0 h 482"/>
                <a:gd name="T86" fmla="*/ 454 w 470"/>
                <a:gd name="T87" fmla="*/ 6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0" h="482">
                  <a:moveTo>
                    <a:pt x="454" y="6"/>
                  </a:moveTo>
                  <a:lnTo>
                    <a:pt x="454" y="6"/>
                  </a:lnTo>
                  <a:lnTo>
                    <a:pt x="456" y="14"/>
                  </a:lnTo>
                  <a:lnTo>
                    <a:pt x="462" y="32"/>
                  </a:lnTo>
                  <a:lnTo>
                    <a:pt x="468" y="56"/>
                  </a:lnTo>
                  <a:lnTo>
                    <a:pt x="470" y="72"/>
                  </a:lnTo>
                  <a:lnTo>
                    <a:pt x="470" y="86"/>
                  </a:lnTo>
                  <a:lnTo>
                    <a:pt x="468" y="100"/>
                  </a:lnTo>
                  <a:lnTo>
                    <a:pt x="462" y="116"/>
                  </a:lnTo>
                  <a:lnTo>
                    <a:pt x="456" y="128"/>
                  </a:lnTo>
                  <a:lnTo>
                    <a:pt x="444" y="140"/>
                  </a:lnTo>
                  <a:lnTo>
                    <a:pt x="430" y="150"/>
                  </a:lnTo>
                  <a:lnTo>
                    <a:pt x="412" y="158"/>
                  </a:lnTo>
                  <a:lnTo>
                    <a:pt x="389" y="164"/>
                  </a:lnTo>
                  <a:lnTo>
                    <a:pt x="361" y="166"/>
                  </a:lnTo>
                  <a:lnTo>
                    <a:pt x="173" y="170"/>
                  </a:lnTo>
                  <a:lnTo>
                    <a:pt x="173" y="170"/>
                  </a:lnTo>
                  <a:lnTo>
                    <a:pt x="161" y="172"/>
                  </a:lnTo>
                  <a:lnTo>
                    <a:pt x="151" y="178"/>
                  </a:lnTo>
                  <a:lnTo>
                    <a:pt x="145" y="188"/>
                  </a:lnTo>
                  <a:lnTo>
                    <a:pt x="141" y="198"/>
                  </a:lnTo>
                  <a:lnTo>
                    <a:pt x="139" y="212"/>
                  </a:lnTo>
                  <a:lnTo>
                    <a:pt x="137" y="226"/>
                  </a:lnTo>
                  <a:lnTo>
                    <a:pt x="135" y="254"/>
                  </a:lnTo>
                  <a:lnTo>
                    <a:pt x="133" y="482"/>
                  </a:lnTo>
                  <a:lnTo>
                    <a:pt x="0" y="482"/>
                  </a:lnTo>
                  <a:lnTo>
                    <a:pt x="18" y="152"/>
                  </a:lnTo>
                  <a:lnTo>
                    <a:pt x="18" y="152"/>
                  </a:lnTo>
                  <a:lnTo>
                    <a:pt x="20" y="138"/>
                  </a:lnTo>
                  <a:lnTo>
                    <a:pt x="26" y="126"/>
                  </a:lnTo>
                  <a:lnTo>
                    <a:pt x="34" y="112"/>
                  </a:lnTo>
                  <a:lnTo>
                    <a:pt x="44" y="102"/>
                  </a:lnTo>
                  <a:lnTo>
                    <a:pt x="54" y="90"/>
                  </a:lnTo>
                  <a:lnTo>
                    <a:pt x="65" y="82"/>
                  </a:lnTo>
                  <a:lnTo>
                    <a:pt x="79" y="76"/>
                  </a:lnTo>
                  <a:lnTo>
                    <a:pt x="91" y="72"/>
                  </a:lnTo>
                  <a:lnTo>
                    <a:pt x="212" y="54"/>
                  </a:lnTo>
                  <a:lnTo>
                    <a:pt x="212" y="54"/>
                  </a:lnTo>
                  <a:lnTo>
                    <a:pt x="226" y="50"/>
                  </a:lnTo>
                  <a:lnTo>
                    <a:pt x="238" y="42"/>
                  </a:lnTo>
                  <a:lnTo>
                    <a:pt x="248" y="32"/>
                  </a:lnTo>
                  <a:lnTo>
                    <a:pt x="256" y="20"/>
                  </a:lnTo>
                  <a:lnTo>
                    <a:pt x="264" y="0"/>
                  </a:lnTo>
                  <a:lnTo>
                    <a:pt x="454" y="6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7" name="Freeform 1068">
              <a:extLst>
                <a:ext uri="{FF2B5EF4-FFF2-40B4-BE49-F238E27FC236}">
                  <a16:creationId xmlns:a16="http://schemas.microsoft.com/office/drawing/2014/main" id="{EF5E4E6D-F511-44B2-9DC9-4F8F8CAF5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7176" y="3533775"/>
              <a:ext cx="746125" cy="765175"/>
            </a:xfrm>
            <a:custGeom>
              <a:avLst/>
              <a:gdLst>
                <a:gd name="T0" fmla="*/ 454 w 470"/>
                <a:gd name="T1" fmla="*/ 6 h 482"/>
                <a:gd name="T2" fmla="*/ 454 w 470"/>
                <a:gd name="T3" fmla="*/ 6 h 482"/>
                <a:gd name="T4" fmla="*/ 456 w 470"/>
                <a:gd name="T5" fmla="*/ 14 h 482"/>
                <a:gd name="T6" fmla="*/ 462 w 470"/>
                <a:gd name="T7" fmla="*/ 32 h 482"/>
                <a:gd name="T8" fmla="*/ 468 w 470"/>
                <a:gd name="T9" fmla="*/ 56 h 482"/>
                <a:gd name="T10" fmla="*/ 470 w 470"/>
                <a:gd name="T11" fmla="*/ 72 h 482"/>
                <a:gd name="T12" fmla="*/ 470 w 470"/>
                <a:gd name="T13" fmla="*/ 86 h 482"/>
                <a:gd name="T14" fmla="*/ 468 w 470"/>
                <a:gd name="T15" fmla="*/ 100 h 482"/>
                <a:gd name="T16" fmla="*/ 462 w 470"/>
                <a:gd name="T17" fmla="*/ 116 h 482"/>
                <a:gd name="T18" fmla="*/ 456 w 470"/>
                <a:gd name="T19" fmla="*/ 128 h 482"/>
                <a:gd name="T20" fmla="*/ 444 w 470"/>
                <a:gd name="T21" fmla="*/ 140 h 482"/>
                <a:gd name="T22" fmla="*/ 430 w 470"/>
                <a:gd name="T23" fmla="*/ 150 h 482"/>
                <a:gd name="T24" fmla="*/ 412 w 470"/>
                <a:gd name="T25" fmla="*/ 158 h 482"/>
                <a:gd name="T26" fmla="*/ 389 w 470"/>
                <a:gd name="T27" fmla="*/ 164 h 482"/>
                <a:gd name="T28" fmla="*/ 361 w 470"/>
                <a:gd name="T29" fmla="*/ 166 h 482"/>
                <a:gd name="T30" fmla="*/ 173 w 470"/>
                <a:gd name="T31" fmla="*/ 170 h 482"/>
                <a:gd name="T32" fmla="*/ 173 w 470"/>
                <a:gd name="T33" fmla="*/ 170 h 482"/>
                <a:gd name="T34" fmla="*/ 161 w 470"/>
                <a:gd name="T35" fmla="*/ 172 h 482"/>
                <a:gd name="T36" fmla="*/ 151 w 470"/>
                <a:gd name="T37" fmla="*/ 178 h 482"/>
                <a:gd name="T38" fmla="*/ 145 w 470"/>
                <a:gd name="T39" fmla="*/ 188 h 482"/>
                <a:gd name="T40" fmla="*/ 141 w 470"/>
                <a:gd name="T41" fmla="*/ 198 h 482"/>
                <a:gd name="T42" fmla="*/ 139 w 470"/>
                <a:gd name="T43" fmla="*/ 212 h 482"/>
                <a:gd name="T44" fmla="*/ 137 w 470"/>
                <a:gd name="T45" fmla="*/ 226 h 482"/>
                <a:gd name="T46" fmla="*/ 135 w 470"/>
                <a:gd name="T47" fmla="*/ 254 h 482"/>
                <a:gd name="T48" fmla="*/ 133 w 470"/>
                <a:gd name="T49" fmla="*/ 482 h 482"/>
                <a:gd name="T50" fmla="*/ 0 w 470"/>
                <a:gd name="T51" fmla="*/ 482 h 482"/>
                <a:gd name="T52" fmla="*/ 18 w 470"/>
                <a:gd name="T53" fmla="*/ 152 h 482"/>
                <a:gd name="T54" fmla="*/ 18 w 470"/>
                <a:gd name="T55" fmla="*/ 152 h 482"/>
                <a:gd name="T56" fmla="*/ 20 w 470"/>
                <a:gd name="T57" fmla="*/ 138 h 482"/>
                <a:gd name="T58" fmla="*/ 26 w 470"/>
                <a:gd name="T59" fmla="*/ 126 h 482"/>
                <a:gd name="T60" fmla="*/ 34 w 470"/>
                <a:gd name="T61" fmla="*/ 112 h 482"/>
                <a:gd name="T62" fmla="*/ 44 w 470"/>
                <a:gd name="T63" fmla="*/ 102 h 482"/>
                <a:gd name="T64" fmla="*/ 54 w 470"/>
                <a:gd name="T65" fmla="*/ 90 h 482"/>
                <a:gd name="T66" fmla="*/ 65 w 470"/>
                <a:gd name="T67" fmla="*/ 82 h 482"/>
                <a:gd name="T68" fmla="*/ 79 w 470"/>
                <a:gd name="T69" fmla="*/ 76 h 482"/>
                <a:gd name="T70" fmla="*/ 91 w 470"/>
                <a:gd name="T71" fmla="*/ 72 h 482"/>
                <a:gd name="T72" fmla="*/ 212 w 470"/>
                <a:gd name="T73" fmla="*/ 54 h 482"/>
                <a:gd name="T74" fmla="*/ 212 w 470"/>
                <a:gd name="T75" fmla="*/ 54 h 482"/>
                <a:gd name="T76" fmla="*/ 226 w 470"/>
                <a:gd name="T77" fmla="*/ 50 h 482"/>
                <a:gd name="T78" fmla="*/ 238 w 470"/>
                <a:gd name="T79" fmla="*/ 42 h 482"/>
                <a:gd name="T80" fmla="*/ 248 w 470"/>
                <a:gd name="T81" fmla="*/ 32 h 482"/>
                <a:gd name="T82" fmla="*/ 256 w 470"/>
                <a:gd name="T83" fmla="*/ 20 h 482"/>
                <a:gd name="T84" fmla="*/ 264 w 470"/>
                <a:gd name="T85" fmla="*/ 0 h 482"/>
                <a:gd name="T86" fmla="*/ 454 w 470"/>
                <a:gd name="T87" fmla="*/ 6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0" h="482">
                  <a:moveTo>
                    <a:pt x="454" y="6"/>
                  </a:moveTo>
                  <a:lnTo>
                    <a:pt x="454" y="6"/>
                  </a:lnTo>
                  <a:lnTo>
                    <a:pt x="456" y="14"/>
                  </a:lnTo>
                  <a:lnTo>
                    <a:pt x="462" y="32"/>
                  </a:lnTo>
                  <a:lnTo>
                    <a:pt x="468" y="56"/>
                  </a:lnTo>
                  <a:lnTo>
                    <a:pt x="470" y="72"/>
                  </a:lnTo>
                  <a:lnTo>
                    <a:pt x="470" y="86"/>
                  </a:lnTo>
                  <a:lnTo>
                    <a:pt x="468" y="100"/>
                  </a:lnTo>
                  <a:lnTo>
                    <a:pt x="462" y="116"/>
                  </a:lnTo>
                  <a:lnTo>
                    <a:pt x="456" y="128"/>
                  </a:lnTo>
                  <a:lnTo>
                    <a:pt x="444" y="140"/>
                  </a:lnTo>
                  <a:lnTo>
                    <a:pt x="430" y="150"/>
                  </a:lnTo>
                  <a:lnTo>
                    <a:pt x="412" y="158"/>
                  </a:lnTo>
                  <a:lnTo>
                    <a:pt x="389" y="164"/>
                  </a:lnTo>
                  <a:lnTo>
                    <a:pt x="361" y="166"/>
                  </a:lnTo>
                  <a:lnTo>
                    <a:pt x="173" y="170"/>
                  </a:lnTo>
                  <a:lnTo>
                    <a:pt x="173" y="170"/>
                  </a:lnTo>
                  <a:lnTo>
                    <a:pt x="161" y="172"/>
                  </a:lnTo>
                  <a:lnTo>
                    <a:pt x="151" y="178"/>
                  </a:lnTo>
                  <a:lnTo>
                    <a:pt x="145" y="188"/>
                  </a:lnTo>
                  <a:lnTo>
                    <a:pt x="141" y="198"/>
                  </a:lnTo>
                  <a:lnTo>
                    <a:pt x="139" y="212"/>
                  </a:lnTo>
                  <a:lnTo>
                    <a:pt x="137" y="226"/>
                  </a:lnTo>
                  <a:lnTo>
                    <a:pt x="135" y="254"/>
                  </a:lnTo>
                  <a:lnTo>
                    <a:pt x="133" y="482"/>
                  </a:lnTo>
                  <a:lnTo>
                    <a:pt x="0" y="482"/>
                  </a:lnTo>
                  <a:lnTo>
                    <a:pt x="18" y="152"/>
                  </a:lnTo>
                  <a:lnTo>
                    <a:pt x="18" y="152"/>
                  </a:lnTo>
                  <a:lnTo>
                    <a:pt x="20" y="138"/>
                  </a:lnTo>
                  <a:lnTo>
                    <a:pt x="26" y="126"/>
                  </a:lnTo>
                  <a:lnTo>
                    <a:pt x="34" y="112"/>
                  </a:lnTo>
                  <a:lnTo>
                    <a:pt x="44" y="102"/>
                  </a:lnTo>
                  <a:lnTo>
                    <a:pt x="54" y="90"/>
                  </a:lnTo>
                  <a:lnTo>
                    <a:pt x="65" y="82"/>
                  </a:lnTo>
                  <a:lnTo>
                    <a:pt x="79" y="76"/>
                  </a:lnTo>
                  <a:lnTo>
                    <a:pt x="91" y="72"/>
                  </a:lnTo>
                  <a:lnTo>
                    <a:pt x="212" y="54"/>
                  </a:lnTo>
                  <a:lnTo>
                    <a:pt x="212" y="54"/>
                  </a:lnTo>
                  <a:lnTo>
                    <a:pt x="226" y="50"/>
                  </a:lnTo>
                  <a:lnTo>
                    <a:pt x="238" y="42"/>
                  </a:lnTo>
                  <a:lnTo>
                    <a:pt x="248" y="32"/>
                  </a:lnTo>
                  <a:lnTo>
                    <a:pt x="256" y="20"/>
                  </a:lnTo>
                  <a:lnTo>
                    <a:pt x="264" y="0"/>
                  </a:lnTo>
                  <a:lnTo>
                    <a:pt x="454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8" name="Freeform 1069">
              <a:extLst>
                <a:ext uri="{FF2B5EF4-FFF2-40B4-BE49-F238E27FC236}">
                  <a16:creationId xmlns:a16="http://schemas.microsoft.com/office/drawing/2014/main" id="{A471FF60-D0D3-4AD4-A1B2-B3CB62274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4476" y="3127375"/>
              <a:ext cx="461963" cy="292100"/>
            </a:xfrm>
            <a:custGeom>
              <a:avLst/>
              <a:gdLst>
                <a:gd name="T0" fmla="*/ 278 w 291"/>
                <a:gd name="T1" fmla="*/ 0 h 184"/>
                <a:gd name="T2" fmla="*/ 278 w 291"/>
                <a:gd name="T3" fmla="*/ 0 h 184"/>
                <a:gd name="T4" fmla="*/ 236 w 291"/>
                <a:gd name="T5" fmla="*/ 48 h 184"/>
                <a:gd name="T6" fmla="*/ 202 w 291"/>
                <a:gd name="T7" fmla="*/ 80 h 184"/>
                <a:gd name="T8" fmla="*/ 188 w 291"/>
                <a:gd name="T9" fmla="*/ 92 h 184"/>
                <a:gd name="T10" fmla="*/ 179 w 291"/>
                <a:gd name="T11" fmla="*/ 98 h 184"/>
                <a:gd name="T12" fmla="*/ 0 w 291"/>
                <a:gd name="T13" fmla="*/ 102 h 184"/>
                <a:gd name="T14" fmla="*/ 10 w 291"/>
                <a:gd name="T15" fmla="*/ 184 h 184"/>
                <a:gd name="T16" fmla="*/ 206 w 291"/>
                <a:gd name="T17" fmla="*/ 174 h 184"/>
                <a:gd name="T18" fmla="*/ 206 w 291"/>
                <a:gd name="T19" fmla="*/ 174 h 184"/>
                <a:gd name="T20" fmla="*/ 222 w 291"/>
                <a:gd name="T21" fmla="*/ 170 h 184"/>
                <a:gd name="T22" fmla="*/ 240 w 291"/>
                <a:gd name="T23" fmla="*/ 162 h 184"/>
                <a:gd name="T24" fmla="*/ 254 w 291"/>
                <a:gd name="T25" fmla="*/ 150 h 184"/>
                <a:gd name="T26" fmla="*/ 268 w 291"/>
                <a:gd name="T27" fmla="*/ 136 h 184"/>
                <a:gd name="T28" fmla="*/ 278 w 291"/>
                <a:gd name="T29" fmla="*/ 120 h 184"/>
                <a:gd name="T30" fmla="*/ 286 w 291"/>
                <a:gd name="T31" fmla="*/ 104 h 184"/>
                <a:gd name="T32" fmla="*/ 290 w 291"/>
                <a:gd name="T33" fmla="*/ 86 h 184"/>
                <a:gd name="T34" fmla="*/ 290 w 291"/>
                <a:gd name="T35" fmla="*/ 68 h 184"/>
                <a:gd name="T36" fmla="*/ 290 w 291"/>
                <a:gd name="T37" fmla="*/ 68 h 184"/>
                <a:gd name="T38" fmla="*/ 291 w 291"/>
                <a:gd name="T39" fmla="*/ 56 h 184"/>
                <a:gd name="T40" fmla="*/ 291 w 291"/>
                <a:gd name="T41" fmla="*/ 34 h 184"/>
                <a:gd name="T42" fmla="*/ 291 w 291"/>
                <a:gd name="T43" fmla="*/ 20 h 184"/>
                <a:gd name="T44" fmla="*/ 288 w 291"/>
                <a:gd name="T45" fmla="*/ 10 h 184"/>
                <a:gd name="T46" fmla="*/ 284 w 291"/>
                <a:gd name="T47" fmla="*/ 2 h 184"/>
                <a:gd name="T48" fmla="*/ 282 w 291"/>
                <a:gd name="T49" fmla="*/ 0 h 184"/>
                <a:gd name="T50" fmla="*/ 278 w 291"/>
                <a:gd name="T5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1" h="184">
                  <a:moveTo>
                    <a:pt x="278" y="0"/>
                  </a:moveTo>
                  <a:lnTo>
                    <a:pt x="278" y="0"/>
                  </a:lnTo>
                  <a:lnTo>
                    <a:pt x="236" y="48"/>
                  </a:lnTo>
                  <a:lnTo>
                    <a:pt x="202" y="80"/>
                  </a:lnTo>
                  <a:lnTo>
                    <a:pt x="188" y="92"/>
                  </a:lnTo>
                  <a:lnTo>
                    <a:pt x="179" y="98"/>
                  </a:lnTo>
                  <a:lnTo>
                    <a:pt x="0" y="102"/>
                  </a:lnTo>
                  <a:lnTo>
                    <a:pt x="10" y="184"/>
                  </a:lnTo>
                  <a:lnTo>
                    <a:pt x="206" y="174"/>
                  </a:lnTo>
                  <a:lnTo>
                    <a:pt x="206" y="174"/>
                  </a:lnTo>
                  <a:lnTo>
                    <a:pt x="222" y="170"/>
                  </a:lnTo>
                  <a:lnTo>
                    <a:pt x="240" y="162"/>
                  </a:lnTo>
                  <a:lnTo>
                    <a:pt x="254" y="150"/>
                  </a:lnTo>
                  <a:lnTo>
                    <a:pt x="268" y="136"/>
                  </a:lnTo>
                  <a:lnTo>
                    <a:pt x="278" y="120"/>
                  </a:lnTo>
                  <a:lnTo>
                    <a:pt x="286" y="104"/>
                  </a:lnTo>
                  <a:lnTo>
                    <a:pt x="290" y="86"/>
                  </a:lnTo>
                  <a:lnTo>
                    <a:pt x="290" y="68"/>
                  </a:lnTo>
                  <a:lnTo>
                    <a:pt x="290" y="68"/>
                  </a:lnTo>
                  <a:lnTo>
                    <a:pt x="291" y="56"/>
                  </a:lnTo>
                  <a:lnTo>
                    <a:pt x="291" y="34"/>
                  </a:lnTo>
                  <a:lnTo>
                    <a:pt x="291" y="20"/>
                  </a:lnTo>
                  <a:lnTo>
                    <a:pt x="288" y="10"/>
                  </a:lnTo>
                  <a:lnTo>
                    <a:pt x="284" y="2"/>
                  </a:lnTo>
                  <a:lnTo>
                    <a:pt x="282" y="0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rgbClr val="DCD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9" name="Freeform 1070">
              <a:extLst>
                <a:ext uri="{FF2B5EF4-FFF2-40B4-BE49-F238E27FC236}">
                  <a16:creationId xmlns:a16="http://schemas.microsoft.com/office/drawing/2014/main" id="{D2B2F30A-DDF2-430D-BF6E-3FE97D222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4476" y="3127375"/>
              <a:ext cx="461963" cy="292100"/>
            </a:xfrm>
            <a:custGeom>
              <a:avLst/>
              <a:gdLst>
                <a:gd name="T0" fmla="*/ 278 w 291"/>
                <a:gd name="T1" fmla="*/ 0 h 184"/>
                <a:gd name="T2" fmla="*/ 278 w 291"/>
                <a:gd name="T3" fmla="*/ 0 h 184"/>
                <a:gd name="T4" fmla="*/ 236 w 291"/>
                <a:gd name="T5" fmla="*/ 48 h 184"/>
                <a:gd name="T6" fmla="*/ 202 w 291"/>
                <a:gd name="T7" fmla="*/ 80 h 184"/>
                <a:gd name="T8" fmla="*/ 188 w 291"/>
                <a:gd name="T9" fmla="*/ 92 h 184"/>
                <a:gd name="T10" fmla="*/ 179 w 291"/>
                <a:gd name="T11" fmla="*/ 98 h 184"/>
                <a:gd name="T12" fmla="*/ 0 w 291"/>
                <a:gd name="T13" fmla="*/ 102 h 184"/>
                <a:gd name="T14" fmla="*/ 10 w 291"/>
                <a:gd name="T15" fmla="*/ 184 h 184"/>
                <a:gd name="T16" fmla="*/ 206 w 291"/>
                <a:gd name="T17" fmla="*/ 174 h 184"/>
                <a:gd name="T18" fmla="*/ 206 w 291"/>
                <a:gd name="T19" fmla="*/ 174 h 184"/>
                <a:gd name="T20" fmla="*/ 222 w 291"/>
                <a:gd name="T21" fmla="*/ 170 h 184"/>
                <a:gd name="T22" fmla="*/ 240 w 291"/>
                <a:gd name="T23" fmla="*/ 162 h 184"/>
                <a:gd name="T24" fmla="*/ 254 w 291"/>
                <a:gd name="T25" fmla="*/ 150 h 184"/>
                <a:gd name="T26" fmla="*/ 268 w 291"/>
                <a:gd name="T27" fmla="*/ 136 h 184"/>
                <a:gd name="T28" fmla="*/ 278 w 291"/>
                <a:gd name="T29" fmla="*/ 120 h 184"/>
                <a:gd name="T30" fmla="*/ 286 w 291"/>
                <a:gd name="T31" fmla="*/ 104 h 184"/>
                <a:gd name="T32" fmla="*/ 290 w 291"/>
                <a:gd name="T33" fmla="*/ 86 h 184"/>
                <a:gd name="T34" fmla="*/ 290 w 291"/>
                <a:gd name="T35" fmla="*/ 68 h 184"/>
                <a:gd name="T36" fmla="*/ 290 w 291"/>
                <a:gd name="T37" fmla="*/ 68 h 184"/>
                <a:gd name="T38" fmla="*/ 291 w 291"/>
                <a:gd name="T39" fmla="*/ 56 h 184"/>
                <a:gd name="T40" fmla="*/ 291 w 291"/>
                <a:gd name="T41" fmla="*/ 34 h 184"/>
                <a:gd name="T42" fmla="*/ 291 w 291"/>
                <a:gd name="T43" fmla="*/ 20 h 184"/>
                <a:gd name="T44" fmla="*/ 288 w 291"/>
                <a:gd name="T45" fmla="*/ 10 h 184"/>
                <a:gd name="T46" fmla="*/ 284 w 291"/>
                <a:gd name="T47" fmla="*/ 2 h 184"/>
                <a:gd name="T48" fmla="*/ 282 w 291"/>
                <a:gd name="T49" fmla="*/ 0 h 184"/>
                <a:gd name="T50" fmla="*/ 278 w 291"/>
                <a:gd name="T5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1" h="184">
                  <a:moveTo>
                    <a:pt x="278" y="0"/>
                  </a:moveTo>
                  <a:lnTo>
                    <a:pt x="278" y="0"/>
                  </a:lnTo>
                  <a:lnTo>
                    <a:pt x="236" y="48"/>
                  </a:lnTo>
                  <a:lnTo>
                    <a:pt x="202" y="80"/>
                  </a:lnTo>
                  <a:lnTo>
                    <a:pt x="188" y="92"/>
                  </a:lnTo>
                  <a:lnTo>
                    <a:pt x="179" y="98"/>
                  </a:lnTo>
                  <a:lnTo>
                    <a:pt x="0" y="102"/>
                  </a:lnTo>
                  <a:lnTo>
                    <a:pt x="10" y="184"/>
                  </a:lnTo>
                  <a:lnTo>
                    <a:pt x="206" y="174"/>
                  </a:lnTo>
                  <a:lnTo>
                    <a:pt x="206" y="174"/>
                  </a:lnTo>
                  <a:lnTo>
                    <a:pt x="222" y="170"/>
                  </a:lnTo>
                  <a:lnTo>
                    <a:pt x="240" y="162"/>
                  </a:lnTo>
                  <a:lnTo>
                    <a:pt x="254" y="150"/>
                  </a:lnTo>
                  <a:lnTo>
                    <a:pt x="268" y="136"/>
                  </a:lnTo>
                  <a:lnTo>
                    <a:pt x="278" y="120"/>
                  </a:lnTo>
                  <a:lnTo>
                    <a:pt x="286" y="104"/>
                  </a:lnTo>
                  <a:lnTo>
                    <a:pt x="290" y="86"/>
                  </a:lnTo>
                  <a:lnTo>
                    <a:pt x="290" y="68"/>
                  </a:lnTo>
                  <a:lnTo>
                    <a:pt x="290" y="68"/>
                  </a:lnTo>
                  <a:lnTo>
                    <a:pt x="291" y="56"/>
                  </a:lnTo>
                  <a:lnTo>
                    <a:pt x="291" y="34"/>
                  </a:lnTo>
                  <a:lnTo>
                    <a:pt x="291" y="20"/>
                  </a:lnTo>
                  <a:lnTo>
                    <a:pt x="288" y="10"/>
                  </a:lnTo>
                  <a:lnTo>
                    <a:pt x="284" y="2"/>
                  </a:lnTo>
                  <a:lnTo>
                    <a:pt x="282" y="0"/>
                  </a:lnTo>
                  <a:lnTo>
                    <a:pt x="2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0" name="Freeform 1071">
              <a:extLst>
                <a:ext uri="{FF2B5EF4-FFF2-40B4-BE49-F238E27FC236}">
                  <a16:creationId xmlns:a16="http://schemas.microsoft.com/office/drawing/2014/main" id="{0FB95DE4-8F4B-4C11-8715-AA30276D5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3513" y="3289300"/>
              <a:ext cx="96838" cy="133350"/>
            </a:xfrm>
            <a:custGeom>
              <a:avLst/>
              <a:gdLst>
                <a:gd name="T0" fmla="*/ 51 w 61"/>
                <a:gd name="T1" fmla="*/ 0 h 84"/>
                <a:gd name="T2" fmla="*/ 51 w 61"/>
                <a:gd name="T3" fmla="*/ 0 h 84"/>
                <a:gd name="T4" fmla="*/ 51 w 61"/>
                <a:gd name="T5" fmla="*/ 0 h 84"/>
                <a:gd name="T6" fmla="*/ 33 w 61"/>
                <a:gd name="T7" fmla="*/ 4 h 84"/>
                <a:gd name="T8" fmla="*/ 23 w 61"/>
                <a:gd name="T9" fmla="*/ 6 h 84"/>
                <a:gd name="T10" fmla="*/ 15 w 61"/>
                <a:gd name="T11" fmla="*/ 12 h 84"/>
                <a:gd name="T12" fmla="*/ 8 w 61"/>
                <a:gd name="T13" fmla="*/ 18 h 84"/>
                <a:gd name="T14" fmla="*/ 4 w 61"/>
                <a:gd name="T15" fmla="*/ 26 h 84"/>
                <a:gd name="T16" fmla="*/ 0 w 61"/>
                <a:gd name="T17" fmla="*/ 38 h 84"/>
                <a:gd name="T18" fmla="*/ 0 w 61"/>
                <a:gd name="T19" fmla="*/ 50 h 84"/>
                <a:gd name="T20" fmla="*/ 0 w 61"/>
                <a:gd name="T21" fmla="*/ 50 h 84"/>
                <a:gd name="T22" fmla="*/ 4 w 61"/>
                <a:gd name="T23" fmla="*/ 62 h 84"/>
                <a:gd name="T24" fmla="*/ 10 w 61"/>
                <a:gd name="T25" fmla="*/ 72 h 84"/>
                <a:gd name="T26" fmla="*/ 15 w 61"/>
                <a:gd name="T27" fmla="*/ 78 h 84"/>
                <a:gd name="T28" fmla="*/ 23 w 61"/>
                <a:gd name="T29" fmla="*/ 82 h 84"/>
                <a:gd name="T30" fmla="*/ 33 w 61"/>
                <a:gd name="T31" fmla="*/ 84 h 84"/>
                <a:gd name="T32" fmla="*/ 43 w 61"/>
                <a:gd name="T33" fmla="*/ 84 h 84"/>
                <a:gd name="T34" fmla="*/ 61 w 61"/>
                <a:gd name="T35" fmla="*/ 82 h 84"/>
                <a:gd name="T36" fmla="*/ 61 w 61"/>
                <a:gd name="T37" fmla="*/ 82 h 84"/>
                <a:gd name="T38" fmla="*/ 51 w 61"/>
                <a:gd name="T3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84">
                  <a:moveTo>
                    <a:pt x="51" y="0"/>
                  </a:moveTo>
                  <a:lnTo>
                    <a:pt x="51" y="0"/>
                  </a:lnTo>
                  <a:lnTo>
                    <a:pt x="51" y="0"/>
                  </a:lnTo>
                  <a:lnTo>
                    <a:pt x="33" y="4"/>
                  </a:lnTo>
                  <a:lnTo>
                    <a:pt x="23" y="6"/>
                  </a:lnTo>
                  <a:lnTo>
                    <a:pt x="15" y="12"/>
                  </a:lnTo>
                  <a:lnTo>
                    <a:pt x="8" y="18"/>
                  </a:lnTo>
                  <a:lnTo>
                    <a:pt x="4" y="26"/>
                  </a:lnTo>
                  <a:lnTo>
                    <a:pt x="0" y="38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4" y="62"/>
                  </a:lnTo>
                  <a:lnTo>
                    <a:pt x="10" y="72"/>
                  </a:lnTo>
                  <a:lnTo>
                    <a:pt x="15" y="78"/>
                  </a:lnTo>
                  <a:lnTo>
                    <a:pt x="23" y="82"/>
                  </a:lnTo>
                  <a:lnTo>
                    <a:pt x="33" y="84"/>
                  </a:lnTo>
                  <a:lnTo>
                    <a:pt x="43" y="84"/>
                  </a:lnTo>
                  <a:lnTo>
                    <a:pt x="61" y="82"/>
                  </a:lnTo>
                  <a:lnTo>
                    <a:pt x="61" y="8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CB7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1" name="Freeform 1072">
              <a:extLst>
                <a:ext uri="{FF2B5EF4-FFF2-40B4-BE49-F238E27FC236}">
                  <a16:creationId xmlns:a16="http://schemas.microsoft.com/office/drawing/2014/main" id="{B34241D0-0E0D-4BB7-BC37-24B9782CE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25488" y="2927350"/>
              <a:ext cx="142875" cy="203200"/>
            </a:xfrm>
            <a:custGeom>
              <a:avLst/>
              <a:gdLst>
                <a:gd name="T0" fmla="*/ 12 w 90"/>
                <a:gd name="T1" fmla="*/ 0 h 128"/>
                <a:gd name="T2" fmla="*/ 4 w 90"/>
                <a:gd name="T3" fmla="*/ 82 h 128"/>
                <a:gd name="T4" fmla="*/ 0 w 90"/>
                <a:gd name="T5" fmla="*/ 128 h 128"/>
                <a:gd name="T6" fmla="*/ 90 w 90"/>
                <a:gd name="T7" fmla="*/ 128 h 128"/>
                <a:gd name="T8" fmla="*/ 82 w 90"/>
                <a:gd name="T9" fmla="*/ 38 h 128"/>
                <a:gd name="T10" fmla="*/ 80 w 90"/>
                <a:gd name="T11" fmla="*/ 0 h 128"/>
                <a:gd name="T12" fmla="*/ 12 w 90"/>
                <a:gd name="T1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8">
                  <a:moveTo>
                    <a:pt x="12" y="0"/>
                  </a:moveTo>
                  <a:lnTo>
                    <a:pt x="4" y="82"/>
                  </a:lnTo>
                  <a:lnTo>
                    <a:pt x="0" y="128"/>
                  </a:lnTo>
                  <a:lnTo>
                    <a:pt x="90" y="128"/>
                  </a:lnTo>
                  <a:lnTo>
                    <a:pt x="82" y="38"/>
                  </a:lnTo>
                  <a:lnTo>
                    <a:pt x="80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2" name="Freeform 1073">
              <a:extLst>
                <a:ext uri="{FF2B5EF4-FFF2-40B4-BE49-F238E27FC236}">
                  <a16:creationId xmlns:a16="http://schemas.microsoft.com/office/drawing/2014/main" id="{653BD745-F6FB-46E1-9778-6DF22DF00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25488" y="2927350"/>
              <a:ext cx="142875" cy="203200"/>
            </a:xfrm>
            <a:custGeom>
              <a:avLst/>
              <a:gdLst>
                <a:gd name="T0" fmla="*/ 12 w 90"/>
                <a:gd name="T1" fmla="*/ 0 h 128"/>
                <a:gd name="T2" fmla="*/ 4 w 90"/>
                <a:gd name="T3" fmla="*/ 82 h 128"/>
                <a:gd name="T4" fmla="*/ 0 w 90"/>
                <a:gd name="T5" fmla="*/ 128 h 128"/>
                <a:gd name="T6" fmla="*/ 90 w 90"/>
                <a:gd name="T7" fmla="*/ 128 h 128"/>
                <a:gd name="T8" fmla="*/ 82 w 90"/>
                <a:gd name="T9" fmla="*/ 38 h 128"/>
                <a:gd name="T10" fmla="*/ 80 w 90"/>
                <a:gd name="T11" fmla="*/ 0 h 128"/>
                <a:gd name="T12" fmla="*/ 12 w 90"/>
                <a:gd name="T1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8">
                  <a:moveTo>
                    <a:pt x="12" y="0"/>
                  </a:moveTo>
                  <a:lnTo>
                    <a:pt x="4" y="82"/>
                  </a:lnTo>
                  <a:lnTo>
                    <a:pt x="0" y="128"/>
                  </a:lnTo>
                  <a:lnTo>
                    <a:pt x="90" y="128"/>
                  </a:lnTo>
                  <a:lnTo>
                    <a:pt x="82" y="38"/>
                  </a:lnTo>
                  <a:lnTo>
                    <a:pt x="80" y="0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3" name="Freeform 1074">
              <a:extLst>
                <a:ext uri="{FF2B5EF4-FFF2-40B4-BE49-F238E27FC236}">
                  <a16:creationId xmlns:a16="http://schemas.microsoft.com/office/drawing/2014/main" id="{CC227425-99E2-43D0-A2D3-35DD2791D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31838" y="2927350"/>
              <a:ext cx="130175" cy="130175"/>
            </a:xfrm>
            <a:custGeom>
              <a:avLst/>
              <a:gdLst>
                <a:gd name="T0" fmla="*/ 76 w 82"/>
                <a:gd name="T1" fmla="*/ 0 h 82"/>
                <a:gd name="T2" fmla="*/ 82 w 82"/>
                <a:gd name="T3" fmla="*/ 76 h 82"/>
                <a:gd name="T4" fmla="*/ 82 w 82"/>
                <a:gd name="T5" fmla="*/ 76 h 82"/>
                <a:gd name="T6" fmla="*/ 74 w 82"/>
                <a:gd name="T7" fmla="*/ 78 h 82"/>
                <a:gd name="T8" fmla="*/ 62 w 82"/>
                <a:gd name="T9" fmla="*/ 80 h 82"/>
                <a:gd name="T10" fmla="*/ 34 w 82"/>
                <a:gd name="T11" fmla="*/ 82 h 82"/>
                <a:gd name="T12" fmla="*/ 0 w 82"/>
                <a:gd name="T13" fmla="*/ 82 h 82"/>
                <a:gd name="T14" fmla="*/ 8 w 82"/>
                <a:gd name="T15" fmla="*/ 0 h 82"/>
                <a:gd name="T16" fmla="*/ 76 w 82"/>
                <a:gd name="T1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82">
                  <a:moveTo>
                    <a:pt x="76" y="0"/>
                  </a:moveTo>
                  <a:lnTo>
                    <a:pt x="82" y="76"/>
                  </a:lnTo>
                  <a:lnTo>
                    <a:pt x="82" y="76"/>
                  </a:lnTo>
                  <a:lnTo>
                    <a:pt x="74" y="78"/>
                  </a:lnTo>
                  <a:lnTo>
                    <a:pt x="62" y="80"/>
                  </a:lnTo>
                  <a:lnTo>
                    <a:pt x="34" y="82"/>
                  </a:lnTo>
                  <a:lnTo>
                    <a:pt x="0" y="82"/>
                  </a:lnTo>
                  <a:lnTo>
                    <a:pt x="8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E8A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4" name="Freeform 1075">
              <a:extLst>
                <a:ext uri="{FF2B5EF4-FFF2-40B4-BE49-F238E27FC236}">
                  <a16:creationId xmlns:a16="http://schemas.microsoft.com/office/drawing/2014/main" id="{6A749FC1-8BF2-43C8-8B4A-EDB8A4CE2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74676" y="2638425"/>
              <a:ext cx="314325" cy="384175"/>
            </a:xfrm>
            <a:custGeom>
              <a:avLst/>
              <a:gdLst>
                <a:gd name="T0" fmla="*/ 198 w 198"/>
                <a:gd name="T1" fmla="*/ 122 h 242"/>
                <a:gd name="T2" fmla="*/ 198 w 198"/>
                <a:gd name="T3" fmla="*/ 122 h 242"/>
                <a:gd name="T4" fmla="*/ 196 w 198"/>
                <a:gd name="T5" fmla="*/ 148 h 242"/>
                <a:gd name="T6" fmla="*/ 191 w 198"/>
                <a:gd name="T7" fmla="*/ 170 h 242"/>
                <a:gd name="T8" fmla="*/ 183 w 198"/>
                <a:gd name="T9" fmla="*/ 190 h 242"/>
                <a:gd name="T10" fmla="*/ 169 w 198"/>
                <a:gd name="T11" fmla="*/ 208 h 242"/>
                <a:gd name="T12" fmla="*/ 155 w 198"/>
                <a:gd name="T13" fmla="*/ 222 h 242"/>
                <a:gd name="T14" fmla="*/ 137 w 198"/>
                <a:gd name="T15" fmla="*/ 234 h 242"/>
                <a:gd name="T16" fmla="*/ 119 w 198"/>
                <a:gd name="T17" fmla="*/ 240 h 242"/>
                <a:gd name="T18" fmla="*/ 109 w 198"/>
                <a:gd name="T19" fmla="*/ 242 h 242"/>
                <a:gd name="T20" fmla="*/ 97 w 198"/>
                <a:gd name="T21" fmla="*/ 242 h 242"/>
                <a:gd name="T22" fmla="*/ 97 w 198"/>
                <a:gd name="T23" fmla="*/ 242 h 242"/>
                <a:gd name="T24" fmla="*/ 87 w 198"/>
                <a:gd name="T25" fmla="*/ 242 h 242"/>
                <a:gd name="T26" fmla="*/ 78 w 198"/>
                <a:gd name="T27" fmla="*/ 240 h 242"/>
                <a:gd name="T28" fmla="*/ 70 w 198"/>
                <a:gd name="T29" fmla="*/ 238 h 242"/>
                <a:gd name="T30" fmla="*/ 60 w 198"/>
                <a:gd name="T31" fmla="*/ 234 h 242"/>
                <a:gd name="T32" fmla="*/ 44 w 198"/>
                <a:gd name="T33" fmla="*/ 222 h 242"/>
                <a:gd name="T34" fmla="*/ 30 w 198"/>
                <a:gd name="T35" fmla="*/ 208 h 242"/>
                <a:gd name="T36" fmla="*/ 18 w 198"/>
                <a:gd name="T37" fmla="*/ 190 h 242"/>
                <a:gd name="T38" fmla="*/ 10 w 198"/>
                <a:gd name="T39" fmla="*/ 170 h 242"/>
                <a:gd name="T40" fmla="*/ 4 w 198"/>
                <a:gd name="T41" fmla="*/ 146 h 242"/>
                <a:gd name="T42" fmla="*/ 2 w 198"/>
                <a:gd name="T43" fmla="*/ 122 h 242"/>
                <a:gd name="T44" fmla="*/ 2 w 198"/>
                <a:gd name="T45" fmla="*/ 122 h 242"/>
                <a:gd name="T46" fmla="*/ 0 w 198"/>
                <a:gd name="T47" fmla="*/ 72 h 242"/>
                <a:gd name="T48" fmla="*/ 0 w 198"/>
                <a:gd name="T49" fmla="*/ 32 h 242"/>
                <a:gd name="T50" fmla="*/ 0 w 198"/>
                <a:gd name="T51" fmla="*/ 32 h 242"/>
                <a:gd name="T52" fmla="*/ 0 w 198"/>
                <a:gd name="T53" fmla="*/ 24 h 242"/>
                <a:gd name="T54" fmla="*/ 2 w 198"/>
                <a:gd name="T55" fmla="*/ 18 h 242"/>
                <a:gd name="T56" fmla="*/ 4 w 198"/>
                <a:gd name="T57" fmla="*/ 12 h 242"/>
                <a:gd name="T58" fmla="*/ 8 w 198"/>
                <a:gd name="T59" fmla="*/ 8 h 242"/>
                <a:gd name="T60" fmla="*/ 12 w 198"/>
                <a:gd name="T61" fmla="*/ 6 h 242"/>
                <a:gd name="T62" fmla="*/ 18 w 198"/>
                <a:gd name="T63" fmla="*/ 2 h 242"/>
                <a:gd name="T64" fmla="*/ 30 w 198"/>
                <a:gd name="T65" fmla="*/ 0 h 242"/>
                <a:gd name="T66" fmla="*/ 46 w 198"/>
                <a:gd name="T67" fmla="*/ 0 h 242"/>
                <a:gd name="T68" fmla="*/ 62 w 198"/>
                <a:gd name="T69" fmla="*/ 2 h 242"/>
                <a:gd name="T70" fmla="*/ 97 w 198"/>
                <a:gd name="T71" fmla="*/ 4 h 242"/>
                <a:gd name="T72" fmla="*/ 97 w 198"/>
                <a:gd name="T73" fmla="*/ 4 h 242"/>
                <a:gd name="T74" fmla="*/ 109 w 198"/>
                <a:gd name="T75" fmla="*/ 4 h 242"/>
                <a:gd name="T76" fmla="*/ 119 w 198"/>
                <a:gd name="T77" fmla="*/ 6 h 242"/>
                <a:gd name="T78" fmla="*/ 137 w 198"/>
                <a:gd name="T79" fmla="*/ 12 h 242"/>
                <a:gd name="T80" fmla="*/ 155 w 198"/>
                <a:gd name="T81" fmla="*/ 24 h 242"/>
                <a:gd name="T82" fmla="*/ 169 w 198"/>
                <a:gd name="T83" fmla="*/ 38 h 242"/>
                <a:gd name="T84" fmla="*/ 183 w 198"/>
                <a:gd name="T85" fmla="*/ 56 h 242"/>
                <a:gd name="T86" fmla="*/ 191 w 198"/>
                <a:gd name="T87" fmla="*/ 76 h 242"/>
                <a:gd name="T88" fmla="*/ 196 w 198"/>
                <a:gd name="T89" fmla="*/ 98 h 242"/>
                <a:gd name="T90" fmla="*/ 198 w 198"/>
                <a:gd name="T91" fmla="*/ 122 h 242"/>
                <a:gd name="T92" fmla="*/ 198 w 198"/>
                <a:gd name="T93" fmla="*/ 12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8" h="242">
                  <a:moveTo>
                    <a:pt x="198" y="122"/>
                  </a:moveTo>
                  <a:lnTo>
                    <a:pt x="198" y="122"/>
                  </a:lnTo>
                  <a:lnTo>
                    <a:pt x="196" y="148"/>
                  </a:lnTo>
                  <a:lnTo>
                    <a:pt x="191" y="170"/>
                  </a:lnTo>
                  <a:lnTo>
                    <a:pt x="183" y="190"/>
                  </a:lnTo>
                  <a:lnTo>
                    <a:pt x="169" y="208"/>
                  </a:lnTo>
                  <a:lnTo>
                    <a:pt x="155" y="222"/>
                  </a:lnTo>
                  <a:lnTo>
                    <a:pt x="137" y="234"/>
                  </a:lnTo>
                  <a:lnTo>
                    <a:pt x="119" y="240"/>
                  </a:lnTo>
                  <a:lnTo>
                    <a:pt x="109" y="242"/>
                  </a:lnTo>
                  <a:lnTo>
                    <a:pt x="97" y="242"/>
                  </a:lnTo>
                  <a:lnTo>
                    <a:pt x="97" y="242"/>
                  </a:lnTo>
                  <a:lnTo>
                    <a:pt x="87" y="242"/>
                  </a:lnTo>
                  <a:lnTo>
                    <a:pt x="78" y="240"/>
                  </a:lnTo>
                  <a:lnTo>
                    <a:pt x="70" y="238"/>
                  </a:lnTo>
                  <a:lnTo>
                    <a:pt x="60" y="234"/>
                  </a:lnTo>
                  <a:lnTo>
                    <a:pt x="44" y="222"/>
                  </a:lnTo>
                  <a:lnTo>
                    <a:pt x="30" y="208"/>
                  </a:lnTo>
                  <a:lnTo>
                    <a:pt x="18" y="190"/>
                  </a:lnTo>
                  <a:lnTo>
                    <a:pt x="10" y="170"/>
                  </a:lnTo>
                  <a:lnTo>
                    <a:pt x="4" y="146"/>
                  </a:lnTo>
                  <a:lnTo>
                    <a:pt x="2" y="122"/>
                  </a:lnTo>
                  <a:lnTo>
                    <a:pt x="2" y="122"/>
                  </a:lnTo>
                  <a:lnTo>
                    <a:pt x="0" y="7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4" y="12"/>
                  </a:lnTo>
                  <a:lnTo>
                    <a:pt x="8" y="8"/>
                  </a:lnTo>
                  <a:lnTo>
                    <a:pt x="12" y="6"/>
                  </a:lnTo>
                  <a:lnTo>
                    <a:pt x="18" y="2"/>
                  </a:lnTo>
                  <a:lnTo>
                    <a:pt x="30" y="0"/>
                  </a:lnTo>
                  <a:lnTo>
                    <a:pt x="46" y="0"/>
                  </a:lnTo>
                  <a:lnTo>
                    <a:pt x="62" y="2"/>
                  </a:lnTo>
                  <a:lnTo>
                    <a:pt x="97" y="4"/>
                  </a:lnTo>
                  <a:lnTo>
                    <a:pt x="97" y="4"/>
                  </a:lnTo>
                  <a:lnTo>
                    <a:pt x="109" y="4"/>
                  </a:lnTo>
                  <a:lnTo>
                    <a:pt x="119" y="6"/>
                  </a:lnTo>
                  <a:lnTo>
                    <a:pt x="137" y="12"/>
                  </a:lnTo>
                  <a:lnTo>
                    <a:pt x="155" y="24"/>
                  </a:lnTo>
                  <a:lnTo>
                    <a:pt x="169" y="38"/>
                  </a:lnTo>
                  <a:lnTo>
                    <a:pt x="183" y="56"/>
                  </a:lnTo>
                  <a:lnTo>
                    <a:pt x="191" y="76"/>
                  </a:lnTo>
                  <a:lnTo>
                    <a:pt x="196" y="98"/>
                  </a:lnTo>
                  <a:lnTo>
                    <a:pt x="198" y="122"/>
                  </a:lnTo>
                  <a:lnTo>
                    <a:pt x="198" y="122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5" name="Freeform 1076">
              <a:extLst>
                <a:ext uri="{FF2B5EF4-FFF2-40B4-BE49-F238E27FC236}">
                  <a16:creationId xmlns:a16="http://schemas.microsoft.com/office/drawing/2014/main" id="{BE007A5C-6C68-42FE-B0FD-651556A02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42926" y="2543175"/>
              <a:ext cx="400050" cy="384175"/>
            </a:xfrm>
            <a:custGeom>
              <a:avLst/>
              <a:gdLst>
                <a:gd name="T0" fmla="*/ 4 w 252"/>
                <a:gd name="T1" fmla="*/ 14 h 242"/>
                <a:gd name="T2" fmla="*/ 4 w 252"/>
                <a:gd name="T3" fmla="*/ 14 h 242"/>
                <a:gd name="T4" fmla="*/ 2 w 252"/>
                <a:gd name="T5" fmla="*/ 20 h 242"/>
                <a:gd name="T6" fmla="*/ 0 w 252"/>
                <a:gd name="T7" fmla="*/ 38 h 242"/>
                <a:gd name="T8" fmla="*/ 0 w 252"/>
                <a:gd name="T9" fmla="*/ 50 h 242"/>
                <a:gd name="T10" fmla="*/ 0 w 252"/>
                <a:gd name="T11" fmla="*/ 62 h 242"/>
                <a:gd name="T12" fmla="*/ 2 w 252"/>
                <a:gd name="T13" fmla="*/ 74 h 242"/>
                <a:gd name="T14" fmla="*/ 6 w 252"/>
                <a:gd name="T15" fmla="*/ 86 h 242"/>
                <a:gd name="T16" fmla="*/ 14 w 252"/>
                <a:gd name="T17" fmla="*/ 98 h 242"/>
                <a:gd name="T18" fmla="*/ 24 w 252"/>
                <a:gd name="T19" fmla="*/ 108 h 242"/>
                <a:gd name="T20" fmla="*/ 36 w 252"/>
                <a:gd name="T21" fmla="*/ 116 h 242"/>
                <a:gd name="T22" fmla="*/ 54 w 252"/>
                <a:gd name="T23" fmla="*/ 122 h 242"/>
                <a:gd name="T24" fmla="*/ 74 w 252"/>
                <a:gd name="T25" fmla="*/ 126 h 242"/>
                <a:gd name="T26" fmla="*/ 100 w 252"/>
                <a:gd name="T27" fmla="*/ 126 h 242"/>
                <a:gd name="T28" fmla="*/ 131 w 252"/>
                <a:gd name="T29" fmla="*/ 122 h 242"/>
                <a:gd name="T30" fmla="*/ 167 w 252"/>
                <a:gd name="T31" fmla="*/ 112 h 242"/>
                <a:gd name="T32" fmla="*/ 167 w 252"/>
                <a:gd name="T33" fmla="*/ 112 h 242"/>
                <a:gd name="T34" fmla="*/ 171 w 252"/>
                <a:gd name="T35" fmla="*/ 130 h 242"/>
                <a:gd name="T36" fmla="*/ 179 w 252"/>
                <a:gd name="T37" fmla="*/ 168 h 242"/>
                <a:gd name="T38" fmla="*/ 187 w 252"/>
                <a:gd name="T39" fmla="*/ 190 h 242"/>
                <a:gd name="T40" fmla="*/ 195 w 252"/>
                <a:gd name="T41" fmla="*/ 212 h 242"/>
                <a:gd name="T42" fmla="*/ 207 w 252"/>
                <a:gd name="T43" fmla="*/ 228 h 242"/>
                <a:gd name="T44" fmla="*/ 212 w 252"/>
                <a:gd name="T45" fmla="*/ 236 h 242"/>
                <a:gd name="T46" fmla="*/ 218 w 252"/>
                <a:gd name="T47" fmla="*/ 242 h 242"/>
                <a:gd name="T48" fmla="*/ 218 w 252"/>
                <a:gd name="T49" fmla="*/ 242 h 242"/>
                <a:gd name="T50" fmla="*/ 230 w 252"/>
                <a:gd name="T51" fmla="*/ 216 h 242"/>
                <a:gd name="T52" fmla="*/ 240 w 252"/>
                <a:gd name="T53" fmla="*/ 188 h 242"/>
                <a:gd name="T54" fmla="*/ 248 w 252"/>
                <a:gd name="T55" fmla="*/ 156 h 242"/>
                <a:gd name="T56" fmla="*/ 252 w 252"/>
                <a:gd name="T57" fmla="*/ 138 h 242"/>
                <a:gd name="T58" fmla="*/ 252 w 252"/>
                <a:gd name="T59" fmla="*/ 122 h 242"/>
                <a:gd name="T60" fmla="*/ 252 w 252"/>
                <a:gd name="T61" fmla="*/ 106 h 242"/>
                <a:gd name="T62" fmla="*/ 250 w 252"/>
                <a:gd name="T63" fmla="*/ 90 h 242"/>
                <a:gd name="T64" fmla="*/ 244 w 252"/>
                <a:gd name="T65" fmla="*/ 76 h 242"/>
                <a:gd name="T66" fmla="*/ 236 w 252"/>
                <a:gd name="T67" fmla="*/ 64 h 242"/>
                <a:gd name="T68" fmla="*/ 224 w 252"/>
                <a:gd name="T69" fmla="*/ 54 h 242"/>
                <a:gd name="T70" fmla="*/ 209 w 252"/>
                <a:gd name="T71" fmla="*/ 46 h 242"/>
                <a:gd name="T72" fmla="*/ 209 w 252"/>
                <a:gd name="T73" fmla="*/ 46 h 242"/>
                <a:gd name="T74" fmla="*/ 205 w 252"/>
                <a:gd name="T75" fmla="*/ 36 h 242"/>
                <a:gd name="T76" fmla="*/ 197 w 252"/>
                <a:gd name="T77" fmla="*/ 24 h 242"/>
                <a:gd name="T78" fmla="*/ 185 w 252"/>
                <a:gd name="T79" fmla="*/ 14 h 242"/>
                <a:gd name="T80" fmla="*/ 179 w 252"/>
                <a:gd name="T81" fmla="*/ 10 h 242"/>
                <a:gd name="T82" fmla="*/ 171 w 252"/>
                <a:gd name="T83" fmla="*/ 6 h 242"/>
                <a:gd name="T84" fmla="*/ 161 w 252"/>
                <a:gd name="T85" fmla="*/ 2 h 242"/>
                <a:gd name="T86" fmla="*/ 151 w 252"/>
                <a:gd name="T87" fmla="*/ 0 h 242"/>
                <a:gd name="T88" fmla="*/ 139 w 252"/>
                <a:gd name="T89" fmla="*/ 0 h 242"/>
                <a:gd name="T90" fmla="*/ 127 w 252"/>
                <a:gd name="T91" fmla="*/ 2 h 242"/>
                <a:gd name="T92" fmla="*/ 113 w 252"/>
                <a:gd name="T93" fmla="*/ 6 h 242"/>
                <a:gd name="T94" fmla="*/ 100 w 252"/>
                <a:gd name="T95" fmla="*/ 12 h 242"/>
                <a:gd name="T96" fmla="*/ 100 w 252"/>
                <a:gd name="T97" fmla="*/ 12 h 242"/>
                <a:gd name="T98" fmla="*/ 86 w 252"/>
                <a:gd name="T99" fmla="*/ 18 h 242"/>
                <a:gd name="T100" fmla="*/ 74 w 252"/>
                <a:gd name="T101" fmla="*/ 22 h 242"/>
                <a:gd name="T102" fmla="*/ 62 w 252"/>
                <a:gd name="T103" fmla="*/ 24 h 242"/>
                <a:gd name="T104" fmla="*/ 52 w 252"/>
                <a:gd name="T105" fmla="*/ 26 h 242"/>
                <a:gd name="T106" fmla="*/ 40 w 252"/>
                <a:gd name="T107" fmla="*/ 24 h 242"/>
                <a:gd name="T108" fmla="*/ 30 w 252"/>
                <a:gd name="T109" fmla="*/ 22 h 242"/>
                <a:gd name="T110" fmla="*/ 4 w 252"/>
                <a:gd name="T111" fmla="*/ 14 h 242"/>
                <a:gd name="T112" fmla="*/ 4 w 252"/>
                <a:gd name="T113" fmla="*/ 1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" h="242">
                  <a:moveTo>
                    <a:pt x="4" y="14"/>
                  </a:moveTo>
                  <a:lnTo>
                    <a:pt x="4" y="14"/>
                  </a:lnTo>
                  <a:lnTo>
                    <a:pt x="2" y="20"/>
                  </a:lnTo>
                  <a:lnTo>
                    <a:pt x="0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2" y="74"/>
                  </a:lnTo>
                  <a:lnTo>
                    <a:pt x="6" y="86"/>
                  </a:lnTo>
                  <a:lnTo>
                    <a:pt x="14" y="98"/>
                  </a:lnTo>
                  <a:lnTo>
                    <a:pt x="24" y="108"/>
                  </a:lnTo>
                  <a:lnTo>
                    <a:pt x="36" y="116"/>
                  </a:lnTo>
                  <a:lnTo>
                    <a:pt x="54" y="122"/>
                  </a:lnTo>
                  <a:lnTo>
                    <a:pt x="74" y="126"/>
                  </a:lnTo>
                  <a:lnTo>
                    <a:pt x="100" y="126"/>
                  </a:lnTo>
                  <a:lnTo>
                    <a:pt x="131" y="122"/>
                  </a:lnTo>
                  <a:lnTo>
                    <a:pt x="167" y="112"/>
                  </a:lnTo>
                  <a:lnTo>
                    <a:pt x="167" y="112"/>
                  </a:lnTo>
                  <a:lnTo>
                    <a:pt x="171" y="130"/>
                  </a:lnTo>
                  <a:lnTo>
                    <a:pt x="179" y="168"/>
                  </a:lnTo>
                  <a:lnTo>
                    <a:pt x="187" y="190"/>
                  </a:lnTo>
                  <a:lnTo>
                    <a:pt x="195" y="212"/>
                  </a:lnTo>
                  <a:lnTo>
                    <a:pt x="207" y="228"/>
                  </a:lnTo>
                  <a:lnTo>
                    <a:pt x="212" y="236"/>
                  </a:lnTo>
                  <a:lnTo>
                    <a:pt x="218" y="242"/>
                  </a:lnTo>
                  <a:lnTo>
                    <a:pt x="218" y="242"/>
                  </a:lnTo>
                  <a:lnTo>
                    <a:pt x="230" y="216"/>
                  </a:lnTo>
                  <a:lnTo>
                    <a:pt x="240" y="188"/>
                  </a:lnTo>
                  <a:lnTo>
                    <a:pt x="248" y="156"/>
                  </a:lnTo>
                  <a:lnTo>
                    <a:pt x="252" y="138"/>
                  </a:lnTo>
                  <a:lnTo>
                    <a:pt x="252" y="122"/>
                  </a:lnTo>
                  <a:lnTo>
                    <a:pt x="252" y="106"/>
                  </a:lnTo>
                  <a:lnTo>
                    <a:pt x="250" y="90"/>
                  </a:lnTo>
                  <a:lnTo>
                    <a:pt x="244" y="76"/>
                  </a:lnTo>
                  <a:lnTo>
                    <a:pt x="236" y="64"/>
                  </a:lnTo>
                  <a:lnTo>
                    <a:pt x="224" y="54"/>
                  </a:lnTo>
                  <a:lnTo>
                    <a:pt x="209" y="46"/>
                  </a:lnTo>
                  <a:lnTo>
                    <a:pt x="209" y="46"/>
                  </a:lnTo>
                  <a:lnTo>
                    <a:pt x="205" y="36"/>
                  </a:lnTo>
                  <a:lnTo>
                    <a:pt x="197" y="24"/>
                  </a:lnTo>
                  <a:lnTo>
                    <a:pt x="185" y="14"/>
                  </a:lnTo>
                  <a:lnTo>
                    <a:pt x="179" y="10"/>
                  </a:lnTo>
                  <a:lnTo>
                    <a:pt x="171" y="6"/>
                  </a:lnTo>
                  <a:lnTo>
                    <a:pt x="161" y="2"/>
                  </a:lnTo>
                  <a:lnTo>
                    <a:pt x="151" y="0"/>
                  </a:lnTo>
                  <a:lnTo>
                    <a:pt x="139" y="0"/>
                  </a:lnTo>
                  <a:lnTo>
                    <a:pt x="127" y="2"/>
                  </a:lnTo>
                  <a:lnTo>
                    <a:pt x="113" y="6"/>
                  </a:lnTo>
                  <a:lnTo>
                    <a:pt x="100" y="12"/>
                  </a:lnTo>
                  <a:lnTo>
                    <a:pt x="100" y="12"/>
                  </a:lnTo>
                  <a:lnTo>
                    <a:pt x="86" y="18"/>
                  </a:lnTo>
                  <a:lnTo>
                    <a:pt x="74" y="22"/>
                  </a:lnTo>
                  <a:lnTo>
                    <a:pt x="62" y="24"/>
                  </a:lnTo>
                  <a:lnTo>
                    <a:pt x="52" y="26"/>
                  </a:lnTo>
                  <a:lnTo>
                    <a:pt x="40" y="24"/>
                  </a:lnTo>
                  <a:lnTo>
                    <a:pt x="30" y="2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solidFill>
              <a:srgbClr val="8C51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6" name="Freeform 1077">
              <a:extLst>
                <a:ext uri="{FF2B5EF4-FFF2-40B4-BE49-F238E27FC236}">
                  <a16:creationId xmlns:a16="http://schemas.microsoft.com/office/drawing/2014/main" id="{71FE7152-39FA-47EE-88FF-1E98A7A8A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74676" y="3060700"/>
              <a:ext cx="434975" cy="530225"/>
            </a:xfrm>
            <a:custGeom>
              <a:avLst/>
              <a:gdLst>
                <a:gd name="T0" fmla="*/ 264 w 274"/>
                <a:gd name="T1" fmla="*/ 172 h 334"/>
                <a:gd name="T2" fmla="*/ 264 w 274"/>
                <a:gd name="T3" fmla="*/ 172 h 334"/>
                <a:gd name="T4" fmla="*/ 262 w 274"/>
                <a:gd name="T5" fmla="*/ 140 h 334"/>
                <a:gd name="T6" fmla="*/ 256 w 274"/>
                <a:gd name="T7" fmla="*/ 106 h 334"/>
                <a:gd name="T8" fmla="*/ 252 w 274"/>
                <a:gd name="T9" fmla="*/ 88 h 334"/>
                <a:gd name="T10" fmla="*/ 246 w 274"/>
                <a:gd name="T11" fmla="*/ 72 h 334"/>
                <a:gd name="T12" fmla="*/ 240 w 274"/>
                <a:gd name="T13" fmla="*/ 56 h 334"/>
                <a:gd name="T14" fmla="*/ 232 w 274"/>
                <a:gd name="T15" fmla="*/ 44 h 334"/>
                <a:gd name="T16" fmla="*/ 232 w 274"/>
                <a:gd name="T17" fmla="*/ 44 h 334"/>
                <a:gd name="T18" fmla="*/ 222 w 274"/>
                <a:gd name="T19" fmla="*/ 30 h 334"/>
                <a:gd name="T20" fmla="*/ 208 w 274"/>
                <a:gd name="T21" fmla="*/ 18 h 334"/>
                <a:gd name="T22" fmla="*/ 196 w 274"/>
                <a:gd name="T23" fmla="*/ 8 h 334"/>
                <a:gd name="T24" fmla="*/ 183 w 274"/>
                <a:gd name="T25" fmla="*/ 0 h 334"/>
                <a:gd name="T26" fmla="*/ 183 w 274"/>
                <a:gd name="T27" fmla="*/ 0 h 334"/>
                <a:gd name="T28" fmla="*/ 173 w 274"/>
                <a:gd name="T29" fmla="*/ 6 h 334"/>
                <a:gd name="T30" fmla="*/ 161 w 274"/>
                <a:gd name="T31" fmla="*/ 12 h 334"/>
                <a:gd name="T32" fmla="*/ 147 w 274"/>
                <a:gd name="T33" fmla="*/ 16 h 334"/>
                <a:gd name="T34" fmla="*/ 133 w 274"/>
                <a:gd name="T35" fmla="*/ 18 h 334"/>
                <a:gd name="T36" fmla="*/ 133 w 274"/>
                <a:gd name="T37" fmla="*/ 18 h 334"/>
                <a:gd name="T38" fmla="*/ 123 w 274"/>
                <a:gd name="T39" fmla="*/ 16 h 334"/>
                <a:gd name="T40" fmla="*/ 111 w 274"/>
                <a:gd name="T41" fmla="*/ 14 h 334"/>
                <a:gd name="T42" fmla="*/ 103 w 274"/>
                <a:gd name="T43" fmla="*/ 12 h 334"/>
                <a:gd name="T44" fmla="*/ 95 w 274"/>
                <a:gd name="T45" fmla="*/ 6 h 334"/>
                <a:gd name="T46" fmla="*/ 95 w 274"/>
                <a:gd name="T47" fmla="*/ 6 h 334"/>
                <a:gd name="T48" fmla="*/ 85 w 274"/>
                <a:gd name="T49" fmla="*/ 14 h 334"/>
                <a:gd name="T50" fmla="*/ 76 w 274"/>
                <a:gd name="T51" fmla="*/ 22 h 334"/>
                <a:gd name="T52" fmla="*/ 68 w 274"/>
                <a:gd name="T53" fmla="*/ 32 h 334"/>
                <a:gd name="T54" fmla="*/ 62 w 274"/>
                <a:gd name="T55" fmla="*/ 44 h 334"/>
                <a:gd name="T56" fmla="*/ 52 w 274"/>
                <a:gd name="T57" fmla="*/ 70 h 334"/>
                <a:gd name="T58" fmla="*/ 42 w 274"/>
                <a:gd name="T59" fmla="*/ 102 h 334"/>
                <a:gd name="T60" fmla="*/ 42 w 274"/>
                <a:gd name="T61" fmla="*/ 102 h 334"/>
                <a:gd name="T62" fmla="*/ 38 w 274"/>
                <a:gd name="T63" fmla="*/ 122 h 334"/>
                <a:gd name="T64" fmla="*/ 36 w 274"/>
                <a:gd name="T65" fmla="*/ 142 h 334"/>
                <a:gd name="T66" fmla="*/ 0 w 274"/>
                <a:gd name="T67" fmla="*/ 324 h 334"/>
                <a:gd name="T68" fmla="*/ 274 w 274"/>
                <a:gd name="T69" fmla="*/ 334 h 334"/>
                <a:gd name="T70" fmla="*/ 264 w 274"/>
                <a:gd name="T71" fmla="*/ 172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4" h="334">
                  <a:moveTo>
                    <a:pt x="264" y="172"/>
                  </a:moveTo>
                  <a:lnTo>
                    <a:pt x="264" y="172"/>
                  </a:lnTo>
                  <a:lnTo>
                    <a:pt x="262" y="140"/>
                  </a:lnTo>
                  <a:lnTo>
                    <a:pt x="256" y="106"/>
                  </a:lnTo>
                  <a:lnTo>
                    <a:pt x="252" y="88"/>
                  </a:lnTo>
                  <a:lnTo>
                    <a:pt x="246" y="72"/>
                  </a:lnTo>
                  <a:lnTo>
                    <a:pt x="240" y="56"/>
                  </a:lnTo>
                  <a:lnTo>
                    <a:pt x="232" y="44"/>
                  </a:lnTo>
                  <a:lnTo>
                    <a:pt x="232" y="44"/>
                  </a:lnTo>
                  <a:lnTo>
                    <a:pt x="222" y="30"/>
                  </a:lnTo>
                  <a:lnTo>
                    <a:pt x="208" y="18"/>
                  </a:lnTo>
                  <a:lnTo>
                    <a:pt x="196" y="8"/>
                  </a:lnTo>
                  <a:lnTo>
                    <a:pt x="183" y="0"/>
                  </a:lnTo>
                  <a:lnTo>
                    <a:pt x="183" y="0"/>
                  </a:lnTo>
                  <a:lnTo>
                    <a:pt x="173" y="6"/>
                  </a:lnTo>
                  <a:lnTo>
                    <a:pt x="161" y="12"/>
                  </a:lnTo>
                  <a:lnTo>
                    <a:pt x="147" y="16"/>
                  </a:lnTo>
                  <a:lnTo>
                    <a:pt x="133" y="18"/>
                  </a:lnTo>
                  <a:lnTo>
                    <a:pt x="133" y="18"/>
                  </a:lnTo>
                  <a:lnTo>
                    <a:pt x="123" y="16"/>
                  </a:lnTo>
                  <a:lnTo>
                    <a:pt x="111" y="14"/>
                  </a:lnTo>
                  <a:lnTo>
                    <a:pt x="103" y="12"/>
                  </a:lnTo>
                  <a:lnTo>
                    <a:pt x="95" y="6"/>
                  </a:lnTo>
                  <a:lnTo>
                    <a:pt x="95" y="6"/>
                  </a:lnTo>
                  <a:lnTo>
                    <a:pt x="85" y="14"/>
                  </a:lnTo>
                  <a:lnTo>
                    <a:pt x="76" y="22"/>
                  </a:lnTo>
                  <a:lnTo>
                    <a:pt x="68" y="32"/>
                  </a:lnTo>
                  <a:lnTo>
                    <a:pt x="62" y="44"/>
                  </a:lnTo>
                  <a:lnTo>
                    <a:pt x="52" y="70"/>
                  </a:lnTo>
                  <a:lnTo>
                    <a:pt x="42" y="102"/>
                  </a:lnTo>
                  <a:lnTo>
                    <a:pt x="42" y="102"/>
                  </a:lnTo>
                  <a:lnTo>
                    <a:pt x="38" y="122"/>
                  </a:lnTo>
                  <a:lnTo>
                    <a:pt x="36" y="142"/>
                  </a:lnTo>
                  <a:lnTo>
                    <a:pt x="0" y="324"/>
                  </a:lnTo>
                  <a:lnTo>
                    <a:pt x="274" y="334"/>
                  </a:lnTo>
                  <a:lnTo>
                    <a:pt x="264" y="172"/>
                  </a:lnTo>
                  <a:close/>
                </a:path>
              </a:pathLst>
            </a:custGeom>
            <a:solidFill>
              <a:srgbClr val="C6C3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7" name="Freeform 1078">
              <a:extLst>
                <a:ext uri="{FF2B5EF4-FFF2-40B4-BE49-F238E27FC236}">
                  <a16:creationId xmlns:a16="http://schemas.microsoft.com/office/drawing/2014/main" id="{D40E9A05-4A97-4EC9-9987-895BE5082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74676" y="3060700"/>
              <a:ext cx="434975" cy="530225"/>
            </a:xfrm>
            <a:custGeom>
              <a:avLst/>
              <a:gdLst>
                <a:gd name="T0" fmla="*/ 264 w 274"/>
                <a:gd name="T1" fmla="*/ 172 h 334"/>
                <a:gd name="T2" fmla="*/ 264 w 274"/>
                <a:gd name="T3" fmla="*/ 172 h 334"/>
                <a:gd name="T4" fmla="*/ 262 w 274"/>
                <a:gd name="T5" fmla="*/ 140 h 334"/>
                <a:gd name="T6" fmla="*/ 256 w 274"/>
                <a:gd name="T7" fmla="*/ 106 h 334"/>
                <a:gd name="T8" fmla="*/ 252 w 274"/>
                <a:gd name="T9" fmla="*/ 88 h 334"/>
                <a:gd name="T10" fmla="*/ 246 w 274"/>
                <a:gd name="T11" fmla="*/ 72 h 334"/>
                <a:gd name="T12" fmla="*/ 240 w 274"/>
                <a:gd name="T13" fmla="*/ 56 h 334"/>
                <a:gd name="T14" fmla="*/ 232 w 274"/>
                <a:gd name="T15" fmla="*/ 44 h 334"/>
                <a:gd name="T16" fmla="*/ 232 w 274"/>
                <a:gd name="T17" fmla="*/ 44 h 334"/>
                <a:gd name="T18" fmla="*/ 222 w 274"/>
                <a:gd name="T19" fmla="*/ 30 h 334"/>
                <a:gd name="T20" fmla="*/ 208 w 274"/>
                <a:gd name="T21" fmla="*/ 18 h 334"/>
                <a:gd name="T22" fmla="*/ 196 w 274"/>
                <a:gd name="T23" fmla="*/ 8 h 334"/>
                <a:gd name="T24" fmla="*/ 183 w 274"/>
                <a:gd name="T25" fmla="*/ 0 h 334"/>
                <a:gd name="T26" fmla="*/ 183 w 274"/>
                <a:gd name="T27" fmla="*/ 0 h 334"/>
                <a:gd name="T28" fmla="*/ 173 w 274"/>
                <a:gd name="T29" fmla="*/ 6 h 334"/>
                <a:gd name="T30" fmla="*/ 161 w 274"/>
                <a:gd name="T31" fmla="*/ 12 h 334"/>
                <a:gd name="T32" fmla="*/ 147 w 274"/>
                <a:gd name="T33" fmla="*/ 16 h 334"/>
                <a:gd name="T34" fmla="*/ 133 w 274"/>
                <a:gd name="T35" fmla="*/ 18 h 334"/>
                <a:gd name="T36" fmla="*/ 133 w 274"/>
                <a:gd name="T37" fmla="*/ 18 h 334"/>
                <a:gd name="T38" fmla="*/ 123 w 274"/>
                <a:gd name="T39" fmla="*/ 16 h 334"/>
                <a:gd name="T40" fmla="*/ 111 w 274"/>
                <a:gd name="T41" fmla="*/ 14 h 334"/>
                <a:gd name="T42" fmla="*/ 103 w 274"/>
                <a:gd name="T43" fmla="*/ 12 h 334"/>
                <a:gd name="T44" fmla="*/ 95 w 274"/>
                <a:gd name="T45" fmla="*/ 6 h 334"/>
                <a:gd name="T46" fmla="*/ 95 w 274"/>
                <a:gd name="T47" fmla="*/ 6 h 334"/>
                <a:gd name="T48" fmla="*/ 85 w 274"/>
                <a:gd name="T49" fmla="*/ 14 h 334"/>
                <a:gd name="T50" fmla="*/ 76 w 274"/>
                <a:gd name="T51" fmla="*/ 22 h 334"/>
                <a:gd name="T52" fmla="*/ 68 w 274"/>
                <a:gd name="T53" fmla="*/ 32 h 334"/>
                <a:gd name="T54" fmla="*/ 62 w 274"/>
                <a:gd name="T55" fmla="*/ 44 h 334"/>
                <a:gd name="T56" fmla="*/ 52 w 274"/>
                <a:gd name="T57" fmla="*/ 70 h 334"/>
                <a:gd name="T58" fmla="*/ 42 w 274"/>
                <a:gd name="T59" fmla="*/ 102 h 334"/>
                <a:gd name="T60" fmla="*/ 42 w 274"/>
                <a:gd name="T61" fmla="*/ 102 h 334"/>
                <a:gd name="T62" fmla="*/ 38 w 274"/>
                <a:gd name="T63" fmla="*/ 122 h 334"/>
                <a:gd name="T64" fmla="*/ 36 w 274"/>
                <a:gd name="T65" fmla="*/ 142 h 334"/>
                <a:gd name="T66" fmla="*/ 0 w 274"/>
                <a:gd name="T67" fmla="*/ 324 h 334"/>
                <a:gd name="T68" fmla="*/ 274 w 274"/>
                <a:gd name="T69" fmla="*/ 334 h 334"/>
                <a:gd name="T70" fmla="*/ 264 w 274"/>
                <a:gd name="T71" fmla="*/ 172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4" h="334">
                  <a:moveTo>
                    <a:pt x="264" y="172"/>
                  </a:moveTo>
                  <a:lnTo>
                    <a:pt x="264" y="172"/>
                  </a:lnTo>
                  <a:lnTo>
                    <a:pt x="262" y="140"/>
                  </a:lnTo>
                  <a:lnTo>
                    <a:pt x="256" y="106"/>
                  </a:lnTo>
                  <a:lnTo>
                    <a:pt x="252" y="88"/>
                  </a:lnTo>
                  <a:lnTo>
                    <a:pt x="246" y="72"/>
                  </a:lnTo>
                  <a:lnTo>
                    <a:pt x="240" y="56"/>
                  </a:lnTo>
                  <a:lnTo>
                    <a:pt x="232" y="44"/>
                  </a:lnTo>
                  <a:lnTo>
                    <a:pt x="232" y="44"/>
                  </a:lnTo>
                  <a:lnTo>
                    <a:pt x="222" y="30"/>
                  </a:lnTo>
                  <a:lnTo>
                    <a:pt x="208" y="18"/>
                  </a:lnTo>
                  <a:lnTo>
                    <a:pt x="196" y="8"/>
                  </a:lnTo>
                  <a:lnTo>
                    <a:pt x="183" y="0"/>
                  </a:lnTo>
                  <a:lnTo>
                    <a:pt x="183" y="0"/>
                  </a:lnTo>
                  <a:lnTo>
                    <a:pt x="173" y="6"/>
                  </a:lnTo>
                  <a:lnTo>
                    <a:pt x="161" y="12"/>
                  </a:lnTo>
                  <a:lnTo>
                    <a:pt x="147" y="16"/>
                  </a:lnTo>
                  <a:lnTo>
                    <a:pt x="133" y="18"/>
                  </a:lnTo>
                  <a:lnTo>
                    <a:pt x="133" y="18"/>
                  </a:lnTo>
                  <a:lnTo>
                    <a:pt x="123" y="16"/>
                  </a:lnTo>
                  <a:lnTo>
                    <a:pt x="111" y="14"/>
                  </a:lnTo>
                  <a:lnTo>
                    <a:pt x="103" y="12"/>
                  </a:lnTo>
                  <a:lnTo>
                    <a:pt x="95" y="6"/>
                  </a:lnTo>
                  <a:lnTo>
                    <a:pt x="95" y="6"/>
                  </a:lnTo>
                  <a:lnTo>
                    <a:pt x="85" y="14"/>
                  </a:lnTo>
                  <a:lnTo>
                    <a:pt x="76" y="22"/>
                  </a:lnTo>
                  <a:lnTo>
                    <a:pt x="68" y="32"/>
                  </a:lnTo>
                  <a:lnTo>
                    <a:pt x="62" y="44"/>
                  </a:lnTo>
                  <a:lnTo>
                    <a:pt x="52" y="70"/>
                  </a:lnTo>
                  <a:lnTo>
                    <a:pt x="42" y="102"/>
                  </a:lnTo>
                  <a:lnTo>
                    <a:pt x="42" y="102"/>
                  </a:lnTo>
                  <a:lnTo>
                    <a:pt x="38" y="122"/>
                  </a:lnTo>
                  <a:lnTo>
                    <a:pt x="36" y="142"/>
                  </a:lnTo>
                  <a:lnTo>
                    <a:pt x="0" y="324"/>
                  </a:lnTo>
                  <a:lnTo>
                    <a:pt x="274" y="334"/>
                  </a:lnTo>
                  <a:lnTo>
                    <a:pt x="264" y="1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8" name="Rectangle 1079">
              <a:extLst>
                <a:ext uri="{FF2B5EF4-FFF2-40B4-BE49-F238E27FC236}">
                  <a16:creationId xmlns:a16="http://schemas.microsoft.com/office/drawing/2014/main" id="{467CBC7A-7598-48FD-A3DF-C1AFDF182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74676" y="3575050"/>
              <a:ext cx="41275" cy="1588"/>
            </a:xfrm>
            <a:prstGeom prst="rect">
              <a:avLst/>
            </a:prstGeom>
            <a:solidFill>
              <a:srgbClr val="DA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9" name="Freeform 1080">
              <a:extLst>
                <a:ext uri="{FF2B5EF4-FFF2-40B4-BE49-F238E27FC236}">
                  <a16:creationId xmlns:a16="http://schemas.microsoft.com/office/drawing/2014/main" id="{C3C06032-0090-4BE0-829C-EA7536B7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74676" y="3575050"/>
              <a:ext cx="41275" cy="0"/>
            </a:xfrm>
            <a:custGeom>
              <a:avLst/>
              <a:gdLst>
                <a:gd name="T0" fmla="*/ 0 w 26"/>
                <a:gd name="T1" fmla="*/ 26 w 26"/>
                <a:gd name="T2" fmla="*/ 26 w 26"/>
                <a:gd name="T3" fmla="*/ 0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0" y="0"/>
                  </a:moveTo>
                  <a:lnTo>
                    <a:pt x="26" y="0"/>
                  </a:lnTo>
                  <a:lnTo>
                    <a:pt x="26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" name="Freeform 1081">
              <a:extLst>
                <a:ext uri="{FF2B5EF4-FFF2-40B4-BE49-F238E27FC236}">
                  <a16:creationId xmlns:a16="http://schemas.microsoft.com/office/drawing/2014/main" id="{9BA6F0B4-8E86-4A8D-8F9C-FAFF64A35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15951" y="3575050"/>
              <a:ext cx="41275" cy="3175"/>
            </a:xfrm>
            <a:custGeom>
              <a:avLst/>
              <a:gdLst>
                <a:gd name="T0" fmla="*/ 0 w 26"/>
                <a:gd name="T1" fmla="*/ 0 h 2"/>
                <a:gd name="T2" fmla="*/ 0 w 26"/>
                <a:gd name="T3" fmla="*/ 0 h 2"/>
                <a:gd name="T4" fmla="*/ 26 w 26"/>
                <a:gd name="T5" fmla="*/ 2 h 2"/>
                <a:gd name="T6" fmla="*/ 26 w 26"/>
                <a:gd name="T7" fmla="*/ 2 h 2"/>
                <a:gd name="T8" fmla="*/ 26 w 26"/>
                <a:gd name="T9" fmla="*/ 2 h 2"/>
                <a:gd name="T10" fmla="*/ 0 w 26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">
                  <a:moveTo>
                    <a:pt x="0" y="0"/>
                  </a:moveTo>
                  <a:lnTo>
                    <a:pt x="0" y="0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4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" name="Freeform 1082">
              <a:extLst>
                <a:ext uri="{FF2B5EF4-FFF2-40B4-BE49-F238E27FC236}">
                  <a16:creationId xmlns:a16="http://schemas.microsoft.com/office/drawing/2014/main" id="{3CE537F4-DF98-4209-B22F-597996E09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15951" y="3575050"/>
              <a:ext cx="41275" cy="3175"/>
            </a:xfrm>
            <a:custGeom>
              <a:avLst/>
              <a:gdLst>
                <a:gd name="T0" fmla="*/ 0 w 26"/>
                <a:gd name="T1" fmla="*/ 0 h 2"/>
                <a:gd name="T2" fmla="*/ 0 w 26"/>
                <a:gd name="T3" fmla="*/ 0 h 2"/>
                <a:gd name="T4" fmla="*/ 26 w 26"/>
                <a:gd name="T5" fmla="*/ 2 h 2"/>
                <a:gd name="T6" fmla="*/ 26 w 26"/>
                <a:gd name="T7" fmla="*/ 2 h 2"/>
                <a:gd name="T8" fmla="*/ 26 w 26"/>
                <a:gd name="T9" fmla="*/ 2 h 2"/>
                <a:gd name="T10" fmla="*/ 0 w 26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">
                  <a:moveTo>
                    <a:pt x="0" y="0"/>
                  </a:moveTo>
                  <a:lnTo>
                    <a:pt x="0" y="0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" name="Freeform 1083">
              <a:extLst>
                <a:ext uri="{FF2B5EF4-FFF2-40B4-BE49-F238E27FC236}">
                  <a16:creationId xmlns:a16="http://schemas.microsoft.com/office/drawing/2014/main" id="{78DB7BE9-FCBC-49B8-AD3B-0DE502E45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57226" y="3578225"/>
              <a:ext cx="77788" cy="3175"/>
            </a:xfrm>
            <a:custGeom>
              <a:avLst/>
              <a:gdLst>
                <a:gd name="T0" fmla="*/ 0 w 49"/>
                <a:gd name="T1" fmla="*/ 0 h 2"/>
                <a:gd name="T2" fmla="*/ 0 w 49"/>
                <a:gd name="T3" fmla="*/ 0 h 2"/>
                <a:gd name="T4" fmla="*/ 0 w 49"/>
                <a:gd name="T5" fmla="*/ 0 h 2"/>
                <a:gd name="T6" fmla="*/ 47 w 49"/>
                <a:gd name="T7" fmla="*/ 2 h 2"/>
                <a:gd name="T8" fmla="*/ 47 w 49"/>
                <a:gd name="T9" fmla="*/ 2 h 2"/>
                <a:gd name="T10" fmla="*/ 49 w 49"/>
                <a:gd name="T11" fmla="*/ 2 h 2"/>
                <a:gd name="T12" fmla="*/ 0 w 49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7" y="2"/>
                  </a:lnTo>
                  <a:lnTo>
                    <a:pt x="47" y="2"/>
                  </a:lnTo>
                  <a:lnTo>
                    <a:pt x="49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" name="Freeform 1084">
              <a:extLst>
                <a:ext uri="{FF2B5EF4-FFF2-40B4-BE49-F238E27FC236}">
                  <a16:creationId xmlns:a16="http://schemas.microsoft.com/office/drawing/2014/main" id="{E8916880-FF54-458A-A2BB-42125AB67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57226" y="3578225"/>
              <a:ext cx="77788" cy="3175"/>
            </a:xfrm>
            <a:custGeom>
              <a:avLst/>
              <a:gdLst>
                <a:gd name="T0" fmla="*/ 0 w 49"/>
                <a:gd name="T1" fmla="*/ 0 h 2"/>
                <a:gd name="T2" fmla="*/ 0 w 49"/>
                <a:gd name="T3" fmla="*/ 0 h 2"/>
                <a:gd name="T4" fmla="*/ 0 w 49"/>
                <a:gd name="T5" fmla="*/ 0 h 2"/>
                <a:gd name="T6" fmla="*/ 47 w 49"/>
                <a:gd name="T7" fmla="*/ 2 h 2"/>
                <a:gd name="T8" fmla="*/ 47 w 49"/>
                <a:gd name="T9" fmla="*/ 2 h 2"/>
                <a:gd name="T10" fmla="*/ 49 w 49"/>
                <a:gd name="T11" fmla="*/ 2 h 2"/>
                <a:gd name="T12" fmla="*/ 0 w 49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7" y="2"/>
                  </a:lnTo>
                  <a:lnTo>
                    <a:pt x="47" y="2"/>
                  </a:lnTo>
                  <a:lnTo>
                    <a:pt x="49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" name="Freeform 1085">
              <a:extLst>
                <a:ext uri="{FF2B5EF4-FFF2-40B4-BE49-F238E27FC236}">
                  <a16:creationId xmlns:a16="http://schemas.microsoft.com/office/drawing/2014/main" id="{FAAA90CE-C8CB-45B3-AEA5-AEE1E5DBC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12776" y="3213100"/>
              <a:ext cx="31750" cy="177800"/>
            </a:xfrm>
            <a:custGeom>
              <a:avLst/>
              <a:gdLst>
                <a:gd name="T0" fmla="*/ 20 w 20"/>
                <a:gd name="T1" fmla="*/ 0 h 112"/>
                <a:gd name="T2" fmla="*/ 20 w 20"/>
                <a:gd name="T3" fmla="*/ 0 h 112"/>
                <a:gd name="T4" fmla="*/ 18 w 20"/>
                <a:gd name="T5" fmla="*/ 6 h 112"/>
                <a:gd name="T6" fmla="*/ 18 w 20"/>
                <a:gd name="T7" fmla="*/ 6 h 112"/>
                <a:gd name="T8" fmla="*/ 14 w 20"/>
                <a:gd name="T9" fmla="*/ 26 h 112"/>
                <a:gd name="T10" fmla="*/ 12 w 20"/>
                <a:gd name="T11" fmla="*/ 46 h 112"/>
                <a:gd name="T12" fmla="*/ 0 w 20"/>
                <a:gd name="T13" fmla="*/ 112 h 112"/>
                <a:gd name="T14" fmla="*/ 0 w 20"/>
                <a:gd name="T15" fmla="*/ 112 h 112"/>
                <a:gd name="T16" fmla="*/ 12 w 20"/>
                <a:gd name="T17" fmla="*/ 46 h 112"/>
                <a:gd name="T18" fmla="*/ 12 w 20"/>
                <a:gd name="T19" fmla="*/ 46 h 112"/>
                <a:gd name="T20" fmla="*/ 14 w 20"/>
                <a:gd name="T21" fmla="*/ 26 h 112"/>
                <a:gd name="T22" fmla="*/ 18 w 20"/>
                <a:gd name="T23" fmla="*/ 6 h 112"/>
                <a:gd name="T24" fmla="*/ 18 w 20"/>
                <a:gd name="T25" fmla="*/ 6 h 112"/>
                <a:gd name="T26" fmla="*/ 20 w 20"/>
                <a:gd name="T2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12">
                  <a:moveTo>
                    <a:pt x="20" y="0"/>
                  </a:moveTo>
                  <a:lnTo>
                    <a:pt x="20" y="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4" y="26"/>
                  </a:lnTo>
                  <a:lnTo>
                    <a:pt x="12" y="46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12" y="46"/>
                  </a:lnTo>
                  <a:lnTo>
                    <a:pt x="12" y="46"/>
                  </a:lnTo>
                  <a:lnTo>
                    <a:pt x="14" y="2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BCBA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" name="Freeform 1086">
              <a:extLst>
                <a:ext uri="{FF2B5EF4-FFF2-40B4-BE49-F238E27FC236}">
                  <a16:creationId xmlns:a16="http://schemas.microsoft.com/office/drawing/2014/main" id="{2CE78CD5-7E00-487D-B21B-D8B727398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12776" y="3213100"/>
              <a:ext cx="31750" cy="177800"/>
            </a:xfrm>
            <a:custGeom>
              <a:avLst/>
              <a:gdLst>
                <a:gd name="T0" fmla="*/ 20 w 20"/>
                <a:gd name="T1" fmla="*/ 0 h 112"/>
                <a:gd name="T2" fmla="*/ 20 w 20"/>
                <a:gd name="T3" fmla="*/ 0 h 112"/>
                <a:gd name="T4" fmla="*/ 18 w 20"/>
                <a:gd name="T5" fmla="*/ 6 h 112"/>
                <a:gd name="T6" fmla="*/ 18 w 20"/>
                <a:gd name="T7" fmla="*/ 6 h 112"/>
                <a:gd name="T8" fmla="*/ 14 w 20"/>
                <a:gd name="T9" fmla="*/ 26 h 112"/>
                <a:gd name="T10" fmla="*/ 12 w 20"/>
                <a:gd name="T11" fmla="*/ 46 h 112"/>
                <a:gd name="T12" fmla="*/ 0 w 20"/>
                <a:gd name="T13" fmla="*/ 112 h 112"/>
                <a:gd name="T14" fmla="*/ 0 w 20"/>
                <a:gd name="T15" fmla="*/ 112 h 112"/>
                <a:gd name="T16" fmla="*/ 12 w 20"/>
                <a:gd name="T17" fmla="*/ 46 h 112"/>
                <a:gd name="T18" fmla="*/ 12 w 20"/>
                <a:gd name="T19" fmla="*/ 46 h 112"/>
                <a:gd name="T20" fmla="*/ 14 w 20"/>
                <a:gd name="T21" fmla="*/ 26 h 112"/>
                <a:gd name="T22" fmla="*/ 18 w 20"/>
                <a:gd name="T23" fmla="*/ 6 h 112"/>
                <a:gd name="T24" fmla="*/ 18 w 20"/>
                <a:gd name="T25" fmla="*/ 6 h 112"/>
                <a:gd name="T26" fmla="*/ 20 w 20"/>
                <a:gd name="T2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12">
                  <a:moveTo>
                    <a:pt x="20" y="0"/>
                  </a:moveTo>
                  <a:lnTo>
                    <a:pt x="20" y="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4" y="26"/>
                  </a:lnTo>
                  <a:lnTo>
                    <a:pt x="12" y="46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12" y="46"/>
                  </a:lnTo>
                  <a:lnTo>
                    <a:pt x="12" y="46"/>
                  </a:lnTo>
                  <a:lnTo>
                    <a:pt x="14" y="2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" name="Freeform 1087">
              <a:extLst>
                <a:ext uri="{FF2B5EF4-FFF2-40B4-BE49-F238E27FC236}">
                  <a16:creationId xmlns:a16="http://schemas.microsoft.com/office/drawing/2014/main" id="{E518CAB6-3E70-42C7-AC2D-F6C230252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74676" y="3092450"/>
              <a:ext cx="239713" cy="488950"/>
            </a:xfrm>
            <a:custGeom>
              <a:avLst/>
              <a:gdLst>
                <a:gd name="T0" fmla="*/ 78 w 151"/>
                <a:gd name="T1" fmla="*/ 0 h 308"/>
                <a:gd name="T2" fmla="*/ 78 w 151"/>
                <a:gd name="T3" fmla="*/ 0 h 308"/>
                <a:gd name="T4" fmla="*/ 68 w 151"/>
                <a:gd name="T5" fmla="*/ 14 h 308"/>
                <a:gd name="T6" fmla="*/ 58 w 151"/>
                <a:gd name="T7" fmla="*/ 32 h 308"/>
                <a:gd name="T8" fmla="*/ 52 w 151"/>
                <a:gd name="T9" fmla="*/ 54 h 308"/>
                <a:gd name="T10" fmla="*/ 44 w 151"/>
                <a:gd name="T11" fmla="*/ 76 h 308"/>
                <a:gd name="T12" fmla="*/ 44 w 151"/>
                <a:gd name="T13" fmla="*/ 76 h 308"/>
                <a:gd name="T14" fmla="*/ 42 w 151"/>
                <a:gd name="T15" fmla="*/ 82 h 308"/>
                <a:gd name="T16" fmla="*/ 42 w 151"/>
                <a:gd name="T17" fmla="*/ 82 h 308"/>
                <a:gd name="T18" fmla="*/ 38 w 151"/>
                <a:gd name="T19" fmla="*/ 102 h 308"/>
                <a:gd name="T20" fmla="*/ 36 w 151"/>
                <a:gd name="T21" fmla="*/ 122 h 308"/>
                <a:gd name="T22" fmla="*/ 24 w 151"/>
                <a:gd name="T23" fmla="*/ 188 h 308"/>
                <a:gd name="T24" fmla="*/ 0 w 151"/>
                <a:gd name="T25" fmla="*/ 304 h 308"/>
                <a:gd name="T26" fmla="*/ 26 w 151"/>
                <a:gd name="T27" fmla="*/ 304 h 308"/>
                <a:gd name="T28" fmla="*/ 52 w 151"/>
                <a:gd name="T29" fmla="*/ 306 h 308"/>
                <a:gd name="T30" fmla="*/ 101 w 151"/>
                <a:gd name="T31" fmla="*/ 308 h 308"/>
                <a:gd name="T32" fmla="*/ 101 w 151"/>
                <a:gd name="T33" fmla="*/ 308 h 308"/>
                <a:gd name="T34" fmla="*/ 125 w 151"/>
                <a:gd name="T35" fmla="*/ 254 h 308"/>
                <a:gd name="T36" fmla="*/ 135 w 151"/>
                <a:gd name="T37" fmla="*/ 230 h 308"/>
                <a:gd name="T38" fmla="*/ 143 w 151"/>
                <a:gd name="T39" fmla="*/ 206 h 308"/>
                <a:gd name="T40" fmla="*/ 149 w 151"/>
                <a:gd name="T41" fmla="*/ 184 h 308"/>
                <a:gd name="T42" fmla="*/ 151 w 151"/>
                <a:gd name="T43" fmla="*/ 162 h 308"/>
                <a:gd name="T44" fmla="*/ 151 w 151"/>
                <a:gd name="T45" fmla="*/ 142 h 308"/>
                <a:gd name="T46" fmla="*/ 149 w 151"/>
                <a:gd name="T47" fmla="*/ 124 h 308"/>
                <a:gd name="T48" fmla="*/ 149 w 151"/>
                <a:gd name="T49" fmla="*/ 124 h 308"/>
                <a:gd name="T50" fmla="*/ 139 w 151"/>
                <a:gd name="T51" fmla="*/ 90 h 308"/>
                <a:gd name="T52" fmla="*/ 129 w 151"/>
                <a:gd name="T53" fmla="*/ 56 h 308"/>
                <a:gd name="T54" fmla="*/ 129 w 151"/>
                <a:gd name="T55" fmla="*/ 56 h 308"/>
                <a:gd name="T56" fmla="*/ 127 w 151"/>
                <a:gd name="T57" fmla="*/ 48 h 308"/>
                <a:gd name="T58" fmla="*/ 127 w 151"/>
                <a:gd name="T59" fmla="*/ 48 h 308"/>
                <a:gd name="T60" fmla="*/ 113 w 151"/>
                <a:gd name="T61" fmla="*/ 38 h 308"/>
                <a:gd name="T62" fmla="*/ 99 w 151"/>
                <a:gd name="T63" fmla="*/ 26 h 308"/>
                <a:gd name="T64" fmla="*/ 87 w 151"/>
                <a:gd name="T65" fmla="*/ 14 h 308"/>
                <a:gd name="T66" fmla="*/ 78 w 151"/>
                <a:gd name="T67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308">
                  <a:moveTo>
                    <a:pt x="78" y="0"/>
                  </a:moveTo>
                  <a:lnTo>
                    <a:pt x="78" y="0"/>
                  </a:lnTo>
                  <a:lnTo>
                    <a:pt x="68" y="14"/>
                  </a:lnTo>
                  <a:lnTo>
                    <a:pt x="58" y="32"/>
                  </a:lnTo>
                  <a:lnTo>
                    <a:pt x="52" y="54"/>
                  </a:lnTo>
                  <a:lnTo>
                    <a:pt x="44" y="76"/>
                  </a:lnTo>
                  <a:lnTo>
                    <a:pt x="44" y="76"/>
                  </a:lnTo>
                  <a:lnTo>
                    <a:pt x="42" y="82"/>
                  </a:lnTo>
                  <a:lnTo>
                    <a:pt x="42" y="82"/>
                  </a:lnTo>
                  <a:lnTo>
                    <a:pt x="38" y="102"/>
                  </a:lnTo>
                  <a:lnTo>
                    <a:pt x="36" y="122"/>
                  </a:lnTo>
                  <a:lnTo>
                    <a:pt x="24" y="188"/>
                  </a:lnTo>
                  <a:lnTo>
                    <a:pt x="0" y="304"/>
                  </a:lnTo>
                  <a:lnTo>
                    <a:pt x="26" y="304"/>
                  </a:lnTo>
                  <a:lnTo>
                    <a:pt x="52" y="306"/>
                  </a:lnTo>
                  <a:lnTo>
                    <a:pt x="101" y="308"/>
                  </a:lnTo>
                  <a:lnTo>
                    <a:pt x="101" y="308"/>
                  </a:lnTo>
                  <a:lnTo>
                    <a:pt x="125" y="254"/>
                  </a:lnTo>
                  <a:lnTo>
                    <a:pt x="135" y="230"/>
                  </a:lnTo>
                  <a:lnTo>
                    <a:pt x="143" y="206"/>
                  </a:lnTo>
                  <a:lnTo>
                    <a:pt x="149" y="184"/>
                  </a:lnTo>
                  <a:lnTo>
                    <a:pt x="151" y="162"/>
                  </a:lnTo>
                  <a:lnTo>
                    <a:pt x="151" y="142"/>
                  </a:lnTo>
                  <a:lnTo>
                    <a:pt x="149" y="124"/>
                  </a:lnTo>
                  <a:lnTo>
                    <a:pt x="149" y="124"/>
                  </a:lnTo>
                  <a:lnTo>
                    <a:pt x="139" y="90"/>
                  </a:lnTo>
                  <a:lnTo>
                    <a:pt x="129" y="56"/>
                  </a:lnTo>
                  <a:lnTo>
                    <a:pt x="129" y="56"/>
                  </a:lnTo>
                  <a:lnTo>
                    <a:pt x="127" y="48"/>
                  </a:lnTo>
                  <a:lnTo>
                    <a:pt x="127" y="48"/>
                  </a:lnTo>
                  <a:lnTo>
                    <a:pt x="113" y="38"/>
                  </a:lnTo>
                  <a:lnTo>
                    <a:pt x="99" y="26"/>
                  </a:lnTo>
                  <a:lnTo>
                    <a:pt x="87" y="1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A9A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7" name="Freeform 1088">
              <a:extLst>
                <a:ext uri="{FF2B5EF4-FFF2-40B4-BE49-F238E27FC236}">
                  <a16:creationId xmlns:a16="http://schemas.microsoft.com/office/drawing/2014/main" id="{A0524380-E1BE-409C-9494-85E086E60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74676" y="3092450"/>
              <a:ext cx="239713" cy="488950"/>
            </a:xfrm>
            <a:custGeom>
              <a:avLst/>
              <a:gdLst>
                <a:gd name="T0" fmla="*/ 78 w 151"/>
                <a:gd name="T1" fmla="*/ 0 h 308"/>
                <a:gd name="T2" fmla="*/ 78 w 151"/>
                <a:gd name="T3" fmla="*/ 0 h 308"/>
                <a:gd name="T4" fmla="*/ 68 w 151"/>
                <a:gd name="T5" fmla="*/ 14 h 308"/>
                <a:gd name="T6" fmla="*/ 58 w 151"/>
                <a:gd name="T7" fmla="*/ 32 h 308"/>
                <a:gd name="T8" fmla="*/ 52 w 151"/>
                <a:gd name="T9" fmla="*/ 54 h 308"/>
                <a:gd name="T10" fmla="*/ 44 w 151"/>
                <a:gd name="T11" fmla="*/ 76 h 308"/>
                <a:gd name="T12" fmla="*/ 44 w 151"/>
                <a:gd name="T13" fmla="*/ 76 h 308"/>
                <a:gd name="T14" fmla="*/ 42 w 151"/>
                <a:gd name="T15" fmla="*/ 82 h 308"/>
                <a:gd name="T16" fmla="*/ 42 w 151"/>
                <a:gd name="T17" fmla="*/ 82 h 308"/>
                <a:gd name="T18" fmla="*/ 38 w 151"/>
                <a:gd name="T19" fmla="*/ 102 h 308"/>
                <a:gd name="T20" fmla="*/ 36 w 151"/>
                <a:gd name="T21" fmla="*/ 122 h 308"/>
                <a:gd name="T22" fmla="*/ 24 w 151"/>
                <a:gd name="T23" fmla="*/ 188 h 308"/>
                <a:gd name="T24" fmla="*/ 0 w 151"/>
                <a:gd name="T25" fmla="*/ 304 h 308"/>
                <a:gd name="T26" fmla="*/ 26 w 151"/>
                <a:gd name="T27" fmla="*/ 304 h 308"/>
                <a:gd name="T28" fmla="*/ 52 w 151"/>
                <a:gd name="T29" fmla="*/ 306 h 308"/>
                <a:gd name="T30" fmla="*/ 101 w 151"/>
                <a:gd name="T31" fmla="*/ 308 h 308"/>
                <a:gd name="T32" fmla="*/ 101 w 151"/>
                <a:gd name="T33" fmla="*/ 308 h 308"/>
                <a:gd name="T34" fmla="*/ 125 w 151"/>
                <a:gd name="T35" fmla="*/ 254 h 308"/>
                <a:gd name="T36" fmla="*/ 135 w 151"/>
                <a:gd name="T37" fmla="*/ 230 h 308"/>
                <a:gd name="T38" fmla="*/ 143 w 151"/>
                <a:gd name="T39" fmla="*/ 206 h 308"/>
                <a:gd name="T40" fmla="*/ 149 w 151"/>
                <a:gd name="T41" fmla="*/ 184 h 308"/>
                <a:gd name="T42" fmla="*/ 151 w 151"/>
                <a:gd name="T43" fmla="*/ 162 h 308"/>
                <a:gd name="T44" fmla="*/ 151 w 151"/>
                <a:gd name="T45" fmla="*/ 142 h 308"/>
                <a:gd name="T46" fmla="*/ 149 w 151"/>
                <a:gd name="T47" fmla="*/ 124 h 308"/>
                <a:gd name="T48" fmla="*/ 149 w 151"/>
                <a:gd name="T49" fmla="*/ 124 h 308"/>
                <a:gd name="T50" fmla="*/ 139 w 151"/>
                <a:gd name="T51" fmla="*/ 90 h 308"/>
                <a:gd name="T52" fmla="*/ 129 w 151"/>
                <a:gd name="T53" fmla="*/ 56 h 308"/>
                <a:gd name="T54" fmla="*/ 129 w 151"/>
                <a:gd name="T55" fmla="*/ 56 h 308"/>
                <a:gd name="T56" fmla="*/ 127 w 151"/>
                <a:gd name="T57" fmla="*/ 48 h 308"/>
                <a:gd name="T58" fmla="*/ 127 w 151"/>
                <a:gd name="T59" fmla="*/ 48 h 308"/>
                <a:gd name="T60" fmla="*/ 113 w 151"/>
                <a:gd name="T61" fmla="*/ 38 h 308"/>
                <a:gd name="T62" fmla="*/ 99 w 151"/>
                <a:gd name="T63" fmla="*/ 26 h 308"/>
                <a:gd name="T64" fmla="*/ 87 w 151"/>
                <a:gd name="T65" fmla="*/ 14 h 308"/>
                <a:gd name="T66" fmla="*/ 78 w 151"/>
                <a:gd name="T67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308">
                  <a:moveTo>
                    <a:pt x="78" y="0"/>
                  </a:moveTo>
                  <a:lnTo>
                    <a:pt x="78" y="0"/>
                  </a:lnTo>
                  <a:lnTo>
                    <a:pt x="68" y="14"/>
                  </a:lnTo>
                  <a:lnTo>
                    <a:pt x="58" y="32"/>
                  </a:lnTo>
                  <a:lnTo>
                    <a:pt x="52" y="54"/>
                  </a:lnTo>
                  <a:lnTo>
                    <a:pt x="44" y="76"/>
                  </a:lnTo>
                  <a:lnTo>
                    <a:pt x="44" y="76"/>
                  </a:lnTo>
                  <a:lnTo>
                    <a:pt x="42" y="82"/>
                  </a:lnTo>
                  <a:lnTo>
                    <a:pt x="42" y="82"/>
                  </a:lnTo>
                  <a:lnTo>
                    <a:pt x="38" y="102"/>
                  </a:lnTo>
                  <a:lnTo>
                    <a:pt x="36" y="122"/>
                  </a:lnTo>
                  <a:lnTo>
                    <a:pt x="24" y="188"/>
                  </a:lnTo>
                  <a:lnTo>
                    <a:pt x="0" y="304"/>
                  </a:lnTo>
                  <a:lnTo>
                    <a:pt x="26" y="304"/>
                  </a:lnTo>
                  <a:lnTo>
                    <a:pt x="52" y="306"/>
                  </a:lnTo>
                  <a:lnTo>
                    <a:pt x="101" y="308"/>
                  </a:lnTo>
                  <a:lnTo>
                    <a:pt x="101" y="308"/>
                  </a:lnTo>
                  <a:lnTo>
                    <a:pt x="125" y="254"/>
                  </a:lnTo>
                  <a:lnTo>
                    <a:pt x="135" y="230"/>
                  </a:lnTo>
                  <a:lnTo>
                    <a:pt x="143" y="206"/>
                  </a:lnTo>
                  <a:lnTo>
                    <a:pt x="149" y="184"/>
                  </a:lnTo>
                  <a:lnTo>
                    <a:pt x="151" y="162"/>
                  </a:lnTo>
                  <a:lnTo>
                    <a:pt x="151" y="142"/>
                  </a:lnTo>
                  <a:lnTo>
                    <a:pt x="149" y="124"/>
                  </a:lnTo>
                  <a:lnTo>
                    <a:pt x="149" y="124"/>
                  </a:lnTo>
                  <a:lnTo>
                    <a:pt x="139" y="90"/>
                  </a:lnTo>
                  <a:lnTo>
                    <a:pt x="129" y="56"/>
                  </a:lnTo>
                  <a:lnTo>
                    <a:pt x="129" y="56"/>
                  </a:lnTo>
                  <a:lnTo>
                    <a:pt x="127" y="48"/>
                  </a:lnTo>
                  <a:lnTo>
                    <a:pt x="127" y="48"/>
                  </a:lnTo>
                  <a:lnTo>
                    <a:pt x="113" y="38"/>
                  </a:lnTo>
                  <a:lnTo>
                    <a:pt x="99" y="26"/>
                  </a:lnTo>
                  <a:lnTo>
                    <a:pt x="87" y="14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8" name="Freeform 1089">
              <a:extLst>
                <a:ext uri="{FF2B5EF4-FFF2-40B4-BE49-F238E27FC236}">
                  <a16:creationId xmlns:a16="http://schemas.microsoft.com/office/drawing/2014/main" id="{D2FCFC2D-15CF-45C8-9CCC-B94B312F8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25476" y="3070225"/>
              <a:ext cx="128588" cy="247650"/>
            </a:xfrm>
            <a:custGeom>
              <a:avLst/>
              <a:gdLst>
                <a:gd name="T0" fmla="*/ 69 w 81"/>
                <a:gd name="T1" fmla="*/ 40 h 156"/>
                <a:gd name="T2" fmla="*/ 69 w 81"/>
                <a:gd name="T3" fmla="*/ 40 h 156"/>
                <a:gd name="T4" fmla="*/ 55 w 81"/>
                <a:gd name="T5" fmla="*/ 64 h 156"/>
                <a:gd name="T6" fmla="*/ 55 w 81"/>
                <a:gd name="T7" fmla="*/ 64 h 156"/>
                <a:gd name="T8" fmla="*/ 28 w 81"/>
                <a:gd name="T9" fmla="*/ 110 h 156"/>
                <a:gd name="T10" fmla="*/ 0 w 81"/>
                <a:gd name="T11" fmla="*/ 156 h 156"/>
                <a:gd name="T12" fmla="*/ 4 w 81"/>
                <a:gd name="T13" fmla="*/ 136 h 156"/>
                <a:gd name="T14" fmla="*/ 4 w 81"/>
                <a:gd name="T15" fmla="*/ 136 h 156"/>
                <a:gd name="T16" fmla="*/ 6 w 81"/>
                <a:gd name="T17" fmla="*/ 116 h 156"/>
                <a:gd name="T18" fmla="*/ 10 w 81"/>
                <a:gd name="T19" fmla="*/ 96 h 156"/>
                <a:gd name="T20" fmla="*/ 10 w 81"/>
                <a:gd name="T21" fmla="*/ 96 h 156"/>
                <a:gd name="T22" fmla="*/ 20 w 81"/>
                <a:gd name="T23" fmla="*/ 64 h 156"/>
                <a:gd name="T24" fmla="*/ 30 w 81"/>
                <a:gd name="T25" fmla="*/ 38 h 156"/>
                <a:gd name="T26" fmla="*/ 36 w 81"/>
                <a:gd name="T27" fmla="*/ 26 h 156"/>
                <a:gd name="T28" fmla="*/ 44 w 81"/>
                <a:gd name="T29" fmla="*/ 16 h 156"/>
                <a:gd name="T30" fmla="*/ 53 w 81"/>
                <a:gd name="T31" fmla="*/ 8 h 156"/>
                <a:gd name="T32" fmla="*/ 63 w 81"/>
                <a:gd name="T33" fmla="*/ 0 h 156"/>
                <a:gd name="T34" fmla="*/ 63 w 81"/>
                <a:gd name="T35" fmla="*/ 0 h 156"/>
                <a:gd name="T36" fmla="*/ 71 w 81"/>
                <a:gd name="T37" fmla="*/ 6 h 156"/>
                <a:gd name="T38" fmla="*/ 81 w 81"/>
                <a:gd name="T39" fmla="*/ 8 h 156"/>
                <a:gd name="T40" fmla="*/ 81 w 81"/>
                <a:gd name="T41" fmla="*/ 8 h 156"/>
                <a:gd name="T42" fmla="*/ 69 w 81"/>
                <a:gd name="T43" fmla="*/ 40 h 156"/>
                <a:gd name="T44" fmla="*/ 69 w 81"/>
                <a:gd name="T45" fmla="*/ 4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1" h="156">
                  <a:moveTo>
                    <a:pt x="69" y="40"/>
                  </a:moveTo>
                  <a:lnTo>
                    <a:pt x="69" y="40"/>
                  </a:lnTo>
                  <a:lnTo>
                    <a:pt x="55" y="64"/>
                  </a:lnTo>
                  <a:lnTo>
                    <a:pt x="55" y="64"/>
                  </a:lnTo>
                  <a:lnTo>
                    <a:pt x="28" y="110"/>
                  </a:lnTo>
                  <a:lnTo>
                    <a:pt x="0" y="156"/>
                  </a:lnTo>
                  <a:lnTo>
                    <a:pt x="4" y="136"/>
                  </a:lnTo>
                  <a:lnTo>
                    <a:pt x="4" y="136"/>
                  </a:lnTo>
                  <a:lnTo>
                    <a:pt x="6" y="116"/>
                  </a:lnTo>
                  <a:lnTo>
                    <a:pt x="10" y="96"/>
                  </a:lnTo>
                  <a:lnTo>
                    <a:pt x="10" y="96"/>
                  </a:lnTo>
                  <a:lnTo>
                    <a:pt x="20" y="64"/>
                  </a:lnTo>
                  <a:lnTo>
                    <a:pt x="30" y="38"/>
                  </a:lnTo>
                  <a:lnTo>
                    <a:pt x="36" y="26"/>
                  </a:lnTo>
                  <a:lnTo>
                    <a:pt x="44" y="16"/>
                  </a:lnTo>
                  <a:lnTo>
                    <a:pt x="53" y="8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71" y="6"/>
                  </a:lnTo>
                  <a:lnTo>
                    <a:pt x="81" y="8"/>
                  </a:lnTo>
                  <a:lnTo>
                    <a:pt x="81" y="8"/>
                  </a:lnTo>
                  <a:lnTo>
                    <a:pt x="69" y="40"/>
                  </a:lnTo>
                  <a:lnTo>
                    <a:pt x="69" y="40"/>
                  </a:lnTo>
                  <a:close/>
                </a:path>
              </a:pathLst>
            </a:custGeom>
            <a:solidFill>
              <a:srgbClr val="F8F1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" name="Freeform 1090">
              <a:extLst>
                <a:ext uri="{FF2B5EF4-FFF2-40B4-BE49-F238E27FC236}">
                  <a16:creationId xmlns:a16="http://schemas.microsoft.com/office/drawing/2014/main" id="{28DD9AFC-CCEE-4A11-B1D8-2A57EBDF4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57163" y="3336925"/>
              <a:ext cx="103188" cy="139700"/>
            </a:xfrm>
            <a:custGeom>
              <a:avLst/>
              <a:gdLst>
                <a:gd name="T0" fmla="*/ 65 w 65"/>
                <a:gd name="T1" fmla="*/ 0 h 88"/>
                <a:gd name="T2" fmla="*/ 65 w 65"/>
                <a:gd name="T3" fmla="*/ 0 h 88"/>
                <a:gd name="T4" fmla="*/ 55 w 65"/>
                <a:gd name="T5" fmla="*/ 0 h 88"/>
                <a:gd name="T6" fmla="*/ 45 w 65"/>
                <a:gd name="T7" fmla="*/ 0 h 88"/>
                <a:gd name="T8" fmla="*/ 33 w 65"/>
                <a:gd name="T9" fmla="*/ 0 h 88"/>
                <a:gd name="T10" fmla="*/ 21 w 65"/>
                <a:gd name="T11" fmla="*/ 6 h 88"/>
                <a:gd name="T12" fmla="*/ 16 w 65"/>
                <a:gd name="T13" fmla="*/ 8 h 88"/>
                <a:gd name="T14" fmla="*/ 10 w 65"/>
                <a:gd name="T15" fmla="*/ 14 h 88"/>
                <a:gd name="T16" fmla="*/ 6 w 65"/>
                <a:gd name="T17" fmla="*/ 20 h 88"/>
                <a:gd name="T18" fmla="*/ 2 w 65"/>
                <a:gd name="T19" fmla="*/ 26 h 88"/>
                <a:gd name="T20" fmla="*/ 0 w 65"/>
                <a:gd name="T21" fmla="*/ 34 h 88"/>
                <a:gd name="T22" fmla="*/ 0 w 65"/>
                <a:gd name="T23" fmla="*/ 44 h 88"/>
                <a:gd name="T24" fmla="*/ 0 w 65"/>
                <a:gd name="T25" fmla="*/ 44 h 88"/>
                <a:gd name="T26" fmla="*/ 0 w 65"/>
                <a:gd name="T27" fmla="*/ 54 h 88"/>
                <a:gd name="T28" fmla="*/ 2 w 65"/>
                <a:gd name="T29" fmla="*/ 60 h 88"/>
                <a:gd name="T30" fmla="*/ 4 w 65"/>
                <a:gd name="T31" fmla="*/ 66 h 88"/>
                <a:gd name="T32" fmla="*/ 8 w 65"/>
                <a:gd name="T33" fmla="*/ 72 h 88"/>
                <a:gd name="T34" fmla="*/ 18 w 65"/>
                <a:gd name="T35" fmla="*/ 80 h 88"/>
                <a:gd name="T36" fmla="*/ 29 w 65"/>
                <a:gd name="T37" fmla="*/ 84 h 88"/>
                <a:gd name="T38" fmla="*/ 41 w 65"/>
                <a:gd name="T39" fmla="*/ 88 h 88"/>
                <a:gd name="T40" fmla="*/ 51 w 65"/>
                <a:gd name="T41" fmla="*/ 88 h 88"/>
                <a:gd name="T42" fmla="*/ 61 w 65"/>
                <a:gd name="T43" fmla="*/ 88 h 88"/>
                <a:gd name="T44" fmla="*/ 65 w 65"/>
                <a:gd name="T4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88">
                  <a:moveTo>
                    <a:pt x="65" y="0"/>
                  </a:moveTo>
                  <a:lnTo>
                    <a:pt x="65" y="0"/>
                  </a:lnTo>
                  <a:lnTo>
                    <a:pt x="55" y="0"/>
                  </a:lnTo>
                  <a:lnTo>
                    <a:pt x="45" y="0"/>
                  </a:lnTo>
                  <a:lnTo>
                    <a:pt x="33" y="0"/>
                  </a:lnTo>
                  <a:lnTo>
                    <a:pt x="21" y="6"/>
                  </a:lnTo>
                  <a:lnTo>
                    <a:pt x="16" y="8"/>
                  </a:lnTo>
                  <a:lnTo>
                    <a:pt x="10" y="14"/>
                  </a:lnTo>
                  <a:lnTo>
                    <a:pt x="6" y="20"/>
                  </a:lnTo>
                  <a:lnTo>
                    <a:pt x="2" y="26"/>
                  </a:lnTo>
                  <a:lnTo>
                    <a:pt x="0" y="3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54"/>
                  </a:lnTo>
                  <a:lnTo>
                    <a:pt x="2" y="60"/>
                  </a:lnTo>
                  <a:lnTo>
                    <a:pt x="4" y="66"/>
                  </a:lnTo>
                  <a:lnTo>
                    <a:pt x="8" y="72"/>
                  </a:lnTo>
                  <a:lnTo>
                    <a:pt x="18" y="80"/>
                  </a:lnTo>
                  <a:lnTo>
                    <a:pt x="29" y="84"/>
                  </a:lnTo>
                  <a:lnTo>
                    <a:pt x="41" y="88"/>
                  </a:lnTo>
                  <a:lnTo>
                    <a:pt x="51" y="88"/>
                  </a:lnTo>
                  <a:lnTo>
                    <a:pt x="61" y="8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" name="Freeform 1091">
              <a:extLst>
                <a:ext uri="{FF2B5EF4-FFF2-40B4-BE49-F238E27FC236}">
                  <a16:creationId xmlns:a16="http://schemas.microsoft.com/office/drawing/2014/main" id="{8BA22422-2DEA-42B1-87DC-4B87465FD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0826" y="3114675"/>
              <a:ext cx="604838" cy="365125"/>
            </a:xfrm>
            <a:custGeom>
              <a:avLst/>
              <a:gdLst>
                <a:gd name="T0" fmla="*/ 4 w 381"/>
                <a:gd name="T1" fmla="*/ 140 h 230"/>
                <a:gd name="T2" fmla="*/ 0 w 381"/>
                <a:gd name="T3" fmla="*/ 230 h 230"/>
                <a:gd name="T4" fmla="*/ 224 w 381"/>
                <a:gd name="T5" fmla="*/ 228 h 230"/>
                <a:gd name="T6" fmla="*/ 224 w 381"/>
                <a:gd name="T7" fmla="*/ 228 h 230"/>
                <a:gd name="T8" fmla="*/ 234 w 381"/>
                <a:gd name="T9" fmla="*/ 226 h 230"/>
                <a:gd name="T10" fmla="*/ 242 w 381"/>
                <a:gd name="T11" fmla="*/ 222 h 230"/>
                <a:gd name="T12" fmla="*/ 262 w 381"/>
                <a:gd name="T13" fmla="*/ 210 h 230"/>
                <a:gd name="T14" fmla="*/ 280 w 381"/>
                <a:gd name="T15" fmla="*/ 194 h 230"/>
                <a:gd name="T16" fmla="*/ 297 w 381"/>
                <a:gd name="T17" fmla="*/ 176 h 230"/>
                <a:gd name="T18" fmla="*/ 327 w 381"/>
                <a:gd name="T19" fmla="*/ 142 h 230"/>
                <a:gd name="T20" fmla="*/ 337 w 381"/>
                <a:gd name="T21" fmla="*/ 126 h 230"/>
                <a:gd name="T22" fmla="*/ 337 w 381"/>
                <a:gd name="T23" fmla="*/ 126 h 230"/>
                <a:gd name="T24" fmla="*/ 347 w 381"/>
                <a:gd name="T25" fmla="*/ 116 h 230"/>
                <a:gd name="T26" fmla="*/ 359 w 381"/>
                <a:gd name="T27" fmla="*/ 100 h 230"/>
                <a:gd name="T28" fmla="*/ 369 w 381"/>
                <a:gd name="T29" fmla="*/ 82 h 230"/>
                <a:gd name="T30" fmla="*/ 377 w 381"/>
                <a:gd name="T31" fmla="*/ 62 h 230"/>
                <a:gd name="T32" fmla="*/ 379 w 381"/>
                <a:gd name="T33" fmla="*/ 52 h 230"/>
                <a:gd name="T34" fmla="*/ 381 w 381"/>
                <a:gd name="T35" fmla="*/ 42 h 230"/>
                <a:gd name="T36" fmla="*/ 381 w 381"/>
                <a:gd name="T37" fmla="*/ 34 h 230"/>
                <a:gd name="T38" fmla="*/ 377 w 381"/>
                <a:gd name="T39" fmla="*/ 24 h 230"/>
                <a:gd name="T40" fmla="*/ 373 w 381"/>
                <a:gd name="T41" fmla="*/ 16 h 230"/>
                <a:gd name="T42" fmla="*/ 367 w 381"/>
                <a:gd name="T43" fmla="*/ 10 h 230"/>
                <a:gd name="T44" fmla="*/ 357 w 381"/>
                <a:gd name="T45" fmla="*/ 4 h 230"/>
                <a:gd name="T46" fmla="*/ 345 w 381"/>
                <a:gd name="T47" fmla="*/ 0 h 230"/>
                <a:gd name="T48" fmla="*/ 345 w 381"/>
                <a:gd name="T49" fmla="*/ 0 h 230"/>
                <a:gd name="T50" fmla="*/ 335 w 381"/>
                <a:gd name="T51" fmla="*/ 0 h 230"/>
                <a:gd name="T52" fmla="*/ 327 w 381"/>
                <a:gd name="T53" fmla="*/ 2 h 230"/>
                <a:gd name="T54" fmla="*/ 317 w 381"/>
                <a:gd name="T55" fmla="*/ 6 h 230"/>
                <a:gd name="T56" fmla="*/ 309 w 381"/>
                <a:gd name="T57" fmla="*/ 12 h 230"/>
                <a:gd name="T58" fmla="*/ 293 w 381"/>
                <a:gd name="T59" fmla="*/ 26 h 230"/>
                <a:gd name="T60" fmla="*/ 278 w 381"/>
                <a:gd name="T61" fmla="*/ 46 h 230"/>
                <a:gd name="T62" fmla="*/ 264 w 381"/>
                <a:gd name="T63" fmla="*/ 70 h 230"/>
                <a:gd name="T64" fmla="*/ 250 w 381"/>
                <a:gd name="T65" fmla="*/ 92 h 230"/>
                <a:gd name="T66" fmla="*/ 228 w 381"/>
                <a:gd name="T67" fmla="*/ 128 h 230"/>
                <a:gd name="T68" fmla="*/ 228 w 381"/>
                <a:gd name="T69" fmla="*/ 128 h 230"/>
                <a:gd name="T70" fmla="*/ 222 w 381"/>
                <a:gd name="T71" fmla="*/ 134 h 230"/>
                <a:gd name="T72" fmla="*/ 216 w 381"/>
                <a:gd name="T73" fmla="*/ 138 h 230"/>
                <a:gd name="T74" fmla="*/ 204 w 381"/>
                <a:gd name="T75" fmla="*/ 142 h 230"/>
                <a:gd name="T76" fmla="*/ 192 w 381"/>
                <a:gd name="T77" fmla="*/ 144 h 230"/>
                <a:gd name="T78" fmla="*/ 184 w 381"/>
                <a:gd name="T79" fmla="*/ 144 h 230"/>
                <a:gd name="T80" fmla="*/ 4 w 381"/>
                <a:gd name="T81" fmla="*/ 14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1" h="230">
                  <a:moveTo>
                    <a:pt x="4" y="140"/>
                  </a:moveTo>
                  <a:lnTo>
                    <a:pt x="0" y="230"/>
                  </a:lnTo>
                  <a:lnTo>
                    <a:pt x="224" y="228"/>
                  </a:lnTo>
                  <a:lnTo>
                    <a:pt x="224" y="228"/>
                  </a:lnTo>
                  <a:lnTo>
                    <a:pt x="234" y="226"/>
                  </a:lnTo>
                  <a:lnTo>
                    <a:pt x="242" y="222"/>
                  </a:lnTo>
                  <a:lnTo>
                    <a:pt x="262" y="210"/>
                  </a:lnTo>
                  <a:lnTo>
                    <a:pt x="280" y="194"/>
                  </a:lnTo>
                  <a:lnTo>
                    <a:pt x="297" y="176"/>
                  </a:lnTo>
                  <a:lnTo>
                    <a:pt x="327" y="142"/>
                  </a:lnTo>
                  <a:lnTo>
                    <a:pt x="337" y="126"/>
                  </a:lnTo>
                  <a:lnTo>
                    <a:pt x="337" y="126"/>
                  </a:lnTo>
                  <a:lnTo>
                    <a:pt x="347" y="116"/>
                  </a:lnTo>
                  <a:lnTo>
                    <a:pt x="359" y="100"/>
                  </a:lnTo>
                  <a:lnTo>
                    <a:pt x="369" y="82"/>
                  </a:lnTo>
                  <a:lnTo>
                    <a:pt x="377" y="62"/>
                  </a:lnTo>
                  <a:lnTo>
                    <a:pt x="379" y="52"/>
                  </a:lnTo>
                  <a:lnTo>
                    <a:pt x="381" y="42"/>
                  </a:lnTo>
                  <a:lnTo>
                    <a:pt x="381" y="34"/>
                  </a:lnTo>
                  <a:lnTo>
                    <a:pt x="377" y="24"/>
                  </a:lnTo>
                  <a:lnTo>
                    <a:pt x="373" y="16"/>
                  </a:lnTo>
                  <a:lnTo>
                    <a:pt x="367" y="10"/>
                  </a:lnTo>
                  <a:lnTo>
                    <a:pt x="357" y="4"/>
                  </a:lnTo>
                  <a:lnTo>
                    <a:pt x="345" y="0"/>
                  </a:lnTo>
                  <a:lnTo>
                    <a:pt x="345" y="0"/>
                  </a:lnTo>
                  <a:lnTo>
                    <a:pt x="335" y="0"/>
                  </a:lnTo>
                  <a:lnTo>
                    <a:pt x="327" y="2"/>
                  </a:lnTo>
                  <a:lnTo>
                    <a:pt x="317" y="6"/>
                  </a:lnTo>
                  <a:lnTo>
                    <a:pt x="309" y="12"/>
                  </a:lnTo>
                  <a:lnTo>
                    <a:pt x="293" y="26"/>
                  </a:lnTo>
                  <a:lnTo>
                    <a:pt x="278" y="46"/>
                  </a:lnTo>
                  <a:lnTo>
                    <a:pt x="264" y="70"/>
                  </a:lnTo>
                  <a:lnTo>
                    <a:pt x="250" y="92"/>
                  </a:lnTo>
                  <a:lnTo>
                    <a:pt x="228" y="128"/>
                  </a:lnTo>
                  <a:lnTo>
                    <a:pt x="228" y="128"/>
                  </a:lnTo>
                  <a:lnTo>
                    <a:pt x="222" y="134"/>
                  </a:lnTo>
                  <a:lnTo>
                    <a:pt x="216" y="138"/>
                  </a:lnTo>
                  <a:lnTo>
                    <a:pt x="204" y="142"/>
                  </a:lnTo>
                  <a:lnTo>
                    <a:pt x="192" y="144"/>
                  </a:lnTo>
                  <a:lnTo>
                    <a:pt x="184" y="144"/>
                  </a:lnTo>
                  <a:lnTo>
                    <a:pt x="4" y="140"/>
                  </a:lnTo>
                  <a:close/>
                </a:path>
              </a:pathLst>
            </a:custGeom>
            <a:solidFill>
              <a:srgbClr val="EBE8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1" name="Rectangle 1092">
              <a:extLst>
                <a:ext uri="{FF2B5EF4-FFF2-40B4-BE49-F238E27FC236}">
                  <a16:creationId xmlns:a16="http://schemas.microsoft.com/office/drawing/2014/main" id="{DB1E91D6-F721-42BE-B4B5-405285302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7951" y="3495675"/>
              <a:ext cx="1133475" cy="517525"/>
            </a:xfrm>
            <a:prstGeom prst="rect">
              <a:avLst/>
            </a:prstGeom>
            <a:solidFill>
              <a:srgbClr val="7B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2" name="Rectangle 1093">
              <a:extLst>
                <a:ext uri="{FF2B5EF4-FFF2-40B4-BE49-F238E27FC236}">
                  <a16:creationId xmlns:a16="http://schemas.microsoft.com/office/drawing/2014/main" id="{BD694002-0644-4DD4-848B-3E2F563EB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9213" y="3514725"/>
              <a:ext cx="119063" cy="895350"/>
            </a:xfrm>
            <a:prstGeom prst="rect">
              <a:avLst/>
            </a:prstGeom>
            <a:solidFill>
              <a:srgbClr val="4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3" name="Rectangle 1094">
              <a:extLst>
                <a:ext uri="{FF2B5EF4-FFF2-40B4-BE49-F238E27FC236}">
                  <a16:creationId xmlns:a16="http://schemas.microsoft.com/office/drawing/2014/main" id="{C3A0ACBA-6770-4D0A-9063-85CD944C2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3326" y="3514725"/>
              <a:ext cx="122238" cy="895350"/>
            </a:xfrm>
            <a:prstGeom prst="rect">
              <a:avLst/>
            </a:prstGeom>
            <a:solidFill>
              <a:srgbClr val="4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4" name="Rectangle 1095">
              <a:extLst>
                <a:ext uri="{FF2B5EF4-FFF2-40B4-BE49-F238E27FC236}">
                  <a16:creationId xmlns:a16="http://schemas.microsoft.com/office/drawing/2014/main" id="{ED22FF66-4256-465C-B4DB-FCF750B7E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9963" y="3454400"/>
              <a:ext cx="1949450" cy="117475"/>
            </a:xfrm>
            <a:prstGeom prst="rect">
              <a:avLst/>
            </a:prstGeom>
            <a:solidFill>
              <a:srgbClr val="4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6395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7EBC14D5-EECC-4260-A224-6848C20C018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6350"/>
            <a:ext cx="32704088" cy="1840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A476BC-1CE5-4E1B-A0E0-BE337803B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525"/>
            <a:ext cx="32704088" cy="1839436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1FF5BD5E-1C81-430B-9826-66F7494D7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831638"/>
            <a:ext cx="32704088" cy="6575425"/>
          </a:xfrm>
          <a:prstGeom prst="rect">
            <a:avLst/>
          </a:prstGeom>
          <a:solidFill>
            <a:srgbClr val="BE7D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BCF64854-C0D1-4BCC-8B1E-4C076B1715EC}"/>
              </a:ext>
            </a:extLst>
          </p:cNvPr>
          <p:cNvSpPr>
            <a:spLocks/>
          </p:cNvSpPr>
          <p:nvPr/>
        </p:nvSpPr>
        <p:spPr bwMode="auto">
          <a:xfrm>
            <a:off x="12807950" y="2882106"/>
            <a:ext cx="5719763" cy="15524957"/>
          </a:xfrm>
          <a:custGeom>
            <a:avLst/>
            <a:gdLst>
              <a:gd name="T0" fmla="*/ 0 w 3603"/>
              <a:gd name="T1" fmla="*/ 9305 h 9305"/>
              <a:gd name="T2" fmla="*/ 0 w 3603"/>
              <a:gd name="T3" fmla="*/ 1802 h 9305"/>
              <a:gd name="T4" fmla="*/ 8 w 3603"/>
              <a:gd name="T5" fmla="*/ 1618 h 9305"/>
              <a:gd name="T6" fmla="*/ 36 w 3603"/>
              <a:gd name="T7" fmla="*/ 1440 h 9305"/>
              <a:gd name="T8" fmla="*/ 80 w 3603"/>
              <a:gd name="T9" fmla="*/ 1266 h 9305"/>
              <a:gd name="T10" fmla="*/ 142 w 3603"/>
              <a:gd name="T11" fmla="*/ 1102 h 9305"/>
              <a:gd name="T12" fmla="*/ 218 w 3603"/>
              <a:gd name="T13" fmla="*/ 944 h 9305"/>
              <a:gd name="T14" fmla="*/ 308 w 3603"/>
              <a:gd name="T15" fmla="*/ 796 h 9305"/>
              <a:gd name="T16" fmla="*/ 412 w 3603"/>
              <a:gd name="T17" fmla="*/ 656 h 9305"/>
              <a:gd name="T18" fmla="*/ 528 w 3603"/>
              <a:gd name="T19" fmla="*/ 528 h 9305"/>
              <a:gd name="T20" fmla="*/ 656 w 3603"/>
              <a:gd name="T21" fmla="*/ 412 h 9305"/>
              <a:gd name="T22" fmla="*/ 794 w 3603"/>
              <a:gd name="T23" fmla="*/ 308 h 9305"/>
              <a:gd name="T24" fmla="*/ 942 w 3603"/>
              <a:gd name="T25" fmla="*/ 218 h 9305"/>
              <a:gd name="T26" fmla="*/ 1100 w 3603"/>
              <a:gd name="T27" fmla="*/ 142 h 9305"/>
              <a:gd name="T28" fmla="*/ 1266 w 3603"/>
              <a:gd name="T29" fmla="*/ 82 h 9305"/>
              <a:gd name="T30" fmla="*/ 1438 w 3603"/>
              <a:gd name="T31" fmla="*/ 38 h 9305"/>
              <a:gd name="T32" fmla="*/ 1618 w 3603"/>
              <a:gd name="T33" fmla="*/ 10 h 9305"/>
              <a:gd name="T34" fmla="*/ 1802 w 3603"/>
              <a:gd name="T35" fmla="*/ 0 h 9305"/>
              <a:gd name="T36" fmla="*/ 1802 w 3603"/>
              <a:gd name="T37" fmla="*/ 0 h 9305"/>
              <a:gd name="T38" fmla="*/ 1986 w 3603"/>
              <a:gd name="T39" fmla="*/ 10 h 9305"/>
              <a:gd name="T40" fmla="*/ 2164 w 3603"/>
              <a:gd name="T41" fmla="*/ 38 h 9305"/>
              <a:gd name="T42" fmla="*/ 2337 w 3603"/>
              <a:gd name="T43" fmla="*/ 82 h 9305"/>
              <a:gd name="T44" fmla="*/ 2503 w 3603"/>
              <a:gd name="T45" fmla="*/ 142 h 9305"/>
              <a:gd name="T46" fmla="*/ 2659 w 3603"/>
              <a:gd name="T47" fmla="*/ 218 h 9305"/>
              <a:gd name="T48" fmla="*/ 2809 w 3603"/>
              <a:gd name="T49" fmla="*/ 308 h 9305"/>
              <a:gd name="T50" fmla="*/ 2947 w 3603"/>
              <a:gd name="T51" fmla="*/ 412 h 9305"/>
              <a:gd name="T52" fmla="*/ 3075 w 3603"/>
              <a:gd name="T53" fmla="*/ 528 h 9305"/>
              <a:gd name="T54" fmla="*/ 3191 w 3603"/>
              <a:gd name="T55" fmla="*/ 656 h 9305"/>
              <a:gd name="T56" fmla="*/ 3295 w 3603"/>
              <a:gd name="T57" fmla="*/ 796 h 9305"/>
              <a:gd name="T58" fmla="*/ 3385 w 3603"/>
              <a:gd name="T59" fmla="*/ 944 h 9305"/>
              <a:gd name="T60" fmla="*/ 3461 w 3603"/>
              <a:gd name="T61" fmla="*/ 1102 h 9305"/>
              <a:gd name="T62" fmla="*/ 3521 w 3603"/>
              <a:gd name="T63" fmla="*/ 1266 h 9305"/>
              <a:gd name="T64" fmla="*/ 3567 w 3603"/>
              <a:gd name="T65" fmla="*/ 1440 h 9305"/>
              <a:gd name="T66" fmla="*/ 3593 w 3603"/>
              <a:gd name="T67" fmla="*/ 1618 h 9305"/>
              <a:gd name="T68" fmla="*/ 3603 w 3603"/>
              <a:gd name="T69" fmla="*/ 1802 h 9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03" h="9305">
                <a:moveTo>
                  <a:pt x="3603" y="9305"/>
                </a:moveTo>
                <a:lnTo>
                  <a:pt x="0" y="9305"/>
                </a:lnTo>
                <a:lnTo>
                  <a:pt x="0" y="1802"/>
                </a:lnTo>
                <a:lnTo>
                  <a:pt x="0" y="1802"/>
                </a:lnTo>
                <a:lnTo>
                  <a:pt x="2" y="1710"/>
                </a:lnTo>
                <a:lnTo>
                  <a:pt x="8" y="1618"/>
                </a:lnTo>
                <a:lnTo>
                  <a:pt x="20" y="1528"/>
                </a:lnTo>
                <a:lnTo>
                  <a:pt x="36" y="1440"/>
                </a:lnTo>
                <a:lnTo>
                  <a:pt x="56" y="1352"/>
                </a:lnTo>
                <a:lnTo>
                  <a:pt x="80" y="1266"/>
                </a:lnTo>
                <a:lnTo>
                  <a:pt x="108" y="1184"/>
                </a:lnTo>
                <a:lnTo>
                  <a:pt x="142" y="1102"/>
                </a:lnTo>
                <a:lnTo>
                  <a:pt x="178" y="1022"/>
                </a:lnTo>
                <a:lnTo>
                  <a:pt x="218" y="944"/>
                </a:lnTo>
                <a:lnTo>
                  <a:pt x="260" y="868"/>
                </a:lnTo>
                <a:lnTo>
                  <a:pt x="308" y="796"/>
                </a:lnTo>
                <a:lnTo>
                  <a:pt x="358" y="724"/>
                </a:lnTo>
                <a:lnTo>
                  <a:pt x="412" y="656"/>
                </a:lnTo>
                <a:lnTo>
                  <a:pt x="468" y="592"/>
                </a:lnTo>
                <a:lnTo>
                  <a:pt x="528" y="528"/>
                </a:lnTo>
                <a:lnTo>
                  <a:pt x="590" y="468"/>
                </a:lnTo>
                <a:lnTo>
                  <a:pt x="656" y="412"/>
                </a:lnTo>
                <a:lnTo>
                  <a:pt x="724" y="358"/>
                </a:lnTo>
                <a:lnTo>
                  <a:pt x="794" y="308"/>
                </a:lnTo>
                <a:lnTo>
                  <a:pt x="868" y="262"/>
                </a:lnTo>
                <a:lnTo>
                  <a:pt x="942" y="218"/>
                </a:lnTo>
                <a:lnTo>
                  <a:pt x="1020" y="178"/>
                </a:lnTo>
                <a:lnTo>
                  <a:pt x="1100" y="142"/>
                </a:lnTo>
                <a:lnTo>
                  <a:pt x="1182" y="110"/>
                </a:lnTo>
                <a:lnTo>
                  <a:pt x="1266" y="82"/>
                </a:lnTo>
                <a:lnTo>
                  <a:pt x="1352" y="58"/>
                </a:lnTo>
                <a:lnTo>
                  <a:pt x="1438" y="38"/>
                </a:lnTo>
                <a:lnTo>
                  <a:pt x="1528" y="22"/>
                </a:lnTo>
                <a:lnTo>
                  <a:pt x="1618" y="10"/>
                </a:lnTo>
                <a:lnTo>
                  <a:pt x="1710" y="4"/>
                </a:lnTo>
                <a:lnTo>
                  <a:pt x="1802" y="0"/>
                </a:lnTo>
                <a:lnTo>
                  <a:pt x="1802" y="0"/>
                </a:lnTo>
                <a:lnTo>
                  <a:pt x="1802" y="0"/>
                </a:lnTo>
                <a:lnTo>
                  <a:pt x="1894" y="4"/>
                </a:lnTo>
                <a:lnTo>
                  <a:pt x="1986" y="10"/>
                </a:lnTo>
                <a:lnTo>
                  <a:pt x="2076" y="22"/>
                </a:lnTo>
                <a:lnTo>
                  <a:pt x="2164" y="38"/>
                </a:lnTo>
                <a:lnTo>
                  <a:pt x="2251" y="58"/>
                </a:lnTo>
                <a:lnTo>
                  <a:pt x="2337" y="82"/>
                </a:lnTo>
                <a:lnTo>
                  <a:pt x="2421" y="110"/>
                </a:lnTo>
                <a:lnTo>
                  <a:pt x="2503" y="142"/>
                </a:lnTo>
                <a:lnTo>
                  <a:pt x="2583" y="178"/>
                </a:lnTo>
                <a:lnTo>
                  <a:pt x="2659" y="218"/>
                </a:lnTo>
                <a:lnTo>
                  <a:pt x="2735" y="262"/>
                </a:lnTo>
                <a:lnTo>
                  <a:pt x="2809" y="308"/>
                </a:lnTo>
                <a:lnTo>
                  <a:pt x="2879" y="358"/>
                </a:lnTo>
                <a:lnTo>
                  <a:pt x="2947" y="412"/>
                </a:lnTo>
                <a:lnTo>
                  <a:pt x="3013" y="468"/>
                </a:lnTo>
                <a:lnTo>
                  <a:pt x="3075" y="528"/>
                </a:lnTo>
                <a:lnTo>
                  <a:pt x="3135" y="592"/>
                </a:lnTo>
                <a:lnTo>
                  <a:pt x="3191" y="656"/>
                </a:lnTo>
                <a:lnTo>
                  <a:pt x="3245" y="724"/>
                </a:lnTo>
                <a:lnTo>
                  <a:pt x="3295" y="796"/>
                </a:lnTo>
                <a:lnTo>
                  <a:pt x="3343" y="868"/>
                </a:lnTo>
                <a:lnTo>
                  <a:pt x="3385" y="944"/>
                </a:lnTo>
                <a:lnTo>
                  <a:pt x="3425" y="1022"/>
                </a:lnTo>
                <a:lnTo>
                  <a:pt x="3461" y="1102"/>
                </a:lnTo>
                <a:lnTo>
                  <a:pt x="3493" y="1184"/>
                </a:lnTo>
                <a:lnTo>
                  <a:pt x="3521" y="1266"/>
                </a:lnTo>
                <a:lnTo>
                  <a:pt x="3547" y="1352"/>
                </a:lnTo>
                <a:lnTo>
                  <a:pt x="3567" y="1440"/>
                </a:lnTo>
                <a:lnTo>
                  <a:pt x="3583" y="1528"/>
                </a:lnTo>
                <a:lnTo>
                  <a:pt x="3593" y="1618"/>
                </a:lnTo>
                <a:lnTo>
                  <a:pt x="3601" y="1710"/>
                </a:lnTo>
                <a:lnTo>
                  <a:pt x="3603" y="1802"/>
                </a:lnTo>
                <a:lnTo>
                  <a:pt x="3603" y="93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4276694C-0053-4807-9015-15C0FDD49776}"/>
              </a:ext>
            </a:extLst>
          </p:cNvPr>
          <p:cNvSpPr>
            <a:spLocks/>
          </p:cNvSpPr>
          <p:nvPr/>
        </p:nvSpPr>
        <p:spPr bwMode="auto">
          <a:xfrm>
            <a:off x="13227844" y="4791868"/>
            <a:ext cx="4856956" cy="3881438"/>
          </a:xfrm>
          <a:custGeom>
            <a:avLst/>
            <a:gdLst>
              <a:gd name="T0" fmla="*/ 2425 w 2523"/>
              <a:gd name="T1" fmla="*/ 2524 h 2524"/>
              <a:gd name="T2" fmla="*/ 96 w 2523"/>
              <a:gd name="T3" fmla="*/ 2524 h 2524"/>
              <a:gd name="T4" fmla="*/ 96 w 2523"/>
              <a:gd name="T5" fmla="*/ 2524 h 2524"/>
              <a:gd name="T6" fmla="*/ 76 w 2523"/>
              <a:gd name="T7" fmla="*/ 2522 h 2524"/>
              <a:gd name="T8" fmla="*/ 58 w 2523"/>
              <a:gd name="T9" fmla="*/ 2516 h 2524"/>
              <a:gd name="T10" fmla="*/ 42 w 2523"/>
              <a:gd name="T11" fmla="*/ 2508 h 2524"/>
              <a:gd name="T12" fmla="*/ 28 w 2523"/>
              <a:gd name="T13" fmla="*/ 2496 h 2524"/>
              <a:gd name="T14" fmla="*/ 16 w 2523"/>
              <a:gd name="T15" fmla="*/ 2480 h 2524"/>
              <a:gd name="T16" fmla="*/ 8 w 2523"/>
              <a:gd name="T17" fmla="*/ 2464 h 2524"/>
              <a:gd name="T18" fmla="*/ 2 w 2523"/>
              <a:gd name="T19" fmla="*/ 2446 h 2524"/>
              <a:gd name="T20" fmla="*/ 0 w 2523"/>
              <a:gd name="T21" fmla="*/ 2426 h 2524"/>
              <a:gd name="T22" fmla="*/ 0 w 2523"/>
              <a:gd name="T23" fmla="*/ 96 h 2524"/>
              <a:gd name="T24" fmla="*/ 0 w 2523"/>
              <a:gd name="T25" fmla="*/ 96 h 2524"/>
              <a:gd name="T26" fmla="*/ 2 w 2523"/>
              <a:gd name="T27" fmla="*/ 76 h 2524"/>
              <a:gd name="T28" fmla="*/ 8 w 2523"/>
              <a:gd name="T29" fmla="*/ 58 h 2524"/>
              <a:gd name="T30" fmla="*/ 16 w 2523"/>
              <a:gd name="T31" fmla="*/ 42 h 2524"/>
              <a:gd name="T32" fmla="*/ 28 w 2523"/>
              <a:gd name="T33" fmla="*/ 28 h 2524"/>
              <a:gd name="T34" fmla="*/ 42 w 2523"/>
              <a:gd name="T35" fmla="*/ 16 h 2524"/>
              <a:gd name="T36" fmla="*/ 58 w 2523"/>
              <a:gd name="T37" fmla="*/ 6 h 2524"/>
              <a:gd name="T38" fmla="*/ 76 w 2523"/>
              <a:gd name="T39" fmla="*/ 2 h 2524"/>
              <a:gd name="T40" fmla="*/ 96 w 2523"/>
              <a:gd name="T41" fmla="*/ 0 h 2524"/>
              <a:gd name="T42" fmla="*/ 2425 w 2523"/>
              <a:gd name="T43" fmla="*/ 0 h 2524"/>
              <a:gd name="T44" fmla="*/ 2425 w 2523"/>
              <a:gd name="T45" fmla="*/ 0 h 2524"/>
              <a:gd name="T46" fmla="*/ 2445 w 2523"/>
              <a:gd name="T47" fmla="*/ 2 h 2524"/>
              <a:gd name="T48" fmla="*/ 2463 w 2523"/>
              <a:gd name="T49" fmla="*/ 6 h 2524"/>
              <a:gd name="T50" fmla="*/ 2481 w 2523"/>
              <a:gd name="T51" fmla="*/ 16 h 2524"/>
              <a:gd name="T52" fmla="*/ 2495 w 2523"/>
              <a:gd name="T53" fmla="*/ 28 h 2524"/>
              <a:gd name="T54" fmla="*/ 2507 w 2523"/>
              <a:gd name="T55" fmla="*/ 42 h 2524"/>
              <a:gd name="T56" fmla="*/ 2515 w 2523"/>
              <a:gd name="T57" fmla="*/ 58 h 2524"/>
              <a:gd name="T58" fmla="*/ 2521 w 2523"/>
              <a:gd name="T59" fmla="*/ 76 h 2524"/>
              <a:gd name="T60" fmla="*/ 2523 w 2523"/>
              <a:gd name="T61" fmla="*/ 96 h 2524"/>
              <a:gd name="T62" fmla="*/ 2523 w 2523"/>
              <a:gd name="T63" fmla="*/ 2426 h 2524"/>
              <a:gd name="T64" fmla="*/ 2523 w 2523"/>
              <a:gd name="T65" fmla="*/ 2426 h 2524"/>
              <a:gd name="T66" fmla="*/ 2521 w 2523"/>
              <a:gd name="T67" fmla="*/ 2446 h 2524"/>
              <a:gd name="T68" fmla="*/ 2515 w 2523"/>
              <a:gd name="T69" fmla="*/ 2464 h 2524"/>
              <a:gd name="T70" fmla="*/ 2507 w 2523"/>
              <a:gd name="T71" fmla="*/ 2480 h 2524"/>
              <a:gd name="T72" fmla="*/ 2495 w 2523"/>
              <a:gd name="T73" fmla="*/ 2496 h 2524"/>
              <a:gd name="T74" fmla="*/ 2481 w 2523"/>
              <a:gd name="T75" fmla="*/ 2508 h 2524"/>
              <a:gd name="T76" fmla="*/ 2463 w 2523"/>
              <a:gd name="T77" fmla="*/ 2516 h 2524"/>
              <a:gd name="T78" fmla="*/ 2445 w 2523"/>
              <a:gd name="T79" fmla="*/ 2522 h 2524"/>
              <a:gd name="T80" fmla="*/ 2425 w 2523"/>
              <a:gd name="T81" fmla="*/ 2524 h 2524"/>
              <a:gd name="T82" fmla="*/ 2425 w 2523"/>
              <a:gd name="T83" fmla="*/ 2524 h 2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523" h="2524">
                <a:moveTo>
                  <a:pt x="2425" y="2524"/>
                </a:moveTo>
                <a:lnTo>
                  <a:pt x="96" y="2524"/>
                </a:lnTo>
                <a:lnTo>
                  <a:pt x="96" y="2524"/>
                </a:lnTo>
                <a:lnTo>
                  <a:pt x="76" y="2522"/>
                </a:lnTo>
                <a:lnTo>
                  <a:pt x="58" y="2516"/>
                </a:lnTo>
                <a:lnTo>
                  <a:pt x="42" y="2508"/>
                </a:lnTo>
                <a:lnTo>
                  <a:pt x="28" y="2496"/>
                </a:lnTo>
                <a:lnTo>
                  <a:pt x="16" y="2480"/>
                </a:lnTo>
                <a:lnTo>
                  <a:pt x="8" y="2464"/>
                </a:lnTo>
                <a:lnTo>
                  <a:pt x="2" y="2446"/>
                </a:lnTo>
                <a:lnTo>
                  <a:pt x="0" y="2426"/>
                </a:lnTo>
                <a:lnTo>
                  <a:pt x="0" y="96"/>
                </a:lnTo>
                <a:lnTo>
                  <a:pt x="0" y="96"/>
                </a:lnTo>
                <a:lnTo>
                  <a:pt x="2" y="76"/>
                </a:lnTo>
                <a:lnTo>
                  <a:pt x="8" y="58"/>
                </a:lnTo>
                <a:lnTo>
                  <a:pt x="16" y="42"/>
                </a:lnTo>
                <a:lnTo>
                  <a:pt x="28" y="28"/>
                </a:lnTo>
                <a:lnTo>
                  <a:pt x="42" y="16"/>
                </a:lnTo>
                <a:lnTo>
                  <a:pt x="58" y="6"/>
                </a:lnTo>
                <a:lnTo>
                  <a:pt x="76" y="2"/>
                </a:lnTo>
                <a:lnTo>
                  <a:pt x="96" y="0"/>
                </a:lnTo>
                <a:lnTo>
                  <a:pt x="2425" y="0"/>
                </a:lnTo>
                <a:lnTo>
                  <a:pt x="2425" y="0"/>
                </a:lnTo>
                <a:lnTo>
                  <a:pt x="2445" y="2"/>
                </a:lnTo>
                <a:lnTo>
                  <a:pt x="2463" y="6"/>
                </a:lnTo>
                <a:lnTo>
                  <a:pt x="2481" y="16"/>
                </a:lnTo>
                <a:lnTo>
                  <a:pt x="2495" y="28"/>
                </a:lnTo>
                <a:lnTo>
                  <a:pt x="2507" y="42"/>
                </a:lnTo>
                <a:lnTo>
                  <a:pt x="2515" y="58"/>
                </a:lnTo>
                <a:lnTo>
                  <a:pt x="2521" y="76"/>
                </a:lnTo>
                <a:lnTo>
                  <a:pt x="2523" y="96"/>
                </a:lnTo>
                <a:lnTo>
                  <a:pt x="2523" y="2426"/>
                </a:lnTo>
                <a:lnTo>
                  <a:pt x="2523" y="2426"/>
                </a:lnTo>
                <a:lnTo>
                  <a:pt x="2521" y="2446"/>
                </a:lnTo>
                <a:lnTo>
                  <a:pt x="2515" y="2464"/>
                </a:lnTo>
                <a:lnTo>
                  <a:pt x="2507" y="2480"/>
                </a:lnTo>
                <a:lnTo>
                  <a:pt x="2495" y="2496"/>
                </a:lnTo>
                <a:lnTo>
                  <a:pt x="2481" y="2508"/>
                </a:lnTo>
                <a:lnTo>
                  <a:pt x="2463" y="2516"/>
                </a:lnTo>
                <a:lnTo>
                  <a:pt x="2445" y="2522"/>
                </a:lnTo>
                <a:lnTo>
                  <a:pt x="2425" y="2524"/>
                </a:lnTo>
                <a:lnTo>
                  <a:pt x="2425" y="2524"/>
                </a:lnTo>
                <a:close/>
              </a:path>
            </a:pathLst>
          </a:custGeom>
          <a:solidFill>
            <a:srgbClr val="A852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6" name="Freeform 9">
            <a:extLst>
              <a:ext uri="{FF2B5EF4-FFF2-40B4-BE49-F238E27FC236}">
                <a16:creationId xmlns:a16="http://schemas.microsoft.com/office/drawing/2014/main" id="{373FC5EA-F694-4F59-B08D-C5AD96175BBE}"/>
              </a:ext>
            </a:extLst>
          </p:cNvPr>
          <p:cNvSpPr>
            <a:spLocks/>
          </p:cNvSpPr>
          <p:nvPr/>
        </p:nvSpPr>
        <p:spPr bwMode="auto">
          <a:xfrm>
            <a:off x="14284325" y="15473363"/>
            <a:ext cx="2779713" cy="619125"/>
          </a:xfrm>
          <a:custGeom>
            <a:avLst/>
            <a:gdLst>
              <a:gd name="T0" fmla="*/ 194 w 1751"/>
              <a:gd name="T1" fmla="*/ 390 h 390"/>
              <a:gd name="T2" fmla="*/ 174 w 1751"/>
              <a:gd name="T3" fmla="*/ 390 h 390"/>
              <a:gd name="T4" fmla="*/ 136 w 1751"/>
              <a:gd name="T5" fmla="*/ 382 h 390"/>
              <a:gd name="T6" fmla="*/ 102 w 1751"/>
              <a:gd name="T7" fmla="*/ 366 h 390"/>
              <a:gd name="T8" fmla="*/ 70 w 1751"/>
              <a:gd name="T9" fmla="*/ 346 h 390"/>
              <a:gd name="T10" fmla="*/ 44 w 1751"/>
              <a:gd name="T11" fmla="*/ 320 h 390"/>
              <a:gd name="T12" fmla="*/ 24 w 1751"/>
              <a:gd name="T13" fmla="*/ 288 h 390"/>
              <a:gd name="T14" fmla="*/ 8 w 1751"/>
              <a:gd name="T15" fmla="*/ 252 h 390"/>
              <a:gd name="T16" fmla="*/ 0 w 1751"/>
              <a:gd name="T17" fmla="*/ 214 h 390"/>
              <a:gd name="T18" fmla="*/ 0 w 1751"/>
              <a:gd name="T19" fmla="*/ 194 h 390"/>
              <a:gd name="T20" fmla="*/ 0 w 1751"/>
              <a:gd name="T21" fmla="*/ 174 h 390"/>
              <a:gd name="T22" fmla="*/ 8 w 1751"/>
              <a:gd name="T23" fmla="*/ 136 h 390"/>
              <a:gd name="T24" fmla="*/ 24 w 1751"/>
              <a:gd name="T25" fmla="*/ 102 h 390"/>
              <a:gd name="T26" fmla="*/ 44 w 1751"/>
              <a:gd name="T27" fmla="*/ 70 h 390"/>
              <a:gd name="T28" fmla="*/ 70 w 1751"/>
              <a:gd name="T29" fmla="*/ 44 h 390"/>
              <a:gd name="T30" fmla="*/ 102 w 1751"/>
              <a:gd name="T31" fmla="*/ 22 h 390"/>
              <a:gd name="T32" fmla="*/ 136 w 1751"/>
              <a:gd name="T33" fmla="*/ 8 h 390"/>
              <a:gd name="T34" fmla="*/ 174 w 1751"/>
              <a:gd name="T35" fmla="*/ 0 h 390"/>
              <a:gd name="T36" fmla="*/ 1555 w 1751"/>
              <a:gd name="T37" fmla="*/ 0 h 390"/>
              <a:gd name="T38" fmla="*/ 1575 w 1751"/>
              <a:gd name="T39" fmla="*/ 0 h 390"/>
              <a:gd name="T40" fmla="*/ 1613 w 1751"/>
              <a:gd name="T41" fmla="*/ 8 h 390"/>
              <a:gd name="T42" fmla="*/ 1649 w 1751"/>
              <a:gd name="T43" fmla="*/ 22 h 390"/>
              <a:gd name="T44" fmla="*/ 1681 w 1751"/>
              <a:gd name="T45" fmla="*/ 44 h 390"/>
              <a:gd name="T46" fmla="*/ 1707 w 1751"/>
              <a:gd name="T47" fmla="*/ 70 h 390"/>
              <a:gd name="T48" fmla="*/ 1727 w 1751"/>
              <a:gd name="T49" fmla="*/ 102 h 390"/>
              <a:gd name="T50" fmla="*/ 1743 w 1751"/>
              <a:gd name="T51" fmla="*/ 136 h 390"/>
              <a:gd name="T52" fmla="*/ 1751 w 1751"/>
              <a:gd name="T53" fmla="*/ 174 h 390"/>
              <a:gd name="T54" fmla="*/ 1751 w 1751"/>
              <a:gd name="T55" fmla="*/ 194 h 390"/>
              <a:gd name="T56" fmla="*/ 1751 w 1751"/>
              <a:gd name="T57" fmla="*/ 214 h 390"/>
              <a:gd name="T58" fmla="*/ 1743 w 1751"/>
              <a:gd name="T59" fmla="*/ 252 h 390"/>
              <a:gd name="T60" fmla="*/ 1727 w 1751"/>
              <a:gd name="T61" fmla="*/ 288 h 390"/>
              <a:gd name="T62" fmla="*/ 1707 w 1751"/>
              <a:gd name="T63" fmla="*/ 320 h 390"/>
              <a:gd name="T64" fmla="*/ 1681 w 1751"/>
              <a:gd name="T65" fmla="*/ 346 h 390"/>
              <a:gd name="T66" fmla="*/ 1649 w 1751"/>
              <a:gd name="T67" fmla="*/ 366 h 390"/>
              <a:gd name="T68" fmla="*/ 1613 w 1751"/>
              <a:gd name="T69" fmla="*/ 382 h 390"/>
              <a:gd name="T70" fmla="*/ 1575 w 1751"/>
              <a:gd name="T71" fmla="*/ 390 h 390"/>
              <a:gd name="T72" fmla="*/ 1555 w 1751"/>
              <a:gd name="T73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751" h="390">
                <a:moveTo>
                  <a:pt x="1555" y="390"/>
                </a:moveTo>
                <a:lnTo>
                  <a:pt x="194" y="390"/>
                </a:lnTo>
                <a:lnTo>
                  <a:pt x="194" y="390"/>
                </a:lnTo>
                <a:lnTo>
                  <a:pt x="174" y="390"/>
                </a:lnTo>
                <a:lnTo>
                  <a:pt x="156" y="386"/>
                </a:lnTo>
                <a:lnTo>
                  <a:pt x="136" y="382"/>
                </a:lnTo>
                <a:lnTo>
                  <a:pt x="118" y="374"/>
                </a:lnTo>
                <a:lnTo>
                  <a:pt x="102" y="366"/>
                </a:lnTo>
                <a:lnTo>
                  <a:pt x="86" y="356"/>
                </a:lnTo>
                <a:lnTo>
                  <a:pt x="70" y="346"/>
                </a:lnTo>
                <a:lnTo>
                  <a:pt x="56" y="334"/>
                </a:lnTo>
                <a:lnTo>
                  <a:pt x="44" y="320"/>
                </a:lnTo>
                <a:lnTo>
                  <a:pt x="32" y="304"/>
                </a:lnTo>
                <a:lnTo>
                  <a:pt x="24" y="288"/>
                </a:lnTo>
                <a:lnTo>
                  <a:pt x="14" y="270"/>
                </a:lnTo>
                <a:lnTo>
                  <a:pt x="8" y="252"/>
                </a:lnTo>
                <a:lnTo>
                  <a:pt x="4" y="234"/>
                </a:lnTo>
                <a:lnTo>
                  <a:pt x="0" y="214"/>
                </a:lnTo>
                <a:lnTo>
                  <a:pt x="0" y="194"/>
                </a:lnTo>
                <a:lnTo>
                  <a:pt x="0" y="194"/>
                </a:lnTo>
                <a:lnTo>
                  <a:pt x="0" y="194"/>
                </a:lnTo>
                <a:lnTo>
                  <a:pt x="0" y="174"/>
                </a:lnTo>
                <a:lnTo>
                  <a:pt x="4" y="156"/>
                </a:lnTo>
                <a:lnTo>
                  <a:pt x="8" y="136"/>
                </a:lnTo>
                <a:lnTo>
                  <a:pt x="14" y="118"/>
                </a:lnTo>
                <a:lnTo>
                  <a:pt x="24" y="102"/>
                </a:lnTo>
                <a:lnTo>
                  <a:pt x="32" y="86"/>
                </a:lnTo>
                <a:lnTo>
                  <a:pt x="44" y="70"/>
                </a:lnTo>
                <a:lnTo>
                  <a:pt x="56" y="56"/>
                </a:lnTo>
                <a:lnTo>
                  <a:pt x="70" y="44"/>
                </a:lnTo>
                <a:lnTo>
                  <a:pt x="86" y="32"/>
                </a:lnTo>
                <a:lnTo>
                  <a:pt x="102" y="22"/>
                </a:lnTo>
                <a:lnTo>
                  <a:pt x="118" y="14"/>
                </a:lnTo>
                <a:lnTo>
                  <a:pt x="136" y="8"/>
                </a:lnTo>
                <a:lnTo>
                  <a:pt x="156" y="4"/>
                </a:lnTo>
                <a:lnTo>
                  <a:pt x="174" y="0"/>
                </a:lnTo>
                <a:lnTo>
                  <a:pt x="194" y="0"/>
                </a:lnTo>
                <a:lnTo>
                  <a:pt x="1555" y="0"/>
                </a:lnTo>
                <a:lnTo>
                  <a:pt x="1555" y="0"/>
                </a:lnTo>
                <a:lnTo>
                  <a:pt x="1575" y="0"/>
                </a:lnTo>
                <a:lnTo>
                  <a:pt x="1595" y="4"/>
                </a:lnTo>
                <a:lnTo>
                  <a:pt x="1613" y="8"/>
                </a:lnTo>
                <a:lnTo>
                  <a:pt x="1631" y="14"/>
                </a:lnTo>
                <a:lnTo>
                  <a:pt x="1649" y="22"/>
                </a:lnTo>
                <a:lnTo>
                  <a:pt x="1665" y="32"/>
                </a:lnTo>
                <a:lnTo>
                  <a:pt x="1681" y="44"/>
                </a:lnTo>
                <a:lnTo>
                  <a:pt x="1693" y="56"/>
                </a:lnTo>
                <a:lnTo>
                  <a:pt x="1707" y="70"/>
                </a:lnTo>
                <a:lnTo>
                  <a:pt x="1717" y="86"/>
                </a:lnTo>
                <a:lnTo>
                  <a:pt x="1727" y="102"/>
                </a:lnTo>
                <a:lnTo>
                  <a:pt x="1735" y="118"/>
                </a:lnTo>
                <a:lnTo>
                  <a:pt x="1743" y="136"/>
                </a:lnTo>
                <a:lnTo>
                  <a:pt x="1747" y="156"/>
                </a:lnTo>
                <a:lnTo>
                  <a:pt x="1751" y="174"/>
                </a:lnTo>
                <a:lnTo>
                  <a:pt x="1751" y="194"/>
                </a:lnTo>
                <a:lnTo>
                  <a:pt x="1751" y="194"/>
                </a:lnTo>
                <a:lnTo>
                  <a:pt x="1751" y="194"/>
                </a:lnTo>
                <a:lnTo>
                  <a:pt x="1751" y="214"/>
                </a:lnTo>
                <a:lnTo>
                  <a:pt x="1747" y="234"/>
                </a:lnTo>
                <a:lnTo>
                  <a:pt x="1743" y="252"/>
                </a:lnTo>
                <a:lnTo>
                  <a:pt x="1735" y="270"/>
                </a:lnTo>
                <a:lnTo>
                  <a:pt x="1727" y="288"/>
                </a:lnTo>
                <a:lnTo>
                  <a:pt x="1717" y="304"/>
                </a:lnTo>
                <a:lnTo>
                  <a:pt x="1707" y="320"/>
                </a:lnTo>
                <a:lnTo>
                  <a:pt x="1693" y="334"/>
                </a:lnTo>
                <a:lnTo>
                  <a:pt x="1681" y="346"/>
                </a:lnTo>
                <a:lnTo>
                  <a:pt x="1665" y="356"/>
                </a:lnTo>
                <a:lnTo>
                  <a:pt x="1649" y="366"/>
                </a:lnTo>
                <a:lnTo>
                  <a:pt x="1631" y="374"/>
                </a:lnTo>
                <a:lnTo>
                  <a:pt x="1613" y="382"/>
                </a:lnTo>
                <a:lnTo>
                  <a:pt x="1595" y="386"/>
                </a:lnTo>
                <a:lnTo>
                  <a:pt x="1575" y="390"/>
                </a:lnTo>
                <a:lnTo>
                  <a:pt x="1555" y="390"/>
                </a:lnTo>
                <a:lnTo>
                  <a:pt x="1555" y="390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Freeform 10">
            <a:extLst>
              <a:ext uri="{FF2B5EF4-FFF2-40B4-BE49-F238E27FC236}">
                <a16:creationId xmlns:a16="http://schemas.microsoft.com/office/drawing/2014/main" id="{598ED862-682C-4C7D-BEDB-4C33BF50BF18}"/>
              </a:ext>
            </a:extLst>
          </p:cNvPr>
          <p:cNvSpPr>
            <a:spLocks/>
          </p:cNvSpPr>
          <p:nvPr/>
        </p:nvSpPr>
        <p:spPr bwMode="auto">
          <a:xfrm>
            <a:off x="19098952" y="3339306"/>
            <a:ext cx="5902586" cy="15067757"/>
          </a:xfrm>
          <a:custGeom>
            <a:avLst/>
            <a:gdLst>
              <a:gd name="T0" fmla="*/ 0 w 3604"/>
              <a:gd name="T1" fmla="*/ 9305 h 9305"/>
              <a:gd name="T2" fmla="*/ 0 w 3604"/>
              <a:gd name="T3" fmla="*/ 1802 h 9305"/>
              <a:gd name="T4" fmla="*/ 8 w 3604"/>
              <a:gd name="T5" fmla="*/ 1618 h 9305"/>
              <a:gd name="T6" fmla="*/ 36 w 3604"/>
              <a:gd name="T7" fmla="*/ 1440 h 9305"/>
              <a:gd name="T8" fmla="*/ 80 w 3604"/>
              <a:gd name="T9" fmla="*/ 1266 h 9305"/>
              <a:gd name="T10" fmla="*/ 140 w 3604"/>
              <a:gd name="T11" fmla="*/ 1102 h 9305"/>
              <a:gd name="T12" fmla="*/ 216 w 3604"/>
              <a:gd name="T13" fmla="*/ 944 h 9305"/>
              <a:gd name="T14" fmla="*/ 306 w 3604"/>
              <a:gd name="T15" fmla="*/ 796 h 9305"/>
              <a:gd name="T16" fmla="*/ 410 w 3604"/>
              <a:gd name="T17" fmla="*/ 656 h 9305"/>
              <a:gd name="T18" fmla="*/ 528 w 3604"/>
              <a:gd name="T19" fmla="*/ 528 h 9305"/>
              <a:gd name="T20" fmla="*/ 656 w 3604"/>
              <a:gd name="T21" fmla="*/ 412 h 9305"/>
              <a:gd name="T22" fmla="*/ 794 w 3604"/>
              <a:gd name="T23" fmla="*/ 308 h 9305"/>
              <a:gd name="T24" fmla="*/ 942 w 3604"/>
              <a:gd name="T25" fmla="*/ 218 h 9305"/>
              <a:gd name="T26" fmla="*/ 1100 w 3604"/>
              <a:gd name="T27" fmla="*/ 142 h 9305"/>
              <a:gd name="T28" fmla="*/ 1266 w 3604"/>
              <a:gd name="T29" fmla="*/ 82 h 9305"/>
              <a:gd name="T30" fmla="*/ 1438 w 3604"/>
              <a:gd name="T31" fmla="*/ 38 h 9305"/>
              <a:gd name="T32" fmla="*/ 1618 w 3604"/>
              <a:gd name="T33" fmla="*/ 10 h 9305"/>
              <a:gd name="T34" fmla="*/ 1802 w 3604"/>
              <a:gd name="T35" fmla="*/ 0 h 9305"/>
              <a:gd name="T36" fmla="*/ 1802 w 3604"/>
              <a:gd name="T37" fmla="*/ 0 h 9305"/>
              <a:gd name="T38" fmla="*/ 1986 w 3604"/>
              <a:gd name="T39" fmla="*/ 10 h 9305"/>
              <a:gd name="T40" fmla="*/ 2164 w 3604"/>
              <a:gd name="T41" fmla="*/ 38 h 9305"/>
              <a:gd name="T42" fmla="*/ 2338 w 3604"/>
              <a:gd name="T43" fmla="*/ 82 h 9305"/>
              <a:gd name="T44" fmla="*/ 2502 w 3604"/>
              <a:gd name="T45" fmla="*/ 142 h 9305"/>
              <a:gd name="T46" fmla="*/ 2660 w 3604"/>
              <a:gd name="T47" fmla="*/ 218 h 9305"/>
              <a:gd name="T48" fmla="*/ 2808 w 3604"/>
              <a:gd name="T49" fmla="*/ 308 h 9305"/>
              <a:gd name="T50" fmla="*/ 2948 w 3604"/>
              <a:gd name="T51" fmla="*/ 412 h 9305"/>
              <a:gd name="T52" fmla="*/ 3076 w 3604"/>
              <a:gd name="T53" fmla="*/ 528 h 9305"/>
              <a:gd name="T54" fmla="*/ 3192 w 3604"/>
              <a:gd name="T55" fmla="*/ 656 h 9305"/>
              <a:gd name="T56" fmla="*/ 3296 w 3604"/>
              <a:gd name="T57" fmla="*/ 796 h 9305"/>
              <a:gd name="T58" fmla="*/ 3386 w 3604"/>
              <a:gd name="T59" fmla="*/ 944 h 9305"/>
              <a:gd name="T60" fmla="*/ 3462 w 3604"/>
              <a:gd name="T61" fmla="*/ 1102 h 9305"/>
              <a:gd name="T62" fmla="*/ 3522 w 3604"/>
              <a:gd name="T63" fmla="*/ 1266 h 9305"/>
              <a:gd name="T64" fmla="*/ 3566 w 3604"/>
              <a:gd name="T65" fmla="*/ 1440 h 9305"/>
              <a:gd name="T66" fmla="*/ 3594 w 3604"/>
              <a:gd name="T67" fmla="*/ 1618 h 9305"/>
              <a:gd name="T68" fmla="*/ 3604 w 3604"/>
              <a:gd name="T69" fmla="*/ 1802 h 9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04" h="9305">
                <a:moveTo>
                  <a:pt x="3604" y="9305"/>
                </a:moveTo>
                <a:lnTo>
                  <a:pt x="0" y="9305"/>
                </a:lnTo>
                <a:lnTo>
                  <a:pt x="0" y="1802"/>
                </a:lnTo>
                <a:lnTo>
                  <a:pt x="0" y="1802"/>
                </a:lnTo>
                <a:lnTo>
                  <a:pt x="2" y="1710"/>
                </a:lnTo>
                <a:lnTo>
                  <a:pt x="8" y="1618"/>
                </a:lnTo>
                <a:lnTo>
                  <a:pt x="20" y="1528"/>
                </a:lnTo>
                <a:lnTo>
                  <a:pt x="36" y="1440"/>
                </a:lnTo>
                <a:lnTo>
                  <a:pt x="56" y="1352"/>
                </a:lnTo>
                <a:lnTo>
                  <a:pt x="80" y="1266"/>
                </a:lnTo>
                <a:lnTo>
                  <a:pt x="108" y="1184"/>
                </a:lnTo>
                <a:lnTo>
                  <a:pt x="140" y="1102"/>
                </a:lnTo>
                <a:lnTo>
                  <a:pt x="176" y="1022"/>
                </a:lnTo>
                <a:lnTo>
                  <a:pt x="216" y="944"/>
                </a:lnTo>
                <a:lnTo>
                  <a:pt x="260" y="868"/>
                </a:lnTo>
                <a:lnTo>
                  <a:pt x="306" y="796"/>
                </a:lnTo>
                <a:lnTo>
                  <a:pt x="358" y="724"/>
                </a:lnTo>
                <a:lnTo>
                  <a:pt x="410" y="656"/>
                </a:lnTo>
                <a:lnTo>
                  <a:pt x="468" y="592"/>
                </a:lnTo>
                <a:lnTo>
                  <a:pt x="528" y="528"/>
                </a:lnTo>
                <a:lnTo>
                  <a:pt x="590" y="468"/>
                </a:lnTo>
                <a:lnTo>
                  <a:pt x="656" y="412"/>
                </a:lnTo>
                <a:lnTo>
                  <a:pt x="724" y="358"/>
                </a:lnTo>
                <a:lnTo>
                  <a:pt x="794" y="308"/>
                </a:lnTo>
                <a:lnTo>
                  <a:pt x="866" y="262"/>
                </a:lnTo>
                <a:lnTo>
                  <a:pt x="942" y="218"/>
                </a:lnTo>
                <a:lnTo>
                  <a:pt x="1020" y="178"/>
                </a:lnTo>
                <a:lnTo>
                  <a:pt x="1100" y="142"/>
                </a:lnTo>
                <a:lnTo>
                  <a:pt x="1182" y="110"/>
                </a:lnTo>
                <a:lnTo>
                  <a:pt x="1266" y="82"/>
                </a:lnTo>
                <a:lnTo>
                  <a:pt x="1350" y="58"/>
                </a:lnTo>
                <a:lnTo>
                  <a:pt x="1438" y="38"/>
                </a:lnTo>
                <a:lnTo>
                  <a:pt x="1526" y="22"/>
                </a:lnTo>
                <a:lnTo>
                  <a:pt x="1618" y="10"/>
                </a:lnTo>
                <a:lnTo>
                  <a:pt x="1708" y="4"/>
                </a:lnTo>
                <a:lnTo>
                  <a:pt x="1802" y="0"/>
                </a:lnTo>
                <a:lnTo>
                  <a:pt x="1802" y="0"/>
                </a:lnTo>
                <a:lnTo>
                  <a:pt x="1802" y="0"/>
                </a:lnTo>
                <a:lnTo>
                  <a:pt x="1894" y="4"/>
                </a:lnTo>
                <a:lnTo>
                  <a:pt x="1986" y="10"/>
                </a:lnTo>
                <a:lnTo>
                  <a:pt x="2076" y="22"/>
                </a:lnTo>
                <a:lnTo>
                  <a:pt x="2164" y="38"/>
                </a:lnTo>
                <a:lnTo>
                  <a:pt x="2252" y="58"/>
                </a:lnTo>
                <a:lnTo>
                  <a:pt x="2338" y="82"/>
                </a:lnTo>
                <a:lnTo>
                  <a:pt x="2420" y="110"/>
                </a:lnTo>
                <a:lnTo>
                  <a:pt x="2502" y="142"/>
                </a:lnTo>
                <a:lnTo>
                  <a:pt x="2582" y="178"/>
                </a:lnTo>
                <a:lnTo>
                  <a:pt x="2660" y="218"/>
                </a:lnTo>
                <a:lnTo>
                  <a:pt x="2736" y="262"/>
                </a:lnTo>
                <a:lnTo>
                  <a:pt x="2808" y="308"/>
                </a:lnTo>
                <a:lnTo>
                  <a:pt x="2880" y="358"/>
                </a:lnTo>
                <a:lnTo>
                  <a:pt x="2948" y="412"/>
                </a:lnTo>
                <a:lnTo>
                  <a:pt x="3014" y="468"/>
                </a:lnTo>
                <a:lnTo>
                  <a:pt x="3076" y="528"/>
                </a:lnTo>
                <a:lnTo>
                  <a:pt x="3136" y="592"/>
                </a:lnTo>
                <a:lnTo>
                  <a:pt x="3192" y="656"/>
                </a:lnTo>
                <a:lnTo>
                  <a:pt x="3246" y="724"/>
                </a:lnTo>
                <a:lnTo>
                  <a:pt x="3296" y="796"/>
                </a:lnTo>
                <a:lnTo>
                  <a:pt x="3342" y="868"/>
                </a:lnTo>
                <a:lnTo>
                  <a:pt x="3386" y="944"/>
                </a:lnTo>
                <a:lnTo>
                  <a:pt x="3426" y="1022"/>
                </a:lnTo>
                <a:lnTo>
                  <a:pt x="3462" y="1102"/>
                </a:lnTo>
                <a:lnTo>
                  <a:pt x="3494" y="1184"/>
                </a:lnTo>
                <a:lnTo>
                  <a:pt x="3522" y="1266"/>
                </a:lnTo>
                <a:lnTo>
                  <a:pt x="3546" y="1352"/>
                </a:lnTo>
                <a:lnTo>
                  <a:pt x="3566" y="1440"/>
                </a:lnTo>
                <a:lnTo>
                  <a:pt x="3582" y="1528"/>
                </a:lnTo>
                <a:lnTo>
                  <a:pt x="3594" y="1618"/>
                </a:lnTo>
                <a:lnTo>
                  <a:pt x="3602" y="1710"/>
                </a:lnTo>
                <a:lnTo>
                  <a:pt x="3604" y="1802"/>
                </a:lnTo>
                <a:lnTo>
                  <a:pt x="3604" y="93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Line 11">
            <a:extLst>
              <a:ext uri="{FF2B5EF4-FFF2-40B4-BE49-F238E27FC236}">
                <a16:creationId xmlns:a16="http://schemas.microsoft.com/office/drawing/2014/main" id="{6C0FFE69-0E6E-46A9-ADCD-2EC8A26287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3538200" y="11075988"/>
            <a:ext cx="4338638" cy="0"/>
          </a:xfrm>
          <a:prstGeom prst="line">
            <a:avLst/>
          </a:prstGeom>
          <a:noFill/>
          <a:ln w="635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ko-KR" dirty="0" smtClean="0"/>
          </a:p>
        </p:txBody>
      </p:sp>
      <p:sp>
        <p:nvSpPr>
          <p:cNvPr id="40" name="Line 12">
            <a:extLst>
              <a:ext uri="{FF2B5EF4-FFF2-40B4-BE49-F238E27FC236}">
                <a16:creationId xmlns:a16="http://schemas.microsoft.com/office/drawing/2014/main" id="{B7FC15F7-C1BC-4F1C-9456-11AE7A77516D}"/>
              </a:ext>
            </a:extLst>
          </p:cNvPr>
          <p:cNvSpPr>
            <a:spLocks noChangeShapeType="1"/>
          </p:cNvSpPr>
          <p:nvPr/>
        </p:nvSpPr>
        <p:spPr bwMode="auto">
          <a:xfrm>
            <a:off x="13538200" y="11761788"/>
            <a:ext cx="4338638" cy="0"/>
          </a:xfrm>
          <a:prstGeom prst="line">
            <a:avLst/>
          </a:prstGeom>
          <a:noFill/>
          <a:ln w="635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1" name="Line 13">
            <a:extLst>
              <a:ext uri="{FF2B5EF4-FFF2-40B4-BE49-F238E27FC236}">
                <a16:creationId xmlns:a16="http://schemas.microsoft.com/office/drawing/2014/main" id="{7352B580-14A9-486C-A3F9-A5DCB015AA2E}"/>
              </a:ext>
            </a:extLst>
          </p:cNvPr>
          <p:cNvSpPr>
            <a:spLocks noChangeShapeType="1"/>
          </p:cNvSpPr>
          <p:nvPr/>
        </p:nvSpPr>
        <p:spPr bwMode="auto">
          <a:xfrm>
            <a:off x="13538200" y="12447588"/>
            <a:ext cx="4338638" cy="0"/>
          </a:xfrm>
          <a:prstGeom prst="line">
            <a:avLst/>
          </a:prstGeom>
          <a:noFill/>
          <a:ln w="635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Line 14">
            <a:extLst>
              <a:ext uri="{FF2B5EF4-FFF2-40B4-BE49-F238E27FC236}">
                <a16:creationId xmlns:a16="http://schemas.microsoft.com/office/drawing/2014/main" id="{C5461371-A41E-4DE3-A03D-E41425EAFF1D}"/>
              </a:ext>
            </a:extLst>
          </p:cNvPr>
          <p:cNvSpPr>
            <a:spLocks noChangeShapeType="1"/>
          </p:cNvSpPr>
          <p:nvPr/>
        </p:nvSpPr>
        <p:spPr bwMode="auto">
          <a:xfrm>
            <a:off x="13538200" y="13130213"/>
            <a:ext cx="4338638" cy="0"/>
          </a:xfrm>
          <a:prstGeom prst="line">
            <a:avLst/>
          </a:prstGeom>
          <a:noFill/>
          <a:ln w="635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Line 16">
            <a:extLst>
              <a:ext uri="{FF2B5EF4-FFF2-40B4-BE49-F238E27FC236}">
                <a16:creationId xmlns:a16="http://schemas.microsoft.com/office/drawing/2014/main" id="{DC928DB5-D489-41B5-B791-A56A93F5D38F}"/>
              </a:ext>
            </a:extLst>
          </p:cNvPr>
          <p:cNvSpPr>
            <a:spLocks noChangeShapeType="1"/>
          </p:cNvSpPr>
          <p:nvPr/>
        </p:nvSpPr>
        <p:spPr bwMode="auto">
          <a:xfrm>
            <a:off x="13538200" y="13816013"/>
            <a:ext cx="4338638" cy="0"/>
          </a:xfrm>
          <a:prstGeom prst="line">
            <a:avLst/>
          </a:prstGeom>
          <a:noFill/>
          <a:ln w="635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Freeform 17">
            <a:extLst>
              <a:ext uri="{FF2B5EF4-FFF2-40B4-BE49-F238E27FC236}">
                <a16:creationId xmlns:a16="http://schemas.microsoft.com/office/drawing/2014/main" id="{232734A1-1B2D-4982-8009-456D6C0945CF}"/>
              </a:ext>
            </a:extLst>
          </p:cNvPr>
          <p:cNvSpPr>
            <a:spLocks/>
          </p:cNvSpPr>
          <p:nvPr/>
        </p:nvSpPr>
        <p:spPr bwMode="auto">
          <a:xfrm>
            <a:off x="17349788" y="10748963"/>
            <a:ext cx="254000" cy="168275"/>
          </a:xfrm>
          <a:custGeom>
            <a:avLst/>
            <a:gdLst>
              <a:gd name="T0" fmla="*/ 160 w 160"/>
              <a:gd name="T1" fmla="*/ 0 h 106"/>
              <a:gd name="T2" fmla="*/ 54 w 160"/>
              <a:gd name="T3" fmla="*/ 106 h 106"/>
              <a:gd name="T4" fmla="*/ 0 w 160"/>
              <a:gd name="T5" fmla="*/ 5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" h="106">
                <a:moveTo>
                  <a:pt x="160" y="0"/>
                </a:moveTo>
                <a:lnTo>
                  <a:pt x="54" y="106"/>
                </a:lnTo>
                <a:lnTo>
                  <a:pt x="0" y="50"/>
                </a:lnTo>
              </a:path>
            </a:pathLst>
          </a:custGeom>
          <a:noFill/>
          <a:ln w="2540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Freeform 18">
            <a:extLst>
              <a:ext uri="{FF2B5EF4-FFF2-40B4-BE49-F238E27FC236}">
                <a16:creationId xmlns:a16="http://schemas.microsoft.com/office/drawing/2014/main" id="{7F039B28-4550-4A1F-84A6-06C756EC42ED}"/>
              </a:ext>
            </a:extLst>
          </p:cNvPr>
          <p:cNvSpPr>
            <a:spLocks/>
          </p:cNvSpPr>
          <p:nvPr/>
        </p:nvSpPr>
        <p:spPr bwMode="auto">
          <a:xfrm>
            <a:off x="17349788" y="11437938"/>
            <a:ext cx="254000" cy="168275"/>
          </a:xfrm>
          <a:custGeom>
            <a:avLst/>
            <a:gdLst>
              <a:gd name="T0" fmla="*/ 160 w 160"/>
              <a:gd name="T1" fmla="*/ 0 h 106"/>
              <a:gd name="T2" fmla="*/ 54 w 160"/>
              <a:gd name="T3" fmla="*/ 106 h 106"/>
              <a:gd name="T4" fmla="*/ 0 w 160"/>
              <a:gd name="T5" fmla="*/ 5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" h="106">
                <a:moveTo>
                  <a:pt x="160" y="0"/>
                </a:moveTo>
                <a:lnTo>
                  <a:pt x="54" y="106"/>
                </a:lnTo>
                <a:lnTo>
                  <a:pt x="0" y="50"/>
                </a:lnTo>
              </a:path>
            </a:pathLst>
          </a:custGeom>
          <a:noFill/>
          <a:ln w="2540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Line 19">
            <a:extLst>
              <a:ext uri="{FF2B5EF4-FFF2-40B4-BE49-F238E27FC236}">
                <a16:creationId xmlns:a16="http://schemas.microsoft.com/office/drawing/2014/main" id="{346CA94C-2C9C-482F-8CB4-CD30A26C66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24388" y="12793663"/>
            <a:ext cx="212725" cy="212725"/>
          </a:xfrm>
          <a:prstGeom prst="line">
            <a:avLst/>
          </a:prstGeom>
          <a:noFill/>
          <a:ln w="2540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Line 20">
            <a:extLst>
              <a:ext uri="{FF2B5EF4-FFF2-40B4-BE49-F238E27FC236}">
                <a16:creationId xmlns:a16="http://schemas.microsoft.com/office/drawing/2014/main" id="{E08D9E95-45F5-4014-8E67-7CD302D7AC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324388" y="12793663"/>
            <a:ext cx="212725" cy="212725"/>
          </a:xfrm>
          <a:prstGeom prst="line">
            <a:avLst/>
          </a:prstGeom>
          <a:noFill/>
          <a:ln w="2540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" name="Line 21">
            <a:extLst>
              <a:ext uri="{FF2B5EF4-FFF2-40B4-BE49-F238E27FC236}">
                <a16:creationId xmlns:a16="http://schemas.microsoft.com/office/drawing/2014/main" id="{45822011-81F1-4022-A2F8-C78CC90E1E9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24388" y="12114213"/>
            <a:ext cx="212725" cy="209550"/>
          </a:xfrm>
          <a:prstGeom prst="line">
            <a:avLst/>
          </a:prstGeom>
          <a:noFill/>
          <a:ln w="2540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Line 22">
            <a:extLst>
              <a:ext uri="{FF2B5EF4-FFF2-40B4-BE49-F238E27FC236}">
                <a16:creationId xmlns:a16="http://schemas.microsoft.com/office/drawing/2014/main" id="{EC510F72-1BFC-4FB0-894F-84CA402A8B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324388" y="12114213"/>
            <a:ext cx="212725" cy="209550"/>
          </a:xfrm>
          <a:prstGeom prst="line">
            <a:avLst/>
          </a:prstGeom>
          <a:noFill/>
          <a:ln w="2540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" name="Freeform 23">
            <a:extLst>
              <a:ext uri="{FF2B5EF4-FFF2-40B4-BE49-F238E27FC236}">
                <a16:creationId xmlns:a16="http://schemas.microsoft.com/office/drawing/2014/main" id="{F2C2E475-3ACA-41E8-857B-39E3BB68C067}"/>
              </a:ext>
            </a:extLst>
          </p:cNvPr>
          <p:cNvSpPr>
            <a:spLocks/>
          </p:cNvSpPr>
          <p:nvPr/>
        </p:nvSpPr>
        <p:spPr bwMode="auto">
          <a:xfrm>
            <a:off x="19857244" y="4791867"/>
            <a:ext cx="4302209" cy="3770313"/>
          </a:xfrm>
          <a:custGeom>
            <a:avLst/>
            <a:gdLst>
              <a:gd name="T0" fmla="*/ 2426 w 2524"/>
              <a:gd name="T1" fmla="*/ 2524 h 2524"/>
              <a:gd name="T2" fmla="*/ 96 w 2524"/>
              <a:gd name="T3" fmla="*/ 2524 h 2524"/>
              <a:gd name="T4" fmla="*/ 96 w 2524"/>
              <a:gd name="T5" fmla="*/ 2524 h 2524"/>
              <a:gd name="T6" fmla="*/ 76 w 2524"/>
              <a:gd name="T7" fmla="*/ 2522 h 2524"/>
              <a:gd name="T8" fmla="*/ 58 w 2524"/>
              <a:gd name="T9" fmla="*/ 2516 h 2524"/>
              <a:gd name="T10" fmla="*/ 42 w 2524"/>
              <a:gd name="T11" fmla="*/ 2508 h 2524"/>
              <a:gd name="T12" fmla="*/ 28 w 2524"/>
              <a:gd name="T13" fmla="*/ 2496 h 2524"/>
              <a:gd name="T14" fmla="*/ 16 w 2524"/>
              <a:gd name="T15" fmla="*/ 2480 h 2524"/>
              <a:gd name="T16" fmla="*/ 6 w 2524"/>
              <a:gd name="T17" fmla="*/ 2464 h 2524"/>
              <a:gd name="T18" fmla="*/ 0 w 2524"/>
              <a:gd name="T19" fmla="*/ 2446 h 2524"/>
              <a:gd name="T20" fmla="*/ 0 w 2524"/>
              <a:gd name="T21" fmla="*/ 2426 h 2524"/>
              <a:gd name="T22" fmla="*/ 0 w 2524"/>
              <a:gd name="T23" fmla="*/ 96 h 2524"/>
              <a:gd name="T24" fmla="*/ 0 w 2524"/>
              <a:gd name="T25" fmla="*/ 96 h 2524"/>
              <a:gd name="T26" fmla="*/ 0 w 2524"/>
              <a:gd name="T27" fmla="*/ 76 h 2524"/>
              <a:gd name="T28" fmla="*/ 6 w 2524"/>
              <a:gd name="T29" fmla="*/ 58 h 2524"/>
              <a:gd name="T30" fmla="*/ 16 w 2524"/>
              <a:gd name="T31" fmla="*/ 42 h 2524"/>
              <a:gd name="T32" fmla="*/ 28 w 2524"/>
              <a:gd name="T33" fmla="*/ 28 h 2524"/>
              <a:gd name="T34" fmla="*/ 42 w 2524"/>
              <a:gd name="T35" fmla="*/ 16 h 2524"/>
              <a:gd name="T36" fmla="*/ 58 w 2524"/>
              <a:gd name="T37" fmla="*/ 6 h 2524"/>
              <a:gd name="T38" fmla="*/ 76 w 2524"/>
              <a:gd name="T39" fmla="*/ 2 h 2524"/>
              <a:gd name="T40" fmla="*/ 96 w 2524"/>
              <a:gd name="T41" fmla="*/ 0 h 2524"/>
              <a:gd name="T42" fmla="*/ 2426 w 2524"/>
              <a:gd name="T43" fmla="*/ 0 h 2524"/>
              <a:gd name="T44" fmla="*/ 2426 w 2524"/>
              <a:gd name="T45" fmla="*/ 0 h 2524"/>
              <a:gd name="T46" fmla="*/ 2446 w 2524"/>
              <a:gd name="T47" fmla="*/ 2 h 2524"/>
              <a:gd name="T48" fmla="*/ 2464 w 2524"/>
              <a:gd name="T49" fmla="*/ 6 h 2524"/>
              <a:gd name="T50" fmla="*/ 2480 w 2524"/>
              <a:gd name="T51" fmla="*/ 16 h 2524"/>
              <a:gd name="T52" fmla="*/ 2496 w 2524"/>
              <a:gd name="T53" fmla="*/ 28 h 2524"/>
              <a:gd name="T54" fmla="*/ 2508 w 2524"/>
              <a:gd name="T55" fmla="*/ 42 h 2524"/>
              <a:gd name="T56" fmla="*/ 2516 w 2524"/>
              <a:gd name="T57" fmla="*/ 58 h 2524"/>
              <a:gd name="T58" fmla="*/ 2522 w 2524"/>
              <a:gd name="T59" fmla="*/ 76 h 2524"/>
              <a:gd name="T60" fmla="*/ 2524 w 2524"/>
              <a:gd name="T61" fmla="*/ 96 h 2524"/>
              <a:gd name="T62" fmla="*/ 2524 w 2524"/>
              <a:gd name="T63" fmla="*/ 2426 h 2524"/>
              <a:gd name="T64" fmla="*/ 2524 w 2524"/>
              <a:gd name="T65" fmla="*/ 2426 h 2524"/>
              <a:gd name="T66" fmla="*/ 2522 w 2524"/>
              <a:gd name="T67" fmla="*/ 2446 h 2524"/>
              <a:gd name="T68" fmla="*/ 2516 w 2524"/>
              <a:gd name="T69" fmla="*/ 2464 h 2524"/>
              <a:gd name="T70" fmla="*/ 2508 w 2524"/>
              <a:gd name="T71" fmla="*/ 2480 h 2524"/>
              <a:gd name="T72" fmla="*/ 2496 w 2524"/>
              <a:gd name="T73" fmla="*/ 2496 h 2524"/>
              <a:gd name="T74" fmla="*/ 2480 w 2524"/>
              <a:gd name="T75" fmla="*/ 2508 h 2524"/>
              <a:gd name="T76" fmla="*/ 2464 w 2524"/>
              <a:gd name="T77" fmla="*/ 2516 h 2524"/>
              <a:gd name="T78" fmla="*/ 2446 w 2524"/>
              <a:gd name="T79" fmla="*/ 2522 h 2524"/>
              <a:gd name="T80" fmla="*/ 2426 w 2524"/>
              <a:gd name="T81" fmla="*/ 2524 h 2524"/>
              <a:gd name="T82" fmla="*/ 2426 w 2524"/>
              <a:gd name="T83" fmla="*/ 2524 h 2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524" h="2524">
                <a:moveTo>
                  <a:pt x="2426" y="2524"/>
                </a:moveTo>
                <a:lnTo>
                  <a:pt x="96" y="2524"/>
                </a:lnTo>
                <a:lnTo>
                  <a:pt x="96" y="2524"/>
                </a:lnTo>
                <a:lnTo>
                  <a:pt x="76" y="2522"/>
                </a:lnTo>
                <a:lnTo>
                  <a:pt x="58" y="2516"/>
                </a:lnTo>
                <a:lnTo>
                  <a:pt x="42" y="2508"/>
                </a:lnTo>
                <a:lnTo>
                  <a:pt x="28" y="2496"/>
                </a:lnTo>
                <a:lnTo>
                  <a:pt x="16" y="2480"/>
                </a:lnTo>
                <a:lnTo>
                  <a:pt x="6" y="2464"/>
                </a:lnTo>
                <a:lnTo>
                  <a:pt x="0" y="2446"/>
                </a:lnTo>
                <a:lnTo>
                  <a:pt x="0" y="2426"/>
                </a:lnTo>
                <a:lnTo>
                  <a:pt x="0" y="96"/>
                </a:lnTo>
                <a:lnTo>
                  <a:pt x="0" y="96"/>
                </a:lnTo>
                <a:lnTo>
                  <a:pt x="0" y="76"/>
                </a:lnTo>
                <a:lnTo>
                  <a:pt x="6" y="58"/>
                </a:lnTo>
                <a:lnTo>
                  <a:pt x="16" y="42"/>
                </a:lnTo>
                <a:lnTo>
                  <a:pt x="28" y="28"/>
                </a:lnTo>
                <a:lnTo>
                  <a:pt x="42" y="16"/>
                </a:lnTo>
                <a:lnTo>
                  <a:pt x="58" y="6"/>
                </a:lnTo>
                <a:lnTo>
                  <a:pt x="76" y="2"/>
                </a:lnTo>
                <a:lnTo>
                  <a:pt x="96" y="0"/>
                </a:lnTo>
                <a:lnTo>
                  <a:pt x="2426" y="0"/>
                </a:lnTo>
                <a:lnTo>
                  <a:pt x="2426" y="0"/>
                </a:lnTo>
                <a:lnTo>
                  <a:pt x="2446" y="2"/>
                </a:lnTo>
                <a:lnTo>
                  <a:pt x="2464" y="6"/>
                </a:lnTo>
                <a:lnTo>
                  <a:pt x="2480" y="16"/>
                </a:lnTo>
                <a:lnTo>
                  <a:pt x="2496" y="28"/>
                </a:lnTo>
                <a:lnTo>
                  <a:pt x="2508" y="42"/>
                </a:lnTo>
                <a:lnTo>
                  <a:pt x="2516" y="58"/>
                </a:lnTo>
                <a:lnTo>
                  <a:pt x="2522" y="76"/>
                </a:lnTo>
                <a:lnTo>
                  <a:pt x="2524" y="96"/>
                </a:lnTo>
                <a:lnTo>
                  <a:pt x="2524" y="2426"/>
                </a:lnTo>
                <a:lnTo>
                  <a:pt x="2524" y="2426"/>
                </a:lnTo>
                <a:lnTo>
                  <a:pt x="2522" y="2446"/>
                </a:lnTo>
                <a:lnTo>
                  <a:pt x="2516" y="2464"/>
                </a:lnTo>
                <a:lnTo>
                  <a:pt x="2508" y="2480"/>
                </a:lnTo>
                <a:lnTo>
                  <a:pt x="2496" y="2496"/>
                </a:lnTo>
                <a:lnTo>
                  <a:pt x="2480" y="2508"/>
                </a:lnTo>
                <a:lnTo>
                  <a:pt x="2464" y="2516"/>
                </a:lnTo>
                <a:lnTo>
                  <a:pt x="2446" y="2522"/>
                </a:lnTo>
                <a:lnTo>
                  <a:pt x="2426" y="2524"/>
                </a:lnTo>
                <a:lnTo>
                  <a:pt x="2426" y="2524"/>
                </a:lnTo>
                <a:close/>
              </a:path>
            </a:pathLst>
          </a:custGeom>
          <a:solidFill>
            <a:srgbClr val="A852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2" name="Line 24">
            <a:extLst>
              <a:ext uri="{FF2B5EF4-FFF2-40B4-BE49-F238E27FC236}">
                <a16:creationId xmlns:a16="http://schemas.microsoft.com/office/drawing/2014/main" id="{31B38197-C674-45E6-A561-9DA464ED267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24388" y="13473113"/>
            <a:ext cx="212725" cy="212725"/>
          </a:xfrm>
          <a:prstGeom prst="line">
            <a:avLst/>
          </a:prstGeom>
          <a:noFill/>
          <a:ln w="2540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0" name="Line 25">
            <a:extLst>
              <a:ext uri="{FF2B5EF4-FFF2-40B4-BE49-F238E27FC236}">
                <a16:creationId xmlns:a16="http://schemas.microsoft.com/office/drawing/2014/main" id="{B1B91D59-80CB-4A56-B7FA-585D85FCD93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324388" y="13473113"/>
            <a:ext cx="212725" cy="212725"/>
          </a:xfrm>
          <a:prstGeom prst="line">
            <a:avLst/>
          </a:prstGeom>
          <a:noFill/>
          <a:ln w="2540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3" name="Line 26">
            <a:extLst>
              <a:ext uri="{FF2B5EF4-FFF2-40B4-BE49-F238E27FC236}">
                <a16:creationId xmlns:a16="http://schemas.microsoft.com/office/drawing/2014/main" id="{4E84CAAD-4C1D-48D5-8CAC-A666FCC3B97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24388" y="14152563"/>
            <a:ext cx="212725" cy="212725"/>
          </a:xfrm>
          <a:prstGeom prst="line">
            <a:avLst/>
          </a:prstGeom>
          <a:noFill/>
          <a:ln w="2540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68" name="Line 27">
            <a:extLst>
              <a:ext uri="{FF2B5EF4-FFF2-40B4-BE49-F238E27FC236}">
                <a16:creationId xmlns:a16="http://schemas.microsoft.com/office/drawing/2014/main" id="{AB8B19E2-A03A-444A-B4BF-EAF314DFEC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324388" y="14152563"/>
            <a:ext cx="212725" cy="212725"/>
          </a:xfrm>
          <a:prstGeom prst="line">
            <a:avLst/>
          </a:prstGeom>
          <a:noFill/>
          <a:ln w="2540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69" name="Freeform 28">
            <a:extLst>
              <a:ext uri="{FF2B5EF4-FFF2-40B4-BE49-F238E27FC236}">
                <a16:creationId xmlns:a16="http://schemas.microsoft.com/office/drawing/2014/main" id="{53794FCC-3314-42B1-8E18-F5CD5A4E2BAD}"/>
              </a:ext>
            </a:extLst>
          </p:cNvPr>
          <p:cNvSpPr>
            <a:spLocks/>
          </p:cNvSpPr>
          <p:nvPr/>
        </p:nvSpPr>
        <p:spPr bwMode="auto">
          <a:xfrm>
            <a:off x="20756563" y="15473363"/>
            <a:ext cx="2781300" cy="619125"/>
          </a:xfrm>
          <a:custGeom>
            <a:avLst/>
            <a:gdLst>
              <a:gd name="T0" fmla="*/ 194 w 1752"/>
              <a:gd name="T1" fmla="*/ 390 h 390"/>
              <a:gd name="T2" fmla="*/ 174 w 1752"/>
              <a:gd name="T3" fmla="*/ 390 h 390"/>
              <a:gd name="T4" fmla="*/ 136 w 1752"/>
              <a:gd name="T5" fmla="*/ 382 h 390"/>
              <a:gd name="T6" fmla="*/ 102 w 1752"/>
              <a:gd name="T7" fmla="*/ 366 h 390"/>
              <a:gd name="T8" fmla="*/ 70 w 1752"/>
              <a:gd name="T9" fmla="*/ 346 h 390"/>
              <a:gd name="T10" fmla="*/ 44 w 1752"/>
              <a:gd name="T11" fmla="*/ 320 h 390"/>
              <a:gd name="T12" fmla="*/ 22 w 1752"/>
              <a:gd name="T13" fmla="*/ 288 h 390"/>
              <a:gd name="T14" fmla="*/ 8 w 1752"/>
              <a:gd name="T15" fmla="*/ 252 h 390"/>
              <a:gd name="T16" fmla="*/ 0 w 1752"/>
              <a:gd name="T17" fmla="*/ 214 h 390"/>
              <a:gd name="T18" fmla="*/ 0 w 1752"/>
              <a:gd name="T19" fmla="*/ 194 h 390"/>
              <a:gd name="T20" fmla="*/ 0 w 1752"/>
              <a:gd name="T21" fmla="*/ 174 h 390"/>
              <a:gd name="T22" fmla="*/ 8 w 1752"/>
              <a:gd name="T23" fmla="*/ 136 h 390"/>
              <a:gd name="T24" fmla="*/ 22 w 1752"/>
              <a:gd name="T25" fmla="*/ 102 h 390"/>
              <a:gd name="T26" fmla="*/ 44 w 1752"/>
              <a:gd name="T27" fmla="*/ 70 h 390"/>
              <a:gd name="T28" fmla="*/ 70 w 1752"/>
              <a:gd name="T29" fmla="*/ 44 h 390"/>
              <a:gd name="T30" fmla="*/ 102 w 1752"/>
              <a:gd name="T31" fmla="*/ 22 h 390"/>
              <a:gd name="T32" fmla="*/ 136 w 1752"/>
              <a:gd name="T33" fmla="*/ 8 h 390"/>
              <a:gd name="T34" fmla="*/ 174 w 1752"/>
              <a:gd name="T35" fmla="*/ 0 h 390"/>
              <a:gd name="T36" fmla="*/ 1556 w 1752"/>
              <a:gd name="T37" fmla="*/ 0 h 390"/>
              <a:gd name="T38" fmla="*/ 1576 w 1752"/>
              <a:gd name="T39" fmla="*/ 0 h 390"/>
              <a:gd name="T40" fmla="*/ 1614 w 1752"/>
              <a:gd name="T41" fmla="*/ 8 h 390"/>
              <a:gd name="T42" fmla="*/ 1650 w 1752"/>
              <a:gd name="T43" fmla="*/ 22 h 390"/>
              <a:gd name="T44" fmla="*/ 1680 w 1752"/>
              <a:gd name="T45" fmla="*/ 44 h 390"/>
              <a:gd name="T46" fmla="*/ 1708 w 1752"/>
              <a:gd name="T47" fmla="*/ 70 h 390"/>
              <a:gd name="T48" fmla="*/ 1728 w 1752"/>
              <a:gd name="T49" fmla="*/ 102 h 390"/>
              <a:gd name="T50" fmla="*/ 1742 w 1752"/>
              <a:gd name="T51" fmla="*/ 136 h 390"/>
              <a:gd name="T52" fmla="*/ 1750 w 1752"/>
              <a:gd name="T53" fmla="*/ 174 h 390"/>
              <a:gd name="T54" fmla="*/ 1752 w 1752"/>
              <a:gd name="T55" fmla="*/ 194 h 390"/>
              <a:gd name="T56" fmla="*/ 1750 w 1752"/>
              <a:gd name="T57" fmla="*/ 214 h 390"/>
              <a:gd name="T58" fmla="*/ 1742 w 1752"/>
              <a:gd name="T59" fmla="*/ 252 h 390"/>
              <a:gd name="T60" fmla="*/ 1728 w 1752"/>
              <a:gd name="T61" fmla="*/ 288 h 390"/>
              <a:gd name="T62" fmla="*/ 1708 w 1752"/>
              <a:gd name="T63" fmla="*/ 320 h 390"/>
              <a:gd name="T64" fmla="*/ 1680 w 1752"/>
              <a:gd name="T65" fmla="*/ 346 h 390"/>
              <a:gd name="T66" fmla="*/ 1650 w 1752"/>
              <a:gd name="T67" fmla="*/ 366 h 390"/>
              <a:gd name="T68" fmla="*/ 1614 w 1752"/>
              <a:gd name="T69" fmla="*/ 382 h 390"/>
              <a:gd name="T70" fmla="*/ 1576 w 1752"/>
              <a:gd name="T71" fmla="*/ 390 h 390"/>
              <a:gd name="T72" fmla="*/ 1556 w 1752"/>
              <a:gd name="T73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752" h="390">
                <a:moveTo>
                  <a:pt x="1556" y="390"/>
                </a:moveTo>
                <a:lnTo>
                  <a:pt x="194" y="390"/>
                </a:lnTo>
                <a:lnTo>
                  <a:pt x="194" y="390"/>
                </a:lnTo>
                <a:lnTo>
                  <a:pt x="174" y="390"/>
                </a:lnTo>
                <a:lnTo>
                  <a:pt x="156" y="386"/>
                </a:lnTo>
                <a:lnTo>
                  <a:pt x="136" y="382"/>
                </a:lnTo>
                <a:lnTo>
                  <a:pt x="118" y="374"/>
                </a:lnTo>
                <a:lnTo>
                  <a:pt x="102" y="366"/>
                </a:lnTo>
                <a:lnTo>
                  <a:pt x="86" y="356"/>
                </a:lnTo>
                <a:lnTo>
                  <a:pt x="70" y="346"/>
                </a:lnTo>
                <a:lnTo>
                  <a:pt x="56" y="334"/>
                </a:lnTo>
                <a:lnTo>
                  <a:pt x="44" y="320"/>
                </a:lnTo>
                <a:lnTo>
                  <a:pt x="32" y="304"/>
                </a:lnTo>
                <a:lnTo>
                  <a:pt x="22" y="288"/>
                </a:lnTo>
                <a:lnTo>
                  <a:pt x="14" y="270"/>
                </a:lnTo>
                <a:lnTo>
                  <a:pt x="8" y="252"/>
                </a:lnTo>
                <a:lnTo>
                  <a:pt x="4" y="234"/>
                </a:lnTo>
                <a:lnTo>
                  <a:pt x="0" y="214"/>
                </a:lnTo>
                <a:lnTo>
                  <a:pt x="0" y="194"/>
                </a:lnTo>
                <a:lnTo>
                  <a:pt x="0" y="194"/>
                </a:lnTo>
                <a:lnTo>
                  <a:pt x="0" y="194"/>
                </a:lnTo>
                <a:lnTo>
                  <a:pt x="0" y="174"/>
                </a:lnTo>
                <a:lnTo>
                  <a:pt x="4" y="156"/>
                </a:lnTo>
                <a:lnTo>
                  <a:pt x="8" y="136"/>
                </a:lnTo>
                <a:lnTo>
                  <a:pt x="14" y="118"/>
                </a:lnTo>
                <a:lnTo>
                  <a:pt x="22" y="102"/>
                </a:lnTo>
                <a:lnTo>
                  <a:pt x="32" y="86"/>
                </a:lnTo>
                <a:lnTo>
                  <a:pt x="44" y="70"/>
                </a:lnTo>
                <a:lnTo>
                  <a:pt x="56" y="56"/>
                </a:lnTo>
                <a:lnTo>
                  <a:pt x="70" y="44"/>
                </a:lnTo>
                <a:lnTo>
                  <a:pt x="86" y="32"/>
                </a:lnTo>
                <a:lnTo>
                  <a:pt x="102" y="22"/>
                </a:lnTo>
                <a:lnTo>
                  <a:pt x="118" y="14"/>
                </a:lnTo>
                <a:lnTo>
                  <a:pt x="136" y="8"/>
                </a:lnTo>
                <a:lnTo>
                  <a:pt x="156" y="4"/>
                </a:lnTo>
                <a:lnTo>
                  <a:pt x="174" y="0"/>
                </a:lnTo>
                <a:lnTo>
                  <a:pt x="194" y="0"/>
                </a:lnTo>
                <a:lnTo>
                  <a:pt x="1556" y="0"/>
                </a:lnTo>
                <a:lnTo>
                  <a:pt x="1556" y="0"/>
                </a:lnTo>
                <a:lnTo>
                  <a:pt x="1576" y="0"/>
                </a:lnTo>
                <a:lnTo>
                  <a:pt x="1596" y="4"/>
                </a:lnTo>
                <a:lnTo>
                  <a:pt x="1614" y="8"/>
                </a:lnTo>
                <a:lnTo>
                  <a:pt x="1632" y="14"/>
                </a:lnTo>
                <a:lnTo>
                  <a:pt x="1650" y="22"/>
                </a:lnTo>
                <a:lnTo>
                  <a:pt x="1666" y="32"/>
                </a:lnTo>
                <a:lnTo>
                  <a:pt x="1680" y="44"/>
                </a:lnTo>
                <a:lnTo>
                  <a:pt x="1694" y="56"/>
                </a:lnTo>
                <a:lnTo>
                  <a:pt x="1708" y="70"/>
                </a:lnTo>
                <a:lnTo>
                  <a:pt x="1718" y="86"/>
                </a:lnTo>
                <a:lnTo>
                  <a:pt x="1728" y="102"/>
                </a:lnTo>
                <a:lnTo>
                  <a:pt x="1736" y="118"/>
                </a:lnTo>
                <a:lnTo>
                  <a:pt x="1742" y="136"/>
                </a:lnTo>
                <a:lnTo>
                  <a:pt x="1748" y="156"/>
                </a:lnTo>
                <a:lnTo>
                  <a:pt x="1750" y="174"/>
                </a:lnTo>
                <a:lnTo>
                  <a:pt x="1752" y="194"/>
                </a:lnTo>
                <a:lnTo>
                  <a:pt x="1752" y="194"/>
                </a:lnTo>
                <a:lnTo>
                  <a:pt x="1752" y="194"/>
                </a:lnTo>
                <a:lnTo>
                  <a:pt x="1750" y="214"/>
                </a:lnTo>
                <a:lnTo>
                  <a:pt x="1748" y="234"/>
                </a:lnTo>
                <a:lnTo>
                  <a:pt x="1742" y="252"/>
                </a:lnTo>
                <a:lnTo>
                  <a:pt x="1736" y="270"/>
                </a:lnTo>
                <a:lnTo>
                  <a:pt x="1728" y="288"/>
                </a:lnTo>
                <a:lnTo>
                  <a:pt x="1718" y="304"/>
                </a:lnTo>
                <a:lnTo>
                  <a:pt x="1708" y="320"/>
                </a:lnTo>
                <a:lnTo>
                  <a:pt x="1694" y="334"/>
                </a:lnTo>
                <a:lnTo>
                  <a:pt x="1680" y="346"/>
                </a:lnTo>
                <a:lnTo>
                  <a:pt x="1666" y="356"/>
                </a:lnTo>
                <a:lnTo>
                  <a:pt x="1650" y="366"/>
                </a:lnTo>
                <a:lnTo>
                  <a:pt x="1632" y="374"/>
                </a:lnTo>
                <a:lnTo>
                  <a:pt x="1614" y="382"/>
                </a:lnTo>
                <a:lnTo>
                  <a:pt x="1596" y="386"/>
                </a:lnTo>
                <a:lnTo>
                  <a:pt x="1576" y="390"/>
                </a:lnTo>
                <a:lnTo>
                  <a:pt x="1556" y="390"/>
                </a:lnTo>
                <a:lnTo>
                  <a:pt x="1556" y="390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70" name="Line 29">
            <a:extLst>
              <a:ext uri="{FF2B5EF4-FFF2-40B4-BE49-F238E27FC236}">
                <a16:creationId xmlns:a16="http://schemas.microsoft.com/office/drawing/2014/main" id="{389EB3BF-50C6-4A17-9A75-8BDDFF03A6E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10438" y="11075988"/>
            <a:ext cx="4340225" cy="0"/>
          </a:xfrm>
          <a:prstGeom prst="line">
            <a:avLst/>
          </a:prstGeom>
          <a:noFill/>
          <a:ln w="635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71" name="Line 30">
            <a:extLst>
              <a:ext uri="{FF2B5EF4-FFF2-40B4-BE49-F238E27FC236}">
                <a16:creationId xmlns:a16="http://schemas.microsoft.com/office/drawing/2014/main" id="{1CCB1867-FAD6-4C16-B6FA-32B0166AF4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10438" y="11761788"/>
            <a:ext cx="4340225" cy="0"/>
          </a:xfrm>
          <a:prstGeom prst="line">
            <a:avLst/>
          </a:prstGeom>
          <a:noFill/>
          <a:ln w="635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72" name="Line 31">
            <a:extLst>
              <a:ext uri="{FF2B5EF4-FFF2-40B4-BE49-F238E27FC236}">
                <a16:creationId xmlns:a16="http://schemas.microsoft.com/office/drawing/2014/main" id="{8B101D21-210D-4C0A-800B-4CA4BDC1B70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10438" y="12447588"/>
            <a:ext cx="4340225" cy="0"/>
          </a:xfrm>
          <a:prstGeom prst="line">
            <a:avLst/>
          </a:prstGeom>
          <a:noFill/>
          <a:ln w="635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73" name="Line 32">
            <a:extLst>
              <a:ext uri="{FF2B5EF4-FFF2-40B4-BE49-F238E27FC236}">
                <a16:creationId xmlns:a16="http://schemas.microsoft.com/office/drawing/2014/main" id="{C46E1FEC-A144-499E-BF05-520A6457AA87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10438" y="13130213"/>
            <a:ext cx="4340225" cy="0"/>
          </a:xfrm>
          <a:prstGeom prst="line">
            <a:avLst/>
          </a:prstGeom>
          <a:noFill/>
          <a:ln w="635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80" name="Freeform 35">
            <a:extLst>
              <a:ext uri="{FF2B5EF4-FFF2-40B4-BE49-F238E27FC236}">
                <a16:creationId xmlns:a16="http://schemas.microsoft.com/office/drawing/2014/main" id="{C8F68A15-4EA4-4CA1-AC2E-D76BCF0C3343}"/>
              </a:ext>
            </a:extLst>
          </p:cNvPr>
          <p:cNvSpPr>
            <a:spLocks/>
          </p:cNvSpPr>
          <p:nvPr/>
        </p:nvSpPr>
        <p:spPr bwMode="auto">
          <a:xfrm>
            <a:off x="23823613" y="10748963"/>
            <a:ext cx="254000" cy="168275"/>
          </a:xfrm>
          <a:custGeom>
            <a:avLst/>
            <a:gdLst>
              <a:gd name="T0" fmla="*/ 160 w 160"/>
              <a:gd name="T1" fmla="*/ 0 h 106"/>
              <a:gd name="T2" fmla="*/ 54 w 160"/>
              <a:gd name="T3" fmla="*/ 106 h 106"/>
              <a:gd name="T4" fmla="*/ 0 w 160"/>
              <a:gd name="T5" fmla="*/ 5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" h="106">
                <a:moveTo>
                  <a:pt x="160" y="0"/>
                </a:moveTo>
                <a:lnTo>
                  <a:pt x="54" y="106"/>
                </a:lnTo>
                <a:lnTo>
                  <a:pt x="0" y="50"/>
                </a:lnTo>
              </a:path>
            </a:pathLst>
          </a:custGeom>
          <a:noFill/>
          <a:ln w="2540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81" name="Freeform 36">
            <a:extLst>
              <a:ext uri="{FF2B5EF4-FFF2-40B4-BE49-F238E27FC236}">
                <a16:creationId xmlns:a16="http://schemas.microsoft.com/office/drawing/2014/main" id="{220D4C72-06DA-4EF9-BFC6-77F8FAD9F098}"/>
              </a:ext>
            </a:extLst>
          </p:cNvPr>
          <p:cNvSpPr>
            <a:spLocks/>
          </p:cNvSpPr>
          <p:nvPr/>
        </p:nvSpPr>
        <p:spPr bwMode="auto">
          <a:xfrm>
            <a:off x="23823613" y="11437938"/>
            <a:ext cx="254000" cy="168275"/>
          </a:xfrm>
          <a:custGeom>
            <a:avLst/>
            <a:gdLst>
              <a:gd name="T0" fmla="*/ 160 w 160"/>
              <a:gd name="T1" fmla="*/ 0 h 106"/>
              <a:gd name="T2" fmla="*/ 54 w 160"/>
              <a:gd name="T3" fmla="*/ 106 h 106"/>
              <a:gd name="T4" fmla="*/ 0 w 160"/>
              <a:gd name="T5" fmla="*/ 5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" h="106">
                <a:moveTo>
                  <a:pt x="160" y="0"/>
                </a:moveTo>
                <a:lnTo>
                  <a:pt x="54" y="106"/>
                </a:lnTo>
                <a:lnTo>
                  <a:pt x="0" y="50"/>
                </a:lnTo>
              </a:path>
            </a:pathLst>
          </a:custGeom>
          <a:noFill/>
          <a:ln w="2540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82" name="Freeform 37">
            <a:extLst>
              <a:ext uri="{FF2B5EF4-FFF2-40B4-BE49-F238E27FC236}">
                <a16:creationId xmlns:a16="http://schemas.microsoft.com/office/drawing/2014/main" id="{571FDA37-A249-462E-8DB6-CEE6FC6F938A}"/>
              </a:ext>
            </a:extLst>
          </p:cNvPr>
          <p:cNvSpPr>
            <a:spLocks/>
          </p:cNvSpPr>
          <p:nvPr/>
        </p:nvSpPr>
        <p:spPr bwMode="auto">
          <a:xfrm>
            <a:off x="25794494" y="3339306"/>
            <a:ext cx="5721350" cy="15067757"/>
          </a:xfrm>
          <a:custGeom>
            <a:avLst/>
            <a:gdLst>
              <a:gd name="T0" fmla="*/ 0 w 3604"/>
              <a:gd name="T1" fmla="*/ 9305 h 9305"/>
              <a:gd name="T2" fmla="*/ 0 w 3604"/>
              <a:gd name="T3" fmla="*/ 1802 h 9305"/>
              <a:gd name="T4" fmla="*/ 8 w 3604"/>
              <a:gd name="T5" fmla="*/ 1618 h 9305"/>
              <a:gd name="T6" fmla="*/ 36 w 3604"/>
              <a:gd name="T7" fmla="*/ 1440 h 9305"/>
              <a:gd name="T8" fmla="*/ 80 w 3604"/>
              <a:gd name="T9" fmla="*/ 1266 h 9305"/>
              <a:gd name="T10" fmla="*/ 142 w 3604"/>
              <a:gd name="T11" fmla="*/ 1102 h 9305"/>
              <a:gd name="T12" fmla="*/ 218 w 3604"/>
              <a:gd name="T13" fmla="*/ 944 h 9305"/>
              <a:gd name="T14" fmla="*/ 308 w 3604"/>
              <a:gd name="T15" fmla="*/ 796 h 9305"/>
              <a:gd name="T16" fmla="*/ 412 w 3604"/>
              <a:gd name="T17" fmla="*/ 656 h 9305"/>
              <a:gd name="T18" fmla="*/ 528 w 3604"/>
              <a:gd name="T19" fmla="*/ 528 h 9305"/>
              <a:gd name="T20" fmla="*/ 656 w 3604"/>
              <a:gd name="T21" fmla="*/ 412 h 9305"/>
              <a:gd name="T22" fmla="*/ 794 w 3604"/>
              <a:gd name="T23" fmla="*/ 308 h 9305"/>
              <a:gd name="T24" fmla="*/ 942 w 3604"/>
              <a:gd name="T25" fmla="*/ 218 h 9305"/>
              <a:gd name="T26" fmla="*/ 1100 w 3604"/>
              <a:gd name="T27" fmla="*/ 142 h 9305"/>
              <a:gd name="T28" fmla="*/ 1266 w 3604"/>
              <a:gd name="T29" fmla="*/ 82 h 9305"/>
              <a:gd name="T30" fmla="*/ 1438 w 3604"/>
              <a:gd name="T31" fmla="*/ 38 h 9305"/>
              <a:gd name="T32" fmla="*/ 1618 w 3604"/>
              <a:gd name="T33" fmla="*/ 10 h 9305"/>
              <a:gd name="T34" fmla="*/ 1802 w 3604"/>
              <a:gd name="T35" fmla="*/ 0 h 9305"/>
              <a:gd name="T36" fmla="*/ 1802 w 3604"/>
              <a:gd name="T37" fmla="*/ 0 h 9305"/>
              <a:gd name="T38" fmla="*/ 1986 w 3604"/>
              <a:gd name="T39" fmla="*/ 10 h 9305"/>
              <a:gd name="T40" fmla="*/ 2164 w 3604"/>
              <a:gd name="T41" fmla="*/ 38 h 9305"/>
              <a:gd name="T42" fmla="*/ 2338 w 3604"/>
              <a:gd name="T43" fmla="*/ 82 h 9305"/>
              <a:gd name="T44" fmla="*/ 2504 w 3604"/>
              <a:gd name="T45" fmla="*/ 142 h 9305"/>
              <a:gd name="T46" fmla="*/ 2660 w 3604"/>
              <a:gd name="T47" fmla="*/ 218 h 9305"/>
              <a:gd name="T48" fmla="*/ 2810 w 3604"/>
              <a:gd name="T49" fmla="*/ 308 h 9305"/>
              <a:gd name="T50" fmla="*/ 2948 w 3604"/>
              <a:gd name="T51" fmla="*/ 412 h 9305"/>
              <a:gd name="T52" fmla="*/ 3076 w 3604"/>
              <a:gd name="T53" fmla="*/ 528 h 9305"/>
              <a:gd name="T54" fmla="*/ 3192 w 3604"/>
              <a:gd name="T55" fmla="*/ 656 h 9305"/>
              <a:gd name="T56" fmla="*/ 3296 w 3604"/>
              <a:gd name="T57" fmla="*/ 796 h 9305"/>
              <a:gd name="T58" fmla="*/ 3386 w 3604"/>
              <a:gd name="T59" fmla="*/ 944 h 9305"/>
              <a:gd name="T60" fmla="*/ 3462 w 3604"/>
              <a:gd name="T61" fmla="*/ 1102 h 9305"/>
              <a:gd name="T62" fmla="*/ 3522 w 3604"/>
              <a:gd name="T63" fmla="*/ 1266 h 9305"/>
              <a:gd name="T64" fmla="*/ 3568 w 3604"/>
              <a:gd name="T65" fmla="*/ 1440 h 9305"/>
              <a:gd name="T66" fmla="*/ 3594 w 3604"/>
              <a:gd name="T67" fmla="*/ 1618 h 9305"/>
              <a:gd name="T68" fmla="*/ 3604 w 3604"/>
              <a:gd name="T69" fmla="*/ 1802 h 9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04" h="9305">
                <a:moveTo>
                  <a:pt x="3604" y="9305"/>
                </a:moveTo>
                <a:lnTo>
                  <a:pt x="0" y="9305"/>
                </a:lnTo>
                <a:lnTo>
                  <a:pt x="0" y="1802"/>
                </a:lnTo>
                <a:lnTo>
                  <a:pt x="0" y="1802"/>
                </a:lnTo>
                <a:lnTo>
                  <a:pt x="2" y="1710"/>
                </a:lnTo>
                <a:lnTo>
                  <a:pt x="8" y="1618"/>
                </a:lnTo>
                <a:lnTo>
                  <a:pt x="20" y="1528"/>
                </a:lnTo>
                <a:lnTo>
                  <a:pt x="36" y="1440"/>
                </a:lnTo>
                <a:lnTo>
                  <a:pt x="56" y="1352"/>
                </a:lnTo>
                <a:lnTo>
                  <a:pt x="80" y="1266"/>
                </a:lnTo>
                <a:lnTo>
                  <a:pt x="108" y="1184"/>
                </a:lnTo>
                <a:lnTo>
                  <a:pt x="142" y="1102"/>
                </a:lnTo>
                <a:lnTo>
                  <a:pt x="178" y="1022"/>
                </a:lnTo>
                <a:lnTo>
                  <a:pt x="218" y="944"/>
                </a:lnTo>
                <a:lnTo>
                  <a:pt x="260" y="868"/>
                </a:lnTo>
                <a:lnTo>
                  <a:pt x="308" y="796"/>
                </a:lnTo>
                <a:lnTo>
                  <a:pt x="358" y="724"/>
                </a:lnTo>
                <a:lnTo>
                  <a:pt x="412" y="656"/>
                </a:lnTo>
                <a:lnTo>
                  <a:pt x="468" y="592"/>
                </a:lnTo>
                <a:lnTo>
                  <a:pt x="528" y="528"/>
                </a:lnTo>
                <a:lnTo>
                  <a:pt x="590" y="468"/>
                </a:lnTo>
                <a:lnTo>
                  <a:pt x="656" y="412"/>
                </a:lnTo>
                <a:lnTo>
                  <a:pt x="724" y="358"/>
                </a:lnTo>
                <a:lnTo>
                  <a:pt x="794" y="308"/>
                </a:lnTo>
                <a:lnTo>
                  <a:pt x="868" y="262"/>
                </a:lnTo>
                <a:lnTo>
                  <a:pt x="942" y="218"/>
                </a:lnTo>
                <a:lnTo>
                  <a:pt x="1020" y="178"/>
                </a:lnTo>
                <a:lnTo>
                  <a:pt x="1100" y="142"/>
                </a:lnTo>
                <a:lnTo>
                  <a:pt x="1182" y="110"/>
                </a:lnTo>
                <a:lnTo>
                  <a:pt x="1266" y="82"/>
                </a:lnTo>
                <a:lnTo>
                  <a:pt x="1352" y="58"/>
                </a:lnTo>
                <a:lnTo>
                  <a:pt x="1438" y="38"/>
                </a:lnTo>
                <a:lnTo>
                  <a:pt x="1528" y="22"/>
                </a:lnTo>
                <a:lnTo>
                  <a:pt x="1618" y="10"/>
                </a:lnTo>
                <a:lnTo>
                  <a:pt x="1708" y="4"/>
                </a:lnTo>
                <a:lnTo>
                  <a:pt x="1802" y="0"/>
                </a:lnTo>
                <a:lnTo>
                  <a:pt x="1802" y="0"/>
                </a:lnTo>
                <a:lnTo>
                  <a:pt x="1802" y="0"/>
                </a:lnTo>
                <a:lnTo>
                  <a:pt x="1894" y="4"/>
                </a:lnTo>
                <a:lnTo>
                  <a:pt x="1986" y="10"/>
                </a:lnTo>
                <a:lnTo>
                  <a:pt x="2076" y="22"/>
                </a:lnTo>
                <a:lnTo>
                  <a:pt x="2164" y="38"/>
                </a:lnTo>
                <a:lnTo>
                  <a:pt x="2252" y="58"/>
                </a:lnTo>
                <a:lnTo>
                  <a:pt x="2338" y="82"/>
                </a:lnTo>
                <a:lnTo>
                  <a:pt x="2422" y="110"/>
                </a:lnTo>
                <a:lnTo>
                  <a:pt x="2504" y="142"/>
                </a:lnTo>
                <a:lnTo>
                  <a:pt x="2582" y="178"/>
                </a:lnTo>
                <a:lnTo>
                  <a:pt x="2660" y="218"/>
                </a:lnTo>
                <a:lnTo>
                  <a:pt x="2736" y="262"/>
                </a:lnTo>
                <a:lnTo>
                  <a:pt x="2810" y="308"/>
                </a:lnTo>
                <a:lnTo>
                  <a:pt x="2880" y="358"/>
                </a:lnTo>
                <a:lnTo>
                  <a:pt x="2948" y="412"/>
                </a:lnTo>
                <a:lnTo>
                  <a:pt x="3014" y="468"/>
                </a:lnTo>
                <a:lnTo>
                  <a:pt x="3076" y="528"/>
                </a:lnTo>
                <a:lnTo>
                  <a:pt x="3136" y="592"/>
                </a:lnTo>
                <a:lnTo>
                  <a:pt x="3192" y="656"/>
                </a:lnTo>
                <a:lnTo>
                  <a:pt x="3246" y="724"/>
                </a:lnTo>
                <a:lnTo>
                  <a:pt x="3296" y="796"/>
                </a:lnTo>
                <a:lnTo>
                  <a:pt x="3342" y="868"/>
                </a:lnTo>
                <a:lnTo>
                  <a:pt x="3386" y="944"/>
                </a:lnTo>
                <a:lnTo>
                  <a:pt x="3426" y="1022"/>
                </a:lnTo>
                <a:lnTo>
                  <a:pt x="3462" y="1102"/>
                </a:lnTo>
                <a:lnTo>
                  <a:pt x="3494" y="1184"/>
                </a:lnTo>
                <a:lnTo>
                  <a:pt x="3522" y="1266"/>
                </a:lnTo>
                <a:lnTo>
                  <a:pt x="3548" y="1352"/>
                </a:lnTo>
                <a:lnTo>
                  <a:pt x="3568" y="1440"/>
                </a:lnTo>
                <a:lnTo>
                  <a:pt x="3584" y="1528"/>
                </a:lnTo>
                <a:lnTo>
                  <a:pt x="3594" y="1618"/>
                </a:lnTo>
                <a:lnTo>
                  <a:pt x="3602" y="1710"/>
                </a:lnTo>
                <a:lnTo>
                  <a:pt x="3604" y="1802"/>
                </a:lnTo>
                <a:lnTo>
                  <a:pt x="3604" y="93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83" name="Freeform 38">
            <a:extLst>
              <a:ext uri="{FF2B5EF4-FFF2-40B4-BE49-F238E27FC236}">
                <a16:creationId xmlns:a16="http://schemas.microsoft.com/office/drawing/2014/main" id="{3C177935-4F3E-403B-A31D-24A20B4A1A8A}"/>
              </a:ext>
            </a:extLst>
          </p:cNvPr>
          <p:cNvSpPr>
            <a:spLocks/>
          </p:cNvSpPr>
          <p:nvPr/>
        </p:nvSpPr>
        <p:spPr bwMode="auto">
          <a:xfrm>
            <a:off x="26623963" y="4556125"/>
            <a:ext cx="4006850" cy="4006850"/>
          </a:xfrm>
          <a:custGeom>
            <a:avLst/>
            <a:gdLst>
              <a:gd name="T0" fmla="*/ 2426 w 2524"/>
              <a:gd name="T1" fmla="*/ 2524 h 2524"/>
              <a:gd name="T2" fmla="*/ 96 w 2524"/>
              <a:gd name="T3" fmla="*/ 2524 h 2524"/>
              <a:gd name="T4" fmla="*/ 96 w 2524"/>
              <a:gd name="T5" fmla="*/ 2524 h 2524"/>
              <a:gd name="T6" fmla="*/ 76 w 2524"/>
              <a:gd name="T7" fmla="*/ 2522 h 2524"/>
              <a:gd name="T8" fmla="*/ 58 w 2524"/>
              <a:gd name="T9" fmla="*/ 2516 h 2524"/>
              <a:gd name="T10" fmla="*/ 42 w 2524"/>
              <a:gd name="T11" fmla="*/ 2508 h 2524"/>
              <a:gd name="T12" fmla="*/ 28 w 2524"/>
              <a:gd name="T13" fmla="*/ 2496 h 2524"/>
              <a:gd name="T14" fmla="*/ 16 w 2524"/>
              <a:gd name="T15" fmla="*/ 2480 h 2524"/>
              <a:gd name="T16" fmla="*/ 6 w 2524"/>
              <a:gd name="T17" fmla="*/ 2464 h 2524"/>
              <a:gd name="T18" fmla="*/ 2 w 2524"/>
              <a:gd name="T19" fmla="*/ 2446 h 2524"/>
              <a:gd name="T20" fmla="*/ 0 w 2524"/>
              <a:gd name="T21" fmla="*/ 2426 h 2524"/>
              <a:gd name="T22" fmla="*/ 0 w 2524"/>
              <a:gd name="T23" fmla="*/ 96 h 2524"/>
              <a:gd name="T24" fmla="*/ 0 w 2524"/>
              <a:gd name="T25" fmla="*/ 96 h 2524"/>
              <a:gd name="T26" fmla="*/ 2 w 2524"/>
              <a:gd name="T27" fmla="*/ 76 h 2524"/>
              <a:gd name="T28" fmla="*/ 6 w 2524"/>
              <a:gd name="T29" fmla="*/ 58 h 2524"/>
              <a:gd name="T30" fmla="*/ 16 w 2524"/>
              <a:gd name="T31" fmla="*/ 42 h 2524"/>
              <a:gd name="T32" fmla="*/ 28 w 2524"/>
              <a:gd name="T33" fmla="*/ 28 h 2524"/>
              <a:gd name="T34" fmla="*/ 42 w 2524"/>
              <a:gd name="T35" fmla="*/ 16 h 2524"/>
              <a:gd name="T36" fmla="*/ 58 w 2524"/>
              <a:gd name="T37" fmla="*/ 6 h 2524"/>
              <a:gd name="T38" fmla="*/ 76 w 2524"/>
              <a:gd name="T39" fmla="*/ 2 h 2524"/>
              <a:gd name="T40" fmla="*/ 96 w 2524"/>
              <a:gd name="T41" fmla="*/ 0 h 2524"/>
              <a:gd name="T42" fmla="*/ 2426 w 2524"/>
              <a:gd name="T43" fmla="*/ 0 h 2524"/>
              <a:gd name="T44" fmla="*/ 2426 w 2524"/>
              <a:gd name="T45" fmla="*/ 0 h 2524"/>
              <a:gd name="T46" fmla="*/ 2446 w 2524"/>
              <a:gd name="T47" fmla="*/ 2 h 2524"/>
              <a:gd name="T48" fmla="*/ 2464 w 2524"/>
              <a:gd name="T49" fmla="*/ 6 h 2524"/>
              <a:gd name="T50" fmla="*/ 2482 w 2524"/>
              <a:gd name="T51" fmla="*/ 16 h 2524"/>
              <a:gd name="T52" fmla="*/ 2496 w 2524"/>
              <a:gd name="T53" fmla="*/ 28 h 2524"/>
              <a:gd name="T54" fmla="*/ 2508 w 2524"/>
              <a:gd name="T55" fmla="*/ 42 h 2524"/>
              <a:gd name="T56" fmla="*/ 2516 w 2524"/>
              <a:gd name="T57" fmla="*/ 58 h 2524"/>
              <a:gd name="T58" fmla="*/ 2522 w 2524"/>
              <a:gd name="T59" fmla="*/ 76 h 2524"/>
              <a:gd name="T60" fmla="*/ 2524 w 2524"/>
              <a:gd name="T61" fmla="*/ 96 h 2524"/>
              <a:gd name="T62" fmla="*/ 2524 w 2524"/>
              <a:gd name="T63" fmla="*/ 2426 h 2524"/>
              <a:gd name="T64" fmla="*/ 2524 w 2524"/>
              <a:gd name="T65" fmla="*/ 2426 h 2524"/>
              <a:gd name="T66" fmla="*/ 2522 w 2524"/>
              <a:gd name="T67" fmla="*/ 2446 h 2524"/>
              <a:gd name="T68" fmla="*/ 2516 w 2524"/>
              <a:gd name="T69" fmla="*/ 2464 h 2524"/>
              <a:gd name="T70" fmla="*/ 2508 w 2524"/>
              <a:gd name="T71" fmla="*/ 2480 h 2524"/>
              <a:gd name="T72" fmla="*/ 2496 w 2524"/>
              <a:gd name="T73" fmla="*/ 2496 h 2524"/>
              <a:gd name="T74" fmla="*/ 2482 w 2524"/>
              <a:gd name="T75" fmla="*/ 2508 h 2524"/>
              <a:gd name="T76" fmla="*/ 2464 w 2524"/>
              <a:gd name="T77" fmla="*/ 2516 h 2524"/>
              <a:gd name="T78" fmla="*/ 2446 w 2524"/>
              <a:gd name="T79" fmla="*/ 2522 h 2524"/>
              <a:gd name="T80" fmla="*/ 2426 w 2524"/>
              <a:gd name="T81" fmla="*/ 2524 h 2524"/>
              <a:gd name="T82" fmla="*/ 2426 w 2524"/>
              <a:gd name="T83" fmla="*/ 2524 h 2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524" h="2524">
                <a:moveTo>
                  <a:pt x="2426" y="2524"/>
                </a:moveTo>
                <a:lnTo>
                  <a:pt x="96" y="2524"/>
                </a:lnTo>
                <a:lnTo>
                  <a:pt x="96" y="2524"/>
                </a:lnTo>
                <a:lnTo>
                  <a:pt x="76" y="2522"/>
                </a:lnTo>
                <a:lnTo>
                  <a:pt x="58" y="2516"/>
                </a:lnTo>
                <a:lnTo>
                  <a:pt x="42" y="2508"/>
                </a:lnTo>
                <a:lnTo>
                  <a:pt x="28" y="2496"/>
                </a:lnTo>
                <a:lnTo>
                  <a:pt x="16" y="2480"/>
                </a:lnTo>
                <a:lnTo>
                  <a:pt x="6" y="2464"/>
                </a:lnTo>
                <a:lnTo>
                  <a:pt x="2" y="2446"/>
                </a:lnTo>
                <a:lnTo>
                  <a:pt x="0" y="2426"/>
                </a:lnTo>
                <a:lnTo>
                  <a:pt x="0" y="96"/>
                </a:lnTo>
                <a:lnTo>
                  <a:pt x="0" y="96"/>
                </a:lnTo>
                <a:lnTo>
                  <a:pt x="2" y="76"/>
                </a:lnTo>
                <a:lnTo>
                  <a:pt x="6" y="58"/>
                </a:lnTo>
                <a:lnTo>
                  <a:pt x="16" y="42"/>
                </a:lnTo>
                <a:lnTo>
                  <a:pt x="28" y="28"/>
                </a:lnTo>
                <a:lnTo>
                  <a:pt x="42" y="16"/>
                </a:lnTo>
                <a:lnTo>
                  <a:pt x="58" y="6"/>
                </a:lnTo>
                <a:lnTo>
                  <a:pt x="76" y="2"/>
                </a:lnTo>
                <a:lnTo>
                  <a:pt x="96" y="0"/>
                </a:lnTo>
                <a:lnTo>
                  <a:pt x="2426" y="0"/>
                </a:lnTo>
                <a:lnTo>
                  <a:pt x="2426" y="0"/>
                </a:lnTo>
                <a:lnTo>
                  <a:pt x="2446" y="2"/>
                </a:lnTo>
                <a:lnTo>
                  <a:pt x="2464" y="6"/>
                </a:lnTo>
                <a:lnTo>
                  <a:pt x="2482" y="16"/>
                </a:lnTo>
                <a:lnTo>
                  <a:pt x="2496" y="28"/>
                </a:lnTo>
                <a:lnTo>
                  <a:pt x="2508" y="42"/>
                </a:lnTo>
                <a:lnTo>
                  <a:pt x="2516" y="58"/>
                </a:lnTo>
                <a:lnTo>
                  <a:pt x="2522" y="76"/>
                </a:lnTo>
                <a:lnTo>
                  <a:pt x="2524" y="96"/>
                </a:lnTo>
                <a:lnTo>
                  <a:pt x="2524" y="2426"/>
                </a:lnTo>
                <a:lnTo>
                  <a:pt x="2524" y="2426"/>
                </a:lnTo>
                <a:lnTo>
                  <a:pt x="2522" y="2446"/>
                </a:lnTo>
                <a:lnTo>
                  <a:pt x="2516" y="2464"/>
                </a:lnTo>
                <a:lnTo>
                  <a:pt x="2508" y="2480"/>
                </a:lnTo>
                <a:lnTo>
                  <a:pt x="2496" y="2496"/>
                </a:lnTo>
                <a:lnTo>
                  <a:pt x="2482" y="2508"/>
                </a:lnTo>
                <a:lnTo>
                  <a:pt x="2464" y="2516"/>
                </a:lnTo>
                <a:lnTo>
                  <a:pt x="2446" y="2522"/>
                </a:lnTo>
                <a:lnTo>
                  <a:pt x="2426" y="2524"/>
                </a:lnTo>
                <a:lnTo>
                  <a:pt x="2426" y="2524"/>
                </a:lnTo>
                <a:close/>
              </a:path>
            </a:pathLst>
          </a:custGeom>
          <a:solidFill>
            <a:srgbClr val="A852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84" name="Freeform 39">
            <a:extLst>
              <a:ext uri="{FF2B5EF4-FFF2-40B4-BE49-F238E27FC236}">
                <a16:creationId xmlns:a16="http://schemas.microsoft.com/office/drawing/2014/main" id="{B18C22F6-E61F-4BA7-AF5F-0364685A04E5}"/>
              </a:ext>
            </a:extLst>
          </p:cNvPr>
          <p:cNvSpPr>
            <a:spLocks/>
          </p:cNvSpPr>
          <p:nvPr/>
        </p:nvSpPr>
        <p:spPr bwMode="auto">
          <a:xfrm>
            <a:off x="23823613" y="12114213"/>
            <a:ext cx="254000" cy="168275"/>
          </a:xfrm>
          <a:custGeom>
            <a:avLst/>
            <a:gdLst>
              <a:gd name="T0" fmla="*/ 160 w 160"/>
              <a:gd name="T1" fmla="*/ 0 h 106"/>
              <a:gd name="T2" fmla="*/ 54 w 160"/>
              <a:gd name="T3" fmla="*/ 106 h 106"/>
              <a:gd name="T4" fmla="*/ 0 w 160"/>
              <a:gd name="T5" fmla="*/ 5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" h="106">
                <a:moveTo>
                  <a:pt x="160" y="0"/>
                </a:moveTo>
                <a:lnTo>
                  <a:pt x="54" y="106"/>
                </a:lnTo>
                <a:lnTo>
                  <a:pt x="0" y="50"/>
                </a:lnTo>
              </a:path>
            </a:pathLst>
          </a:custGeom>
          <a:noFill/>
          <a:ln w="2540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85" name="Freeform 40">
            <a:extLst>
              <a:ext uri="{FF2B5EF4-FFF2-40B4-BE49-F238E27FC236}">
                <a16:creationId xmlns:a16="http://schemas.microsoft.com/office/drawing/2014/main" id="{6DCDACF6-C00A-4C5A-AD10-B4BE2E23390F}"/>
              </a:ext>
            </a:extLst>
          </p:cNvPr>
          <p:cNvSpPr>
            <a:spLocks/>
          </p:cNvSpPr>
          <p:nvPr/>
        </p:nvSpPr>
        <p:spPr bwMode="auto">
          <a:xfrm>
            <a:off x="23823613" y="12803188"/>
            <a:ext cx="254000" cy="165100"/>
          </a:xfrm>
          <a:custGeom>
            <a:avLst/>
            <a:gdLst>
              <a:gd name="T0" fmla="*/ 160 w 160"/>
              <a:gd name="T1" fmla="*/ 0 h 104"/>
              <a:gd name="T2" fmla="*/ 54 w 160"/>
              <a:gd name="T3" fmla="*/ 104 h 104"/>
              <a:gd name="T4" fmla="*/ 0 w 160"/>
              <a:gd name="T5" fmla="*/ 5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" h="104">
                <a:moveTo>
                  <a:pt x="160" y="0"/>
                </a:moveTo>
                <a:lnTo>
                  <a:pt x="54" y="104"/>
                </a:lnTo>
                <a:lnTo>
                  <a:pt x="0" y="50"/>
                </a:lnTo>
              </a:path>
            </a:pathLst>
          </a:custGeom>
          <a:noFill/>
          <a:ln w="2540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86" name="Line 41">
            <a:extLst>
              <a:ext uri="{FF2B5EF4-FFF2-40B4-BE49-F238E27FC236}">
                <a16:creationId xmlns:a16="http://schemas.microsoft.com/office/drawing/2014/main" id="{02D2B077-FA50-45C8-B049-691FD03B3E1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98213" y="13473113"/>
            <a:ext cx="212725" cy="212725"/>
          </a:xfrm>
          <a:prstGeom prst="line">
            <a:avLst/>
          </a:prstGeom>
          <a:noFill/>
          <a:ln w="2540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87" name="Line 42">
            <a:extLst>
              <a:ext uri="{FF2B5EF4-FFF2-40B4-BE49-F238E27FC236}">
                <a16:creationId xmlns:a16="http://schemas.microsoft.com/office/drawing/2014/main" id="{E2F3878E-DD98-4534-9B58-A467FD9341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798213" y="13473113"/>
            <a:ext cx="212725" cy="212725"/>
          </a:xfrm>
          <a:prstGeom prst="line">
            <a:avLst/>
          </a:prstGeom>
          <a:noFill/>
          <a:ln w="2540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88" name="Line 43">
            <a:extLst>
              <a:ext uri="{FF2B5EF4-FFF2-40B4-BE49-F238E27FC236}">
                <a16:creationId xmlns:a16="http://schemas.microsoft.com/office/drawing/2014/main" id="{AB68CF86-E8C2-44F4-BE7F-B01359BFB3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98213" y="14152563"/>
            <a:ext cx="212725" cy="212725"/>
          </a:xfrm>
          <a:prstGeom prst="line">
            <a:avLst/>
          </a:prstGeom>
          <a:noFill/>
          <a:ln w="2540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89" name="Line 44">
            <a:extLst>
              <a:ext uri="{FF2B5EF4-FFF2-40B4-BE49-F238E27FC236}">
                <a16:creationId xmlns:a16="http://schemas.microsoft.com/office/drawing/2014/main" id="{D4EA3E4A-F43F-441B-BDFA-D9CE54B147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798213" y="14152563"/>
            <a:ext cx="212725" cy="212725"/>
          </a:xfrm>
          <a:prstGeom prst="line">
            <a:avLst/>
          </a:prstGeom>
          <a:noFill/>
          <a:ln w="2540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90" name="Freeform 45">
            <a:extLst>
              <a:ext uri="{FF2B5EF4-FFF2-40B4-BE49-F238E27FC236}">
                <a16:creationId xmlns:a16="http://schemas.microsoft.com/office/drawing/2014/main" id="{E0CFD60E-190E-494C-B376-E1393D74D4C0}"/>
              </a:ext>
            </a:extLst>
          </p:cNvPr>
          <p:cNvSpPr>
            <a:spLocks/>
          </p:cNvSpPr>
          <p:nvPr/>
        </p:nvSpPr>
        <p:spPr bwMode="auto">
          <a:xfrm>
            <a:off x="27236738" y="15473363"/>
            <a:ext cx="2781300" cy="619125"/>
          </a:xfrm>
          <a:custGeom>
            <a:avLst/>
            <a:gdLst>
              <a:gd name="T0" fmla="*/ 194 w 1752"/>
              <a:gd name="T1" fmla="*/ 390 h 390"/>
              <a:gd name="T2" fmla="*/ 174 w 1752"/>
              <a:gd name="T3" fmla="*/ 390 h 390"/>
              <a:gd name="T4" fmla="*/ 136 w 1752"/>
              <a:gd name="T5" fmla="*/ 382 h 390"/>
              <a:gd name="T6" fmla="*/ 102 w 1752"/>
              <a:gd name="T7" fmla="*/ 366 h 390"/>
              <a:gd name="T8" fmla="*/ 70 w 1752"/>
              <a:gd name="T9" fmla="*/ 346 h 390"/>
              <a:gd name="T10" fmla="*/ 44 w 1752"/>
              <a:gd name="T11" fmla="*/ 320 h 390"/>
              <a:gd name="T12" fmla="*/ 22 w 1752"/>
              <a:gd name="T13" fmla="*/ 288 h 390"/>
              <a:gd name="T14" fmla="*/ 8 w 1752"/>
              <a:gd name="T15" fmla="*/ 252 h 390"/>
              <a:gd name="T16" fmla="*/ 0 w 1752"/>
              <a:gd name="T17" fmla="*/ 214 h 390"/>
              <a:gd name="T18" fmla="*/ 0 w 1752"/>
              <a:gd name="T19" fmla="*/ 194 h 390"/>
              <a:gd name="T20" fmla="*/ 0 w 1752"/>
              <a:gd name="T21" fmla="*/ 174 h 390"/>
              <a:gd name="T22" fmla="*/ 8 w 1752"/>
              <a:gd name="T23" fmla="*/ 136 h 390"/>
              <a:gd name="T24" fmla="*/ 22 w 1752"/>
              <a:gd name="T25" fmla="*/ 102 h 390"/>
              <a:gd name="T26" fmla="*/ 44 w 1752"/>
              <a:gd name="T27" fmla="*/ 70 h 390"/>
              <a:gd name="T28" fmla="*/ 70 w 1752"/>
              <a:gd name="T29" fmla="*/ 44 h 390"/>
              <a:gd name="T30" fmla="*/ 102 w 1752"/>
              <a:gd name="T31" fmla="*/ 22 h 390"/>
              <a:gd name="T32" fmla="*/ 136 w 1752"/>
              <a:gd name="T33" fmla="*/ 8 h 390"/>
              <a:gd name="T34" fmla="*/ 174 w 1752"/>
              <a:gd name="T35" fmla="*/ 0 h 390"/>
              <a:gd name="T36" fmla="*/ 1556 w 1752"/>
              <a:gd name="T37" fmla="*/ 0 h 390"/>
              <a:gd name="T38" fmla="*/ 1576 w 1752"/>
              <a:gd name="T39" fmla="*/ 0 h 390"/>
              <a:gd name="T40" fmla="*/ 1614 w 1752"/>
              <a:gd name="T41" fmla="*/ 8 h 390"/>
              <a:gd name="T42" fmla="*/ 1650 w 1752"/>
              <a:gd name="T43" fmla="*/ 22 h 390"/>
              <a:gd name="T44" fmla="*/ 1680 w 1752"/>
              <a:gd name="T45" fmla="*/ 44 h 390"/>
              <a:gd name="T46" fmla="*/ 1708 w 1752"/>
              <a:gd name="T47" fmla="*/ 70 h 390"/>
              <a:gd name="T48" fmla="*/ 1728 w 1752"/>
              <a:gd name="T49" fmla="*/ 102 h 390"/>
              <a:gd name="T50" fmla="*/ 1744 w 1752"/>
              <a:gd name="T51" fmla="*/ 136 h 390"/>
              <a:gd name="T52" fmla="*/ 1752 w 1752"/>
              <a:gd name="T53" fmla="*/ 174 h 390"/>
              <a:gd name="T54" fmla="*/ 1752 w 1752"/>
              <a:gd name="T55" fmla="*/ 194 h 390"/>
              <a:gd name="T56" fmla="*/ 1752 w 1752"/>
              <a:gd name="T57" fmla="*/ 214 h 390"/>
              <a:gd name="T58" fmla="*/ 1744 w 1752"/>
              <a:gd name="T59" fmla="*/ 252 h 390"/>
              <a:gd name="T60" fmla="*/ 1728 w 1752"/>
              <a:gd name="T61" fmla="*/ 288 h 390"/>
              <a:gd name="T62" fmla="*/ 1708 w 1752"/>
              <a:gd name="T63" fmla="*/ 320 h 390"/>
              <a:gd name="T64" fmla="*/ 1680 w 1752"/>
              <a:gd name="T65" fmla="*/ 346 h 390"/>
              <a:gd name="T66" fmla="*/ 1650 w 1752"/>
              <a:gd name="T67" fmla="*/ 366 h 390"/>
              <a:gd name="T68" fmla="*/ 1614 w 1752"/>
              <a:gd name="T69" fmla="*/ 382 h 390"/>
              <a:gd name="T70" fmla="*/ 1576 w 1752"/>
              <a:gd name="T71" fmla="*/ 390 h 390"/>
              <a:gd name="T72" fmla="*/ 1556 w 1752"/>
              <a:gd name="T73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752" h="390">
                <a:moveTo>
                  <a:pt x="1556" y="390"/>
                </a:moveTo>
                <a:lnTo>
                  <a:pt x="194" y="390"/>
                </a:lnTo>
                <a:lnTo>
                  <a:pt x="194" y="390"/>
                </a:lnTo>
                <a:lnTo>
                  <a:pt x="174" y="390"/>
                </a:lnTo>
                <a:lnTo>
                  <a:pt x="156" y="386"/>
                </a:lnTo>
                <a:lnTo>
                  <a:pt x="136" y="382"/>
                </a:lnTo>
                <a:lnTo>
                  <a:pt x="118" y="374"/>
                </a:lnTo>
                <a:lnTo>
                  <a:pt x="102" y="366"/>
                </a:lnTo>
                <a:lnTo>
                  <a:pt x="86" y="356"/>
                </a:lnTo>
                <a:lnTo>
                  <a:pt x="70" y="346"/>
                </a:lnTo>
                <a:lnTo>
                  <a:pt x="56" y="334"/>
                </a:lnTo>
                <a:lnTo>
                  <a:pt x="44" y="320"/>
                </a:lnTo>
                <a:lnTo>
                  <a:pt x="32" y="304"/>
                </a:lnTo>
                <a:lnTo>
                  <a:pt x="22" y="288"/>
                </a:lnTo>
                <a:lnTo>
                  <a:pt x="14" y="270"/>
                </a:lnTo>
                <a:lnTo>
                  <a:pt x="8" y="252"/>
                </a:lnTo>
                <a:lnTo>
                  <a:pt x="4" y="234"/>
                </a:lnTo>
                <a:lnTo>
                  <a:pt x="0" y="214"/>
                </a:lnTo>
                <a:lnTo>
                  <a:pt x="0" y="194"/>
                </a:lnTo>
                <a:lnTo>
                  <a:pt x="0" y="194"/>
                </a:lnTo>
                <a:lnTo>
                  <a:pt x="0" y="194"/>
                </a:lnTo>
                <a:lnTo>
                  <a:pt x="0" y="174"/>
                </a:lnTo>
                <a:lnTo>
                  <a:pt x="4" y="156"/>
                </a:lnTo>
                <a:lnTo>
                  <a:pt x="8" y="136"/>
                </a:lnTo>
                <a:lnTo>
                  <a:pt x="14" y="118"/>
                </a:lnTo>
                <a:lnTo>
                  <a:pt x="22" y="102"/>
                </a:lnTo>
                <a:lnTo>
                  <a:pt x="32" y="86"/>
                </a:lnTo>
                <a:lnTo>
                  <a:pt x="44" y="70"/>
                </a:lnTo>
                <a:lnTo>
                  <a:pt x="56" y="56"/>
                </a:lnTo>
                <a:lnTo>
                  <a:pt x="70" y="44"/>
                </a:lnTo>
                <a:lnTo>
                  <a:pt x="86" y="32"/>
                </a:lnTo>
                <a:lnTo>
                  <a:pt x="102" y="22"/>
                </a:lnTo>
                <a:lnTo>
                  <a:pt x="118" y="14"/>
                </a:lnTo>
                <a:lnTo>
                  <a:pt x="136" y="8"/>
                </a:lnTo>
                <a:lnTo>
                  <a:pt x="156" y="4"/>
                </a:lnTo>
                <a:lnTo>
                  <a:pt x="174" y="0"/>
                </a:lnTo>
                <a:lnTo>
                  <a:pt x="194" y="0"/>
                </a:lnTo>
                <a:lnTo>
                  <a:pt x="1556" y="0"/>
                </a:lnTo>
                <a:lnTo>
                  <a:pt x="1556" y="0"/>
                </a:lnTo>
                <a:lnTo>
                  <a:pt x="1576" y="0"/>
                </a:lnTo>
                <a:lnTo>
                  <a:pt x="1596" y="4"/>
                </a:lnTo>
                <a:lnTo>
                  <a:pt x="1614" y="8"/>
                </a:lnTo>
                <a:lnTo>
                  <a:pt x="1632" y="14"/>
                </a:lnTo>
                <a:lnTo>
                  <a:pt x="1650" y="22"/>
                </a:lnTo>
                <a:lnTo>
                  <a:pt x="1666" y="32"/>
                </a:lnTo>
                <a:lnTo>
                  <a:pt x="1680" y="44"/>
                </a:lnTo>
                <a:lnTo>
                  <a:pt x="1694" y="56"/>
                </a:lnTo>
                <a:lnTo>
                  <a:pt x="1708" y="70"/>
                </a:lnTo>
                <a:lnTo>
                  <a:pt x="1718" y="86"/>
                </a:lnTo>
                <a:lnTo>
                  <a:pt x="1728" y="102"/>
                </a:lnTo>
                <a:lnTo>
                  <a:pt x="1736" y="118"/>
                </a:lnTo>
                <a:lnTo>
                  <a:pt x="1744" y="136"/>
                </a:lnTo>
                <a:lnTo>
                  <a:pt x="1748" y="156"/>
                </a:lnTo>
                <a:lnTo>
                  <a:pt x="1752" y="174"/>
                </a:lnTo>
                <a:lnTo>
                  <a:pt x="1752" y="194"/>
                </a:lnTo>
                <a:lnTo>
                  <a:pt x="1752" y="194"/>
                </a:lnTo>
                <a:lnTo>
                  <a:pt x="1752" y="194"/>
                </a:lnTo>
                <a:lnTo>
                  <a:pt x="1752" y="214"/>
                </a:lnTo>
                <a:lnTo>
                  <a:pt x="1748" y="234"/>
                </a:lnTo>
                <a:lnTo>
                  <a:pt x="1744" y="252"/>
                </a:lnTo>
                <a:lnTo>
                  <a:pt x="1736" y="270"/>
                </a:lnTo>
                <a:lnTo>
                  <a:pt x="1728" y="288"/>
                </a:lnTo>
                <a:lnTo>
                  <a:pt x="1718" y="304"/>
                </a:lnTo>
                <a:lnTo>
                  <a:pt x="1708" y="320"/>
                </a:lnTo>
                <a:lnTo>
                  <a:pt x="1694" y="334"/>
                </a:lnTo>
                <a:lnTo>
                  <a:pt x="1680" y="346"/>
                </a:lnTo>
                <a:lnTo>
                  <a:pt x="1666" y="356"/>
                </a:lnTo>
                <a:lnTo>
                  <a:pt x="1650" y="366"/>
                </a:lnTo>
                <a:lnTo>
                  <a:pt x="1632" y="374"/>
                </a:lnTo>
                <a:lnTo>
                  <a:pt x="1614" y="382"/>
                </a:lnTo>
                <a:lnTo>
                  <a:pt x="1596" y="386"/>
                </a:lnTo>
                <a:lnTo>
                  <a:pt x="1576" y="390"/>
                </a:lnTo>
                <a:lnTo>
                  <a:pt x="1556" y="390"/>
                </a:lnTo>
                <a:lnTo>
                  <a:pt x="1556" y="390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91" name="Line 46">
            <a:extLst>
              <a:ext uri="{FF2B5EF4-FFF2-40B4-BE49-F238E27FC236}">
                <a16:creationId xmlns:a16="http://schemas.microsoft.com/office/drawing/2014/main" id="{8DA89932-8F4E-4652-9AB0-FA650FBF72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90613" y="11075988"/>
            <a:ext cx="4340225" cy="0"/>
          </a:xfrm>
          <a:prstGeom prst="line">
            <a:avLst/>
          </a:prstGeom>
          <a:noFill/>
          <a:ln w="635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92" name="Line 47">
            <a:extLst>
              <a:ext uri="{FF2B5EF4-FFF2-40B4-BE49-F238E27FC236}">
                <a16:creationId xmlns:a16="http://schemas.microsoft.com/office/drawing/2014/main" id="{7D40DFA5-7B52-41C2-83DE-C1CADA42B6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90613" y="11761788"/>
            <a:ext cx="4340225" cy="0"/>
          </a:xfrm>
          <a:prstGeom prst="line">
            <a:avLst/>
          </a:prstGeom>
          <a:noFill/>
          <a:ln w="635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93" name="Line 48">
            <a:extLst>
              <a:ext uri="{FF2B5EF4-FFF2-40B4-BE49-F238E27FC236}">
                <a16:creationId xmlns:a16="http://schemas.microsoft.com/office/drawing/2014/main" id="{AE852A2A-DC5D-488C-81F1-1DD7C80053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90613" y="12447588"/>
            <a:ext cx="4340225" cy="0"/>
          </a:xfrm>
          <a:prstGeom prst="line">
            <a:avLst/>
          </a:prstGeom>
          <a:noFill/>
          <a:ln w="635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94" name="Line 49">
            <a:extLst>
              <a:ext uri="{FF2B5EF4-FFF2-40B4-BE49-F238E27FC236}">
                <a16:creationId xmlns:a16="http://schemas.microsoft.com/office/drawing/2014/main" id="{3071EA6A-6007-45A9-A004-F3C6490049F6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90613" y="13130213"/>
            <a:ext cx="4340225" cy="0"/>
          </a:xfrm>
          <a:prstGeom prst="line">
            <a:avLst/>
          </a:prstGeom>
          <a:noFill/>
          <a:ln w="635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96" name="Line 51">
            <a:extLst>
              <a:ext uri="{FF2B5EF4-FFF2-40B4-BE49-F238E27FC236}">
                <a16:creationId xmlns:a16="http://schemas.microsoft.com/office/drawing/2014/main" id="{CF60D819-B357-4C4C-BD9E-52146176CE0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90613" y="13816013"/>
            <a:ext cx="4340225" cy="0"/>
          </a:xfrm>
          <a:prstGeom prst="line">
            <a:avLst/>
          </a:prstGeom>
          <a:noFill/>
          <a:ln w="635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97" name="Freeform 52">
            <a:extLst>
              <a:ext uri="{FF2B5EF4-FFF2-40B4-BE49-F238E27FC236}">
                <a16:creationId xmlns:a16="http://schemas.microsoft.com/office/drawing/2014/main" id="{416596DC-2D54-4C2E-9467-46189F670C90}"/>
              </a:ext>
            </a:extLst>
          </p:cNvPr>
          <p:cNvSpPr>
            <a:spLocks/>
          </p:cNvSpPr>
          <p:nvPr/>
        </p:nvSpPr>
        <p:spPr bwMode="auto">
          <a:xfrm>
            <a:off x="30303788" y="10748963"/>
            <a:ext cx="254000" cy="168275"/>
          </a:xfrm>
          <a:custGeom>
            <a:avLst/>
            <a:gdLst>
              <a:gd name="T0" fmla="*/ 160 w 160"/>
              <a:gd name="T1" fmla="*/ 0 h 106"/>
              <a:gd name="T2" fmla="*/ 54 w 160"/>
              <a:gd name="T3" fmla="*/ 106 h 106"/>
              <a:gd name="T4" fmla="*/ 0 w 160"/>
              <a:gd name="T5" fmla="*/ 5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" h="106">
                <a:moveTo>
                  <a:pt x="160" y="0"/>
                </a:moveTo>
                <a:lnTo>
                  <a:pt x="54" y="106"/>
                </a:lnTo>
                <a:lnTo>
                  <a:pt x="0" y="50"/>
                </a:lnTo>
              </a:path>
            </a:pathLst>
          </a:custGeom>
          <a:noFill/>
          <a:ln w="2540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98" name="Freeform 53">
            <a:extLst>
              <a:ext uri="{FF2B5EF4-FFF2-40B4-BE49-F238E27FC236}">
                <a16:creationId xmlns:a16="http://schemas.microsoft.com/office/drawing/2014/main" id="{375551F6-8EFA-4193-BE3A-4410290391A9}"/>
              </a:ext>
            </a:extLst>
          </p:cNvPr>
          <p:cNvSpPr>
            <a:spLocks/>
          </p:cNvSpPr>
          <p:nvPr/>
        </p:nvSpPr>
        <p:spPr bwMode="auto">
          <a:xfrm>
            <a:off x="30303788" y="11437938"/>
            <a:ext cx="254000" cy="168275"/>
          </a:xfrm>
          <a:custGeom>
            <a:avLst/>
            <a:gdLst>
              <a:gd name="T0" fmla="*/ 160 w 160"/>
              <a:gd name="T1" fmla="*/ 0 h 106"/>
              <a:gd name="T2" fmla="*/ 54 w 160"/>
              <a:gd name="T3" fmla="*/ 106 h 106"/>
              <a:gd name="T4" fmla="*/ 0 w 160"/>
              <a:gd name="T5" fmla="*/ 5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" h="106">
                <a:moveTo>
                  <a:pt x="160" y="0"/>
                </a:moveTo>
                <a:lnTo>
                  <a:pt x="54" y="106"/>
                </a:lnTo>
                <a:lnTo>
                  <a:pt x="0" y="50"/>
                </a:lnTo>
              </a:path>
            </a:pathLst>
          </a:custGeom>
          <a:noFill/>
          <a:ln w="2540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99" name="Freeform 54">
            <a:extLst>
              <a:ext uri="{FF2B5EF4-FFF2-40B4-BE49-F238E27FC236}">
                <a16:creationId xmlns:a16="http://schemas.microsoft.com/office/drawing/2014/main" id="{ED890FD5-E930-4920-BDB3-3E8452DFC077}"/>
              </a:ext>
            </a:extLst>
          </p:cNvPr>
          <p:cNvSpPr>
            <a:spLocks/>
          </p:cNvSpPr>
          <p:nvPr/>
        </p:nvSpPr>
        <p:spPr bwMode="auto">
          <a:xfrm>
            <a:off x="30303788" y="12120563"/>
            <a:ext cx="254000" cy="165100"/>
          </a:xfrm>
          <a:custGeom>
            <a:avLst/>
            <a:gdLst>
              <a:gd name="T0" fmla="*/ 160 w 160"/>
              <a:gd name="T1" fmla="*/ 0 h 104"/>
              <a:gd name="T2" fmla="*/ 54 w 160"/>
              <a:gd name="T3" fmla="*/ 104 h 104"/>
              <a:gd name="T4" fmla="*/ 0 w 160"/>
              <a:gd name="T5" fmla="*/ 5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" h="104">
                <a:moveTo>
                  <a:pt x="160" y="0"/>
                </a:moveTo>
                <a:lnTo>
                  <a:pt x="54" y="104"/>
                </a:lnTo>
                <a:lnTo>
                  <a:pt x="0" y="50"/>
                </a:lnTo>
              </a:path>
            </a:pathLst>
          </a:custGeom>
          <a:noFill/>
          <a:ln w="2540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200" name="Freeform 55">
            <a:extLst>
              <a:ext uri="{FF2B5EF4-FFF2-40B4-BE49-F238E27FC236}">
                <a16:creationId xmlns:a16="http://schemas.microsoft.com/office/drawing/2014/main" id="{8802E0E9-FA76-42FC-945C-360C86D36FDA}"/>
              </a:ext>
            </a:extLst>
          </p:cNvPr>
          <p:cNvSpPr>
            <a:spLocks/>
          </p:cNvSpPr>
          <p:nvPr/>
        </p:nvSpPr>
        <p:spPr bwMode="auto">
          <a:xfrm>
            <a:off x="30303788" y="12806363"/>
            <a:ext cx="254000" cy="168275"/>
          </a:xfrm>
          <a:custGeom>
            <a:avLst/>
            <a:gdLst>
              <a:gd name="T0" fmla="*/ 160 w 160"/>
              <a:gd name="T1" fmla="*/ 0 h 106"/>
              <a:gd name="T2" fmla="*/ 54 w 160"/>
              <a:gd name="T3" fmla="*/ 106 h 106"/>
              <a:gd name="T4" fmla="*/ 0 w 160"/>
              <a:gd name="T5" fmla="*/ 5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" h="106">
                <a:moveTo>
                  <a:pt x="160" y="0"/>
                </a:moveTo>
                <a:lnTo>
                  <a:pt x="54" y="106"/>
                </a:lnTo>
                <a:lnTo>
                  <a:pt x="0" y="50"/>
                </a:lnTo>
              </a:path>
            </a:pathLst>
          </a:custGeom>
          <a:noFill/>
          <a:ln w="2540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202" name="Freeform 56">
            <a:extLst>
              <a:ext uri="{FF2B5EF4-FFF2-40B4-BE49-F238E27FC236}">
                <a16:creationId xmlns:a16="http://schemas.microsoft.com/office/drawing/2014/main" id="{17A1FB0B-5E58-4A55-B225-88447F12FCF7}"/>
              </a:ext>
            </a:extLst>
          </p:cNvPr>
          <p:cNvSpPr>
            <a:spLocks/>
          </p:cNvSpPr>
          <p:nvPr/>
        </p:nvSpPr>
        <p:spPr bwMode="auto">
          <a:xfrm>
            <a:off x="30303788" y="13488988"/>
            <a:ext cx="254000" cy="165100"/>
          </a:xfrm>
          <a:custGeom>
            <a:avLst/>
            <a:gdLst>
              <a:gd name="T0" fmla="*/ 160 w 160"/>
              <a:gd name="T1" fmla="*/ 0 h 104"/>
              <a:gd name="T2" fmla="*/ 54 w 160"/>
              <a:gd name="T3" fmla="*/ 104 h 104"/>
              <a:gd name="T4" fmla="*/ 0 w 160"/>
              <a:gd name="T5" fmla="*/ 5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" h="104">
                <a:moveTo>
                  <a:pt x="160" y="0"/>
                </a:moveTo>
                <a:lnTo>
                  <a:pt x="54" y="104"/>
                </a:lnTo>
                <a:lnTo>
                  <a:pt x="0" y="50"/>
                </a:lnTo>
              </a:path>
            </a:pathLst>
          </a:custGeom>
          <a:noFill/>
          <a:ln w="2540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203" name="Freeform 57">
            <a:extLst>
              <a:ext uri="{FF2B5EF4-FFF2-40B4-BE49-F238E27FC236}">
                <a16:creationId xmlns:a16="http://schemas.microsoft.com/office/drawing/2014/main" id="{65CDCE2C-E1D8-466C-9A0C-F404E95B8ED2}"/>
              </a:ext>
            </a:extLst>
          </p:cNvPr>
          <p:cNvSpPr>
            <a:spLocks/>
          </p:cNvSpPr>
          <p:nvPr/>
        </p:nvSpPr>
        <p:spPr bwMode="auto">
          <a:xfrm>
            <a:off x="30303788" y="14174788"/>
            <a:ext cx="254000" cy="168275"/>
          </a:xfrm>
          <a:custGeom>
            <a:avLst/>
            <a:gdLst>
              <a:gd name="T0" fmla="*/ 160 w 160"/>
              <a:gd name="T1" fmla="*/ 0 h 106"/>
              <a:gd name="T2" fmla="*/ 54 w 160"/>
              <a:gd name="T3" fmla="*/ 106 h 106"/>
              <a:gd name="T4" fmla="*/ 0 w 160"/>
              <a:gd name="T5" fmla="*/ 52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" h="106">
                <a:moveTo>
                  <a:pt x="160" y="0"/>
                </a:moveTo>
                <a:lnTo>
                  <a:pt x="54" y="106"/>
                </a:lnTo>
                <a:lnTo>
                  <a:pt x="0" y="52"/>
                </a:lnTo>
              </a:path>
            </a:pathLst>
          </a:custGeom>
          <a:noFill/>
          <a:ln w="25400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204" name="Rectangle 58">
            <a:extLst>
              <a:ext uri="{FF2B5EF4-FFF2-40B4-BE49-F238E27FC236}">
                <a16:creationId xmlns:a16="http://schemas.microsoft.com/office/drawing/2014/main" id="{246147D8-F286-4A59-901D-6647A4320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425" y="6350"/>
            <a:ext cx="1231900" cy="1946275"/>
          </a:xfrm>
          <a:prstGeom prst="rect">
            <a:avLst/>
          </a:prstGeom>
          <a:solidFill>
            <a:srgbClr val="A852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205" name="Rectangle 59">
            <a:extLst>
              <a:ext uri="{FF2B5EF4-FFF2-40B4-BE49-F238E27FC236}">
                <a16:creationId xmlns:a16="http://schemas.microsoft.com/office/drawing/2014/main" id="{B908545C-5E1B-4C5E-AEA2-77E857BDB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9578" y="6311308"/>
            <a:ext cx="307776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8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데이터관리</a:t>
            </a:r>
            <a:endParaRPr kumimoji="0" lang="en-US" altLang="ko-KR" sz="48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kumimoji="0" lang="ko-KR" altLang="en-US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207" name="Rectangle 61">
            <a:extLst>
              <a:ext uri="{FF2B5EF4-FFF2-40B4-BE49-F238E27FC236}">
                <a16:creationId xmlns:a16="http://schemas.microsoft.com/office/drawing/2014/main" id="{E7ADE1CB-E0A0-4391-BD0F-6DFE8AE74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7819" y="6261524"/>
            <a:ext cx="133049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분석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209" name="Rectangle 63">
            <a:extLst>
              <a:ext uri="{FF2B5EF4-FFF2-40B4-BE49-F238E27FC236}">
                <a16:creationId xmlns:a16="http://schemas.microsoft.com/office/drawing/2014/main" id="{629CF1DF-5F28-4564-8E77-7E75DE151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8949" y="6416625"/>
            <a:ext cx="384720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8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필터링</a:t>
            </a:r>
            <a:r>
              <a:rPr lang="ko-KR" altLang="en-US" sz="48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48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211" name="Rectangle 65">
            <a:extLst>
              <a:ext uri="{FF2B5EF4-FFF2-40B4-BE49-F238E27FC236}">
                <a16:creationId xmlns:a16="http://schemas.microsoft.com/office/drawing/2014/main" id="{E0D82EC4-5479-47B0-855D-8367796B3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7700" y="4546600"/>
            <a:ext cx="3815147" cy="2385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5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14" name="Rectangle 68">
            <a:extLst>
              <a:ext uri="{FF2B5EF4-FFF2-40B4-BE49-F238E27FC236}">
                <a16:creationId xmlns:a16="http://schemas.microsoft.com/office/drawing/2014/main" id="{B9D5ABF7-4EB7-45D9-A59C-07F2BD3DE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7700" y="7112000"/>
            <a:ext cx="7581756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용해탱크</a:t>
            </a:r>
            <a:r>
              <a:rPr kumimoji="0" lang="ko-KR" altLang="en-US" sz="5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제조</a:t>
            </a:r>
            <a:r>
              <a:rPr kumimoji="0" lang="en-US" altLang="ko-KR" sz="5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</a:t>
            </a:r>
            <a:r>
              <a:rPr kumimoji="0" lang="ko-KR" altLang="en-US" sz="5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분석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17" name="Rectangle 71">
            <a:extLst>
              <a:ext uri="{FF2B5EF4-FFF2-40B4-BE49-F238E27FC236}">
                <a16:creationId xmlns:a16="http://schemas.microsoft.com/office/drawing/2014/main" id="{91F1A7B9-FE5E-42CE-937E-FC95097A6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3624" y="12963034"/>
            <a:ext cx="10103728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5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kumimoji="0" lang="ko-KR" altLang="en-US" sz="45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제조데이터를</a:t>
            </a:r>
            <a:r>
              <a:rPr kumimoji="0" lang="ko-KR" altLang="en-US" sz="45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받아 이해하고 관리</a:t>
            </a:r>
            <a:r>
              <a:rPr kumimoji="0" lang="ko-KR" altLang="en-US" sz="45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한다</a:t>
            </a:r>
            <a:r>
              <a:rPr kumimoji="0" lang="en-US" altLang="ko-KR" sz="45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1" name="Rectangle 92">
            <a:extLst>
              <a:ext uri="{FF2B5EF4-FFF2-40B4-BE49-F238E27FC236}">
                <a16:creationId xmlns:a16="http://schemas.microsoft.com/office/drawing/2014/main" id="{546F2D40-3630-4C80-894D-A51DE3F04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89061" y="8942388"/>
            <a:ext cx="3048783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6100" b="1" i="0" u="none" strike="noStrike" cap="none" normalizeH="0" baseline="0" dirty="0" err="1" smtClean="0">
                <a:ln>
                  <a:noFill/>
                </a:ln>
                <a:solidFill>
                  <a:srgbClr val="888888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</a:t>
            </a:r>
            <a:r>
              <a:rPr lang="en-US" altLang="ko-KR" sz="6100" b="1" dirty="0" smtClean="0">
                <a:solidFill>
                  <a:srgbClr val="88888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B/CSV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93">
            <a:extLst>
              <a:ext uri="{FF2B5EF4-FFF2-40B4-BE49-F238E27FC236}">
                <a16:creationId xmlns:a16="http://schemas.microsoft.com/office/drawing/2014/main" id="{98D69244-B096-4BE0-81D6-F2ECF31C4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04844" y="8942388"/>
            <a:ext cx="4475649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6100" b="1" dirty="0">
                <a:solidFill>
                  <a:srgbClr val="88888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r>
              <a:rPr kumimoji="0" lang="en-US" altLang="ko-KR" sz="6100" b="1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ilter/Chart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Rectangle 94">
            <a:extLst>
              <a:ext uri="{FF2B5EF4-FFF2-40B4-BE49-F238E27FC236}">
                <a16:creationId xmlns:a16="http://schemas.microsoft.com/office/drawing/2014/main" id="{064E2636-A454-43A2-9748-64E0F663D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7060" y="8851900"/>
            <a:ext cx="3731984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6100" b="1" dirty="0" smtClean="0">
                <a:solidFill>
                  <a:srgbClr val="88888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ANALYSIS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Rectangle 96">
            <a:extLst>
              <a:ext uri="{FF2B5EF4-FFF2-40B4-BE49-F238E27FC236}">
                <a16:creationId xmlns:a16="http://schemas.microsoft.com/office/drawing/2014/main" id="{1FC731B2-E33A-4B62-8A60-EE4869D66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9900" y="15575756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Rectangle 97">
            <a:extLst>
              <a:ext uri="{FF2B5EF4-FFF2-40B4-BE49-F238E27FC236}">
                <a16:creationId xmlns:a16="http://schemas.microsoft.com/office/drawing/2014/main" id="{88412DE7-088E-4ACD-8BAF-D196C322A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5950" y="15575756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Rectangle 98">
            <a:extLst>
              <a:ext uri="{FF2B5EF4-FFF2-40B4-BE49-F238E27FC236}">
                <a16:creationId xmlns:a16="http://schemas.microsoft.com/office/drawing/2014/main" id="{40417601-9228-41E8-9FB9-464C8553C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36038" y="15575756"/>
            <a:ext cx="1138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8" name="Rectangle 71">
            <a:extLst>
              <a:ext uri="{FF2B5EF4-FFF2-40B4-BE49-F238E27FC236}">
                <a16:creationId xmlns:a16="http://schemas.microsoft.com/office/drawing/2014/main" id="{39EC5874-0EC6-4CBA-B62D-4EDE17EF5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4663" y="14621128"/>
            <a:ext cx="1061348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5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kumimoji="0" lang="en-US" altLang="ko-KR" sz="4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DB/</a:t>
            </a:r>
            <a:r>
              <a:rPr kumimoji="0" lang="en-US" altLang="ko-KR" sz="48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Api</a:t>
            </a:r>
            <a:r>
              <a:rPr kumimoji="0" lang="en-US" altLang="ko-KR" sz="4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/CSV</a:t>
            </a:r>
            <a:r>
              <a:rPr kumimoji="0" lang="ko-KR" altLang="en-US" sz="45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 다양한방식으로 관리한다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9" name="Rectangle 71">
            <a:extLst>
              <a:ext uri="{FF2B5EF4-FFF2-40B4-BE49-F238E27FC236}">
                <a16:creationId xmlns:a16="http://schemas.microsoft.com/office/drawing/2014/main" id="{4500EB24-94EF-43D2-9E5F-309BAC063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4663" y="16382396"/>
            <a:ext cx="935512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5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lang="ko-KR" altLang="en-US" sz="4500" dirty="0" err="1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제조데이터</a:t>
            </a:r>
            <a:r>
              <a:rPr kumimoji="0" lang="ko-KR" altLang="en-US" sz="45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</a:t>
            </a:r>
            <a:r>
              <a:rPr kumimoji="0" lang="ko-KR" altLang="en-US" sz="45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차트</a:t>
            </a:r>
            <a:r>
              <a:rPr kumimoji="0" lang="ko-KR" altLang="en-US" sz="45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4500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시각화 및</a:t>
            </a:r>
            <a:r>
              <a:rPr kumimoji="0" lang="ko-KR" altLang="en-US" sz="45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분석</a:t>
            </a:r>
            <a:r>
              <a:rPr kumimoji="0" lang="en-US" altLang="ko-KR" sz="45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380244" y="11167308"/>
            <a:ext cx="4423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주제선정</a:t>
            </a:r>
            <a:r>
              <a:rPr lang="en-US" altLang="ko-KR" sz="3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30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목표설계</a:t>
            </a:r>
            <a:endParaRPr lang="ko-KR" altLang="en-US" sz="3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3380244" y="13169106"/>
            <a:ext cx="433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Csv</a:t>
            </a:r>
            <a:r>
              <a:rPr lang="ko-KR" altLang="en-US" sz="28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파일를</a:t>
            </a:r>
            <a:r>
              <a:rPr lang="ko-KR" altLang="en-US" sz="28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통한 처리</a:t>
            </a:r>
            <a:endParaRPr lang="ko-KR" altLang="en-US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3350218" y="11853108"/>
            <a:ext cx="43386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데이터값분석및</a:t>
            </a:r>
            <a:r>
              <a:rPr lang="ko-KR" altLang="en-US" sz="3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3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DB</a:t>
            </a:r>
            <a:r>
              <a:rPr lang="ko-KR" altLang="en-US" sz="3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</a:t>
            </a:r>
            <a:endParaRPr lang="ko-KR" altLang="en-US" sz="3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3400087" y="12489021"/>
            <a:ext cx="447674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MsSQL</a:t>
            </a:r>
            <a:r>
              <a:rPr lang="ko-KR" altLang="en-US" sz="28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연동하기</a:t>
            </a:r>
          </a:p>
          <a:p>
            <a:endParaRPr lang="ko-KR" altLang="en-US" sz="3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6572369" y="11071384"/>
            <a:ext cx="4338638" cy="688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26492200" y="11137582"/>
            <a:ext cx="4338638" cy="688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19933444" y="11167308"/>
            <a:ext cx="4423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DB</a:t>
            </a:r>
            <a:r>
              <a:rPr lang="ko-KR" altLang="en-US" sz="30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연동후</a:t>
            </a:r>
            <a:r>
              <a:rPr lang="en-US" altLang="ko-KR" sz="30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sql</a:t>
            </a:r>
            <a:r>
              <a:rPr lang="ko-KR" altLang="en-US" sz="30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문처리</a:t>
            </a:r>
            <a:endParaRPr lang="ko-KR" altLang="en-US" sz="3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9933444" y="11721306"/>
            <a:ext cx="4423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DB</a:t>
            </a:r>
            <a:r>
              <a:rPr lang="ko-KR" altLang="en-US" sz="30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연동없이필터</a:t>
            </a:r>
            <a:endParaRPr lang="ko-KR" altLang="en-US" sz="3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9929871" y="12407106"/>
            <a:ext cx="4423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필터링데이터 </a:t>
            </a:r>
            <a:r>
              <a:rPr lang="ko-KR" altLang="en-US" sz="30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차트출력</a:t>
            </a:r>
            <a:endParaRPr lang="ko-KR" altLang="en-US" sz="3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6486644" y="11187906"/>
            <a:ext cx="4423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차트를통한분석</a:t>
            </a:r>
            <a:endParaRPr lang="ko-KR" altLang="en-US" sz="3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6486644" y="11776908"/>
            <a:ext cx="4423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추가분석및</a:t>
            </a:r>
            <a:r>
              <a:rPr lang="ko-KR" altLang="en-US" sz="3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개선점</a:t>
            </a:r>
            <a:endParaRPr lang="ko-KR" altLang="en-US" sz="3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6486644" y="12462708"/>
            <a:ext cx="4423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느낀점</a:t>
            </a:r>
            <a:r>
              <a:rPr lang="en-US" altLang="ko-KR" sz="3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/Q&amp;A</a:t>
            </a:r>
            <a:endParaRPr lang="ko-KR" altLang="en-US" sz="3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294D948A-B6FC-4B50-96D4-87CCFFADD478}"/>
              </a:ext>
            </a:extLst>
          </p:cNvPr>
          <p:cNvGrpSpPr/>
          <p:nvPr/>
        </p:nvGrpSpPr>
        <p:grpSpPr>
          <a:xfrm>
            <a:off x="14588332" y="3455828"/>
            <a:ext cx="2332039" cy="2508250"/>
            <a:chOff x="3203575" y="9678988"/>
            <a:chExt cx="2332039" cy="2508250"/>
          </a:xfrm>
        </p:grpSpPr>
        <p:sp>
          <p:nvSpPr>
            <p:cNvPr id="107" name="Rectangle 555">
              <a:extLst>
                <a:ext uri="{FF2B5EF4-FFF2-40B4-BE49-F238E27FC236}">
                  <a16:creationId xmlns:a16="http://schemas.microsoft.com/office/drawing/2014/main" id="{2AABBF26-2AD5-4995-8CD4-3FA636895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0913" y="9678988"/>
              <a:ext cx="1576388" cy="2174875"/>
            </a:xfrm>
            <a:prstGeom prst="rect">
              <a:avLst/>
            </a:prstGeom>
            <a:solidFill>
              <a:srgbClr val="4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556">
              <a:extLst>
                <a:ext uri="{FF2B5EF4-FFF2-40B4-BE49-F238E27FC236}">
                  <a16:creationId xmlns:a16="http://schemas.microsoft.com/office/drawing/2014/main" id="{02F192C2-03E5-4772-B7E0-F349F1915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0913" y="9678988"/>
              <a:ext cx="1576388" cy="217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557">
              <a:extLst>
                <a:ext uri="{FF2B5EF4-FFF2-40B4-BE49-F238E27FC236}">
                  <a16:creationId xmlns:a16="http://schemas.microsoft.com/office/drawing/2014/main" id="{48904BB9-03FB-4D05-8F3F-2BB4CE4E7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8226" y="9802813"/>
              <a:ext cx="1400175" cy="1927225"/>
            </a:xfrm>
            <a:prstGeom prst="rect">
              <a:avLst/>
            </a:prstGeom>
            <a:solidFill>
              <a:srgbClr val="FBF7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558">
              <a:extLst>
                <a:ext uri="{FF2B5EF4-FFF2-40B4-BE49-F238E27FC236}">
                  <a16:creationId xmlns:a16="http://schemas.microsoft.com/office/drawing/2014/main" id="{F102DC58-4DEC-4A6A-BB79-ED1E15609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8226" y="9802813"/>
              <a:ext cx="1400175" cy="192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559">
              <a:extLst>
                <a:ext uri="{FF2B5EF4-FFF2-40B4-BE49-F238E27FC236}">
                  <a16:creationId xmlns:a16="http://schemas.microsoft.com/office/drawing/2014/main" id="{C6538A51-20F5-44B7-99B2-26BD6C40E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663" y="10396538"/>
              <a:ext cx="1003300" cy="139700"/>
            </a:xfrm>
            <a:prstGeom prst="rect">
              <a:avLst/>
            </a:prstGeom>
            <a:solidFill>
              <a:srgbClr val="C0B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560">
              <a:extLst>
                <a:ext uri="{FF2B5EF4-FFF2-40B4-BE49-F238E27FC236}">
                  <a16:creationId xmlns:a16="http://schemas.microsoft.com/office/drawing/2014/main" id="{0076DFA5-C4E9-44FB-A2C6-7D1202BA8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663" y="10396538"/>
              <a:ext cx="1003300" cy="13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561">
              <a:extLst>
                <a:ext uri="{FF2B5EF4-FFF2-40B4-BE49-F238E27FC236}">
                  <a16:creationId xmlns:a16="http://schemas.microsoft.com/office/drawing/2014/main" id="{A5C78EA1-812F-479B-B907-10D8D0FF6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663" y="10650538"/>
              <a:ext cx="1003300" cy="136525"/>
            </a:xfrm>
            <a:prstGeom prst="rect">
              <a:avLst/>
            </a:prstGeom>
            <a:solidFill>
              <a:srgbClr val="C0B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562">
              <a:extLst>
                <a:ext uri="{FF2B5EF4-FFF2-40B4-BE49-F238E27FC236}">
                  <a16:creationId xmlns:a16="http://schemas.microsoft.com/office/drawing/2014/main" id="{F0C5D735-0B74-47DE-A13C-EB5BE6798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663" y="10650538"/>
              <a:ext cx="100330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563">
              <a:extLst>
                <a:ext uri="{FF2B5EF4-FFF2-40B4-BE49-F238E27FC236}">
                  <a16:creationId xmlns:a16="http://schemas.microsoft.com/office/drawing/2014/main" id="{1D02A704-4E35-4D19-B3C9-8062B21D9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663" y="10904538"/>
              <a:ext cx="1003300" cy="136525"/>
            </a:xfrm>
            <a:prstGeom prst="rect">
              <a:avLst/>
            </a:prstGeom>
            <a:solidFill>
              <a:srgbClr val="C0B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564">
              <a:extLst>
                <a:ext uri="{FF2B5EF4-FFF2-40B4-BE49-F238E27FC236}">
                  <a16:creationId xmlns:a16="http://schemas.microsoft.com/office/drawing/2014/main" id="{11C9486A-DA66-4CCD-8E49-A1F148984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663" y="10904538"/>
              <a:ext cx="100330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565">
              <a:extLst>
                <a:ext uri="{FF2B5EF4-FFF2-40B4-BE49-F238E27FC236}">
                  <a16:creationId xmlns:a16="http://schemas.microsoft.com/office/drawing/2014/main" id="{42CAD1DF-78C1-4040-B47D-E6F4DB079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663" y="11155363"/>
              <a:ext cx="1003300" cy="139700"/>
            </a:xfrm>
            <a:prstGeom prst="rect">
              <a:avLst/>
            </a:prstGeom>
            <a:solidFill>
              <a:srgbClr val="C0B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566">
              <a:extLst>
                <a:ext uri="{FF2B5EF4-FFF2-40B4-BE49-F238E27FC236}">
                  <a16:creationId xmlns:a16="http://schemas.microsoft.com/office/drawing/2014/main" id="{51B54D82-BF9F-4A60-9D6B-F0278C9F6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663" y="11155363"/>
              <a:ext cx="1003300" cy="13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567">
              <a:extLst>
                <a:ext uri="{FF2B5EF4-FFF2-40B4-BE49-F238E27FC236}">
                  <a16:creationId xmlns:a16="http://schemas.microsoft.com/office/drawing/2014/main" id="{00768BB9-2782-46D8-AC73-2621D88C6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663" y="11409363"/>
              <a:ext cx="1003300" cy="136525"/>
            </a:xfrm>
            <a:prstGeom prst="rect">
              <a:avLst/>
            </a:prstGeom>
            <a:solidFill>
              <a:srgbClr val="C0B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568">
              <a:extLst>
                <a:ext uri="{FF2B5EF4-FFF2-40B4-BE49-F238E27FC236}">
                  <a16:creationId xmlns:a16="http://schemas.microsoft.com/office/drawing/2014/main" id="{61C60482-1B67-4F62-9397-D0FDC6343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663" y="11409363"/>
              <a:ext cx="100330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569">
              <a:extLst>
                <a:ext uri="{FF2B5EF4-FFF2-40B4-BE49-F238E27FC236}">
                  <a16:creationId xmlns:a16="http://schemas.microsoft.com/office/drawing/2014/main" id="{5E8E33C7-B17A-4045-B82A-839D956EF1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2401" y="9882188"/>
              <a:ext cx="138113" cy="320675"/>
            </a:xfrm>
            <a:custGeom>
              <a:avLst/>
              <a:gdLst>
                <a:gd name="T0" fmla="*/ 0 w 87"/>
                <a:gd name="T1" fmla="*/ 202 h 202"/>
                <a:gd name="T2" fmla="*/ 0 w 87"/>
                <a:gd name="T3" fmla="*/ 0 h 202"/>
                <a:gd name="T4" fmla="*/ 46 w 87"/>
                <a:gd name="T5" fmla="*/ 0 h 202"/>
                <a:gd name="T6" fmla="*/ 46 w 87"/>
                <a:gd name="T7" fmla="*/ 0 h 202"/>
                <a:gd name="T8" fmla="*/ 55 w 87"/>
                <a:gd name="T9" fmla="*/ 0 h 202"/>
                <a:gd name="T10" fmla="*/ 65 w 87"/>
                <a:gd name="T11" fmla="*/ 2 h 202"/>
                <a:gd name="T12" fmla="*/ 73 w 87"/>
                <a:gd name="T13" fmla="*/ 8 h 202"/>
                <a:gd name="T14" fmla="*/ 77 w 87"/>
                <a:gd name="T15" fmla="*/ 14 h 202"/>
                <a:gd name="T16" fmla="*/ 77 w 87"/>
                <a:gd name="T17" fmla="*/ 14 h 202"/>
                <a:gd name="T18" fmla="*/ 81 w 87"/>
                <a:gd name="T19" fmla="*/ 22 h 202"/>
                <a:gd name="T20" fmla="*/ 85 w 87"/>
                <a:gd name="T21" fmla="*/ 32 h 202"/>
                <a:gd name="T22" fmla="*/ 85 w 87"/>
                <a:gd name="T23" fmla="*/ 44 h 202"/>
                <a:gd name="T24" fmla="*/ 87 w 87"/>
                <a:gd name="T25" fmla="*/ 56 h 202"/>
                <a:gd name="T26" fmla="*/ 87 w 87"/>
                <a:gd name="T27" fmla="*/ 60 h 202"/>
                <a:gd name="T28" fmla="*/ 87 w 87"/>
                <a:gd name="T29" fmla="*/ 60 h 202"/>
                <a:gd name="T30" fmla="*/ 87 w 87"/>
                <a:gd name="T31" fmla="*/ 74 h 202"/>
                <a:gd name="T32" fmla="*/ 85 w 87"/>
                <a:gd name="T33" fmla="*/ 88 h 202"/>
                <a:gd name="T34" fmla="*/ 81 w 87"/>
                <a:gd name="T35" fmla="*/ 98 h 202"/>
                <a:gd name="T36" fmla="*/ 77 w 87"/>
                <a:gd name="T37" fmla="*/ 106 h 202"/>
                <a:gd name="T38" fmla="*/ 77 w 87"/>
                <a:gd name="T39" fmla="*/ 106 h 202"/>
                <a:gd name="T40" fmla="*/ 73 w 87"/>
                <a:gd name="T41" fmla="*/ 114 h 202"/>
                <a:gd name="T42" fmla="*/ 65 w 87"/>
                <a:gd name="T43" fmla="*/ 118 h 202"/>
                <a:gd name="T44" fmla="*/ 57 w 87"/>
                <a:gd name="T45" fmla="*/ 122 h 202"/>
                <a:gd name="T46" fmla="*/ 48 w 87"/>
                <a:gd name="T47" fmla="*/ 122 h 202"/>
                <a:gd name="T48" fmla="*/ 30 w 87"/>
                <a:gd name="T49" fmla="*/ 122 h 202"/>
                <a:gd name="T50" fmla="*/ 30 w 87"/>
                <a:gd name="T51" fmla="*/ 202 h 202"/>
                <a:gd name="T52" fmla="*/ 0 w 87"/>
                <a:gd name="T53" fmla="*/ 202 h 202"/>
                <a:gd name="T54" fmla="*/ 30 w 87"/>
                <a:gd name="T55" fmla="*/ 96 h 202"/>
                <a:gd name="T56" fmla="*/ 42 w 87"/>
                <a:gd name="T57" fmla="*/ 96 h 202"/>
                <a:gd name="T58" fmla="*/ 42 w 87"/>
                <a:gd name="T59" fmla="*/ 96 h 202"/>
                <a:gd name="T60" fmla="*/ 50 w 87"/>
                <a:gd name="T61" fmla="*/ 94 h 202"/>
                <a:gd name="T62" fmla="*/ 52 w 87"/>
                <a:gd name="T63" fmla="*/ 92 h 202"/>
                <a:gd name="T64" fmla="*/ 54 w 87"/>
                <a:gd name="T65" fmla="*/ 90 h 202"/>
                <a:gd name="T66" fmla="*/ 54 w 87"/>
                <a:gd name="T67" fmla="*/ 90 h 202"/>
                <a:gd name="T68" fmla="*/ 55 w 87"/>
                <a:gd name="T69" fmla="*/ 78 h 202"/>
                <a:gd name="T70" fmla="*/ 55 w 87"/>
                <a:gd name="T71" fmla="*/ 60 h 202"/>
                <a:gd name="T72" fmla="*/ 55 w 87"/>
                <a:gd name="T73" fmla="*/ 56 h 202"/>
                <a:gd name="T74" fmla="*/ 55 w 87"/>
                <a:gd name="T75" fmla="*/ 56 h 202"/>
                <a:gd name="T76" fmla="*/ 55 w 87"/>
                <a:gd name="T77" fmla="*/ 42 h 202"/>
                <a:gd name="T78" fmla="*/ 54 w 87"/>
                <a:gd name="T79" fmla="*/ 30 h 202"/>
                <a:gd name="T80" fmla="*/ 54 w 87"/>
                <a:gd name="T81" fmla="*/ 30 h 202"/>
                <a:gd name="T82" fmla="*/ 52 w 87"/>
                <a:gd name="T83" fmla="*/ 28 h 202"/>
                <a:gd name="T84" fmla="*/ 48 w 87"/>
                <a:gd name="T85" fmla="*/ 24 h 202"/>
                <a:gd name="T86" fmla="*/ 42 w 87"/>
                <a:gd name="T87" fmla="*/ 24 h 202"/>
                <a:gd name="T88" fmla="*/ 30 w 87"/>
                <a:gd name="T89" fmla="*/ 24 h 202"/>
                <a:gd name="T90" fmla="*/ 30 w 87"/>
                <a:gd name="T91" fmla="*/ 96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" h="202">
                  <a:moveTo>
                    <a:pt x="0" y="202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55" y="0"/>
                  </a:lnTo>
                  <a:lnTo>
                    <a:pt x="65" y="2"/>
                  </a:lnTo>
                  <a:lnTo>
                    <a:pt x="73" y="8"/>
                  </a:lnTo>
                  <a:lnTo>
                    <a:pt x="77" y="14"/>
                  </a:lnTo>
                  <a:lnTo>
                    <a:pt x="77" y="14"/>
                  </a:lnTo>
                  <a:lnTo>
                    <a:pt x="81" y="22"/>
                  </a:lnTo>
                  <a:lnTo>
                    <a:pt x="85" y="32"/>
                  </a:lnTo>
                  <a:lnTo>
                    <a:pt x="85" y="44"/>
                  </a:lnTo>
                  <a:lnTo>
                    <a:pt x="87" y="56"/>
                  </a:lnTo>
                  <a:lnTo>
                    <a:pt x="87" y="60"/>
                  </a:lnTo>
                  <a:lnTo>
                    <a:pt x="87" y="60"/>
                  </a:lnTo>
                  <a:lnTo>
                    <a:pt x="87" y="74"/>
                  </a:lnTo>
                  <a:lnTo>
                    <a:pt x="85" y="88"/>
                  </a:lnTo>
                  <a:lnTo>
                    <a:pt x="81" y="98"/>
                  </a:lnTo>
                  <a:lnTo>
                    <a:pt x="77" y="106"/>
                  </a:lnTo>
                  <a:lnTo>
                    <a:pt x="77" y="106"/>
                  </a:lnTo>
                  <a:lnTo>
                    <a:pt x="73" y="114"/>
                  </a:lnTo>
                  <a:lnTo>
                    <a:pt x="65" y="118"/>
                  </a:lnTo>
                  <a:lnTo>
                    <a:pt x="57" y="122"/>
                  </a:lnTo>
                  <a:lnTo>
                    <a:pt x="48" y="122"/>
                  </a:lnTo>
                  <a:lnTo>
                    <a:pt x="30" y="122"/>
                  </a:lnTo>
                  <a:lnTo>
                    <a:pt x="30" y="202"/>
                  </a:lnTo>
                  <a:lnTo>
                    <a:pt x="0" y="202"/>
                  </a:lnTo>
                  <a:close/>
                  <a:moveTo>
                    <a:pt x="30" y="96"/>
                  </a:moveTo>
                  <a:lnTo>
                    <a:pt x="42" y="96"/>
                  </a:lnTo>
                  <a:lnTo>
                    <a:pt x="42" y="96"/>
                  </a:lnTo>
                  <a:lnTo>
                    <a:pt x="50" y="94"/>
                  </a:lnTo>
                  <a:lnTo>
                    <a:pt x="52" y="92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55" y="78"/>
                  </a:lnTo>
                  <a:lnTo>
                    <a:pt x="55" y="60"/>
                  </a:lnTo>
                  <a:lnTo>
                    <a:pt x="55" y="56"/>
                  </a:lnTo>
                  <a:lnTo>
                    <a:pt x="55" y="56"/>
                  </a:lnTo>
                  <a:lnTo>
                    <a:pt x="55" y="42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52" y="28"/>
                  </a:lnTo>
                  <a:lnTo>
                    <a:pt x="48" y="24"/>
                  </a:lnTo>
                  <a:lnTo>
                    <a:pt x="42" y="24"/>
                  </a:lnTo>
                  <a:lnTo>
                    <a:pt x="30" y="24"/>
                  </a:lnTo>
                  <a:lnTo>
                    <a:pt x="30" y="96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570">
              <a:extLst>
                <a:ext uri="{FF2B5EF4-FFF2-40B4-BE49-F238E27FC236}">
                  <a16:creationId xmlns:a16="http://schemas.microsoft.com/office/drawing/2014/main" id="{E51C7641-F3C1-4C5E-9A39-2CC3C6ED9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2263" y="9882188"/>
              <a:ext cx="109538" cy="320675"/>
            </a:xfrm>
            <a:custGeom>
              <a:avLst/>
              <a:gdLst>
                <a:gd name="T0" fmla="*/ 0 w 69"/>
                <a:gd name="T1" fmla="*/ 202 h 202"/>
                <a:gd name="T2" fmla="*/ 0 w 69"/>
                <a:gd name="T3" fmla="*/ 0 h 202"/>
                <a:gd name="T4" fmla="*/ 32 w 69"/>
                <a:gd name="T5" fmla="*/ 0 h 202"/>
                <a:gd name="T6" fmla="*/ 32 w 69"/>
                <a:gd name="T7" fmla="*/ 176 h 202"/>
                <a:gd name="T8" fmla="*/ 69 w 69"/>
                <a:gd name="T9" fmla="*/ 176 h 202"/>
                <a:gd name="T10" fmla="*/ 69 w 69"/>
                <a:gd name="T11" fmla="*/ 202 h 202"/>
                <a:gd name="T12" fmla="*/ 0 w 69"/>
                <a:gd name="T13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202">
                  <a:moveTo>
                    <a:pt x="0" y="202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32" y="176"/>
                  </a:lnTo>
                  <a:lnTo>
                    <a:pt x="69" y="176"/>
                  </a:lnTo>
                  <a:lnTo>
                    <a:pt x="69" y="202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571">
              <a:extLst>
                <a:ext uri="{FF2B5EF4-FFF2-40B4-BE49-F238E27FC236}">
                  <a16:creationId xmlns:a16="http://schemas.microsoft.com/office/drawing/2014/main" id="{FD4ACC53-E3CB-4F94-9769-D86C116017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4501" y="9882188"/>
              <a:ext cx="157163" cy="320675"/>
            </a:xfrm>
            <a:custGeom>
              <a:avLst/>
              <a:gdLst>
                <a:gd name="T0" fmla="*/ 0 w 99"/>
                <a:gd name="T1" fmla="*/ 202 h 202"/>
                <a:gd name="T2" fmla="*/ 30 w 99"/>
                <a:gd name="T3" fmla="*/ 0 h 202"/>
                <a:gd name="T4" fmla="*/ 70 w 99"/>
                <a:gd name="T5" fmla="*/ 0 h 202"/>
                <a:gd name="T6" fmla="*/ 99 w 99"/>
                <a:gd name="T7" fmla="*/ 202 h 202"/>
                <a:gd name="T8" fmla="*/ 72 w 99"/>
                <a:gd name="T9" fmla="*/ 202 h 202"/>
                <a:gd name="T10" fmla="*/ 68 w 99"/>
                <a:gd name="T11" fmla="*/ 166 h 202"/>
                <a:gd name="T12" fmla="*/ 34 w 99"/>
                <a:gd name="T13" fmla="*/ 166 h 202"/>
                <a:gd name="T14" fmla="*/ 30 w 99"/>
                <a:gd name="T15" fmla="*/ 202 h 202"/>
                <a:gd name="T16" fmla="*/ 0 w 99"/>
                <a:gd name="T17" fmla="*/ 202 h 202"/>
                <a:gd name="T18" fmla="*/ 64 w 99"/>
                <a:gd name="T19" fmla="*/ 140 h 202"/>
                <a:gd name="T20" fmla="*/ 50 w 99"/>
                <a:gd name="T21" fmla="*/ 40 h 202"/>
                <a:gd name="T22" fmla="*/ 50 w 99"/>
                <a:gd name="T23" fmla="*/ 40 h 202"/>
                <a:gd name="T24" fmla="*/ 38 w 99"/>
                <a:gd name="T25" fmla="*/ 140 h 202"/>
                <a:gd name="T26" fmla="*/ 64 w 99"/>
                <a:gd name="T27" fmla="*/ 14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" h="202">
                  <a:moveTo>
                    <a:pt x="0" y="202"/>
                  </a:moveTo>
                  <a:lnTo>
                    <a:pt x="30" y="0"/>
                  </a:lnTo>
                  <a:lnTo>
                    <a:pt x="70" y="0"/>
                  </a:lnTo>
                  <a:lnTo>
                    <a:pt x="99" y="202"/>
                  </a:lnTo>
                  <a:lnTo>
                    <a:pt x="72" y="202"/>
                  </a:lnTo>
                  <a:lnTo>
                    <a:pt x="68" y="166"/>
                  </a:lnTo>
                  <a:lnTo>
                    <a:pt x="34" y="166"/>
                  </a:lnTo>
                  <a:lnTo>
                    <a:pt x="30" y="202"/>
                  </a:lnTo>
                  <a:lnTo>
                    <a:pt x="0" y="202"/>
                  </a:lnTo>
                  <a:close/>
                  <a:moveTo>
                    <a:pt x="64" y="140"/>
                  </a:moveTo>
                  <a:lnTo>
                    <a:pt x="50" y="40"/>
                  </a:lnTo>
                  <a:lnTo>
                    <a:pt x="50" y="40"/>
                  </a:lnTo>
                  <a:lnTo>
                    <a:pt x="38" y="140"/>
                  </a:lnTo>
                  <a:lnTo>
                    <a:pt x="64" y="140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572">
              <a:extLst>
                <a:ext uri="{FF2B5EF4-FFF2-40B4-BE49-F238E27FC236}">
                  <a16:creationId xmlns:a16="http://schemas.microsoft.com/office/drawing/2014/main" id="{D4FC8816-F5F7-42DE-B004-96EE34A34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9882188"/>
              <a:ext cx="144463" cy="320675"/>
            </a:xfrm>
            <a:custGeom>
              <a:avLst/>
              <a:gdLst>
                <a:gd name="T0" fmla="*/ 0 w 91"/>
                <a:gd name="T1" fmla="*/ 202 h 202"/>
                <a:gd name="T2" fmla="*/ 0 w 91"/>
                <a:gd name="T3" fmla="*/ 0 h 202"/>
                <a:gd name="T4" fmla="*/ 24 w 91"/>
                <a:gd name="T5" fmla="*/ 0 h 202"/>
                <a:gd name="T6" fmla="*/ 68 w 91"/>
                <a:gd name="T7" fmla="*/ 120 h 202"/>
                <a:gd name="T8" fmla="*/ 66 w 91"/>
                <a:gd name="T9" fmla="*/ 66 h 202"/>
                <a:gd name="T10" fmla="*/ 66 w 91"/>
                <a:gd name="T11" fmla="*/ 0 h 202"/>
                <a:gd name="T12" fmla="*/ 91 w 91"/>
                <a:gd name="T13" fmla="*/ 0 h 202"/>
                <a:gd name="T14" fmla="*/ 91 w 91"/>
                <a:gd name="T15" fmla="*/ 202 h 202"/>
                <a:gd name="T16" fmla="*/ 70 w 91"/>
                <a:gd name="T17" fmla="*/ 202 h 202"/>
                <a:gd name="T18" fmla="*/ 26 w 91"/>
                <a:gd name="T19" fmla="*/ 76 h 202"/>
                <a:gd name="T20" fmla="*/ 28 w 91"/>
                <a:gd name="T21" fmla="*/ 130 h 202"/>
                <a:gd name="T22" fmla="*/ 28 w 91"/>
                <a:gd name="T23" fmla="*/ 202 h 202"/>
                <a:gd name="T24" fmla="*/ 0 w 91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202">
                  <a:moveTo>
                    <a:pt x="0" y="202"/>
                  </a:moveTo>
                  <a:lnTo>
                    <a:pt x="0" y="0"/>
                  </a:lnTo>
                  <a:lnTo>
                    <a:pt x="24" y="0"/>
                  </a:lnTo>
                  <a:lnTo>
                    <a:pt x="68" y="120"/>
                  </a:lnTo>
                  <a:lnTo>
                    <a:pt x="66" y="66"/>
                  </a:lnTo>
                  <a:lnTo>
                    <a:pt x="66" y="0"/>
                  </a:lnTo>
                  <a:lnTo>
                    <a:pt x="91" y="0"/>
                  </a:lnTo>
                  <a:lnTo>
                    <a:pt x="91" y="202"/>
                  </a:lnTo>
                  <a:lnTo>
                    <a:pt x="70" y="202"/>
                  </a:lnTo>
                  <a:lnTo>
                    <a:pt x="26" y="76"/>
                  </a:lnTo>
                  <a:lnTo>
                    <a:pt x="28" y="130"/>
                  </a:lnTo>
                  <a:lnTo>
                    <a:pt x="28" y="202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25" name="Picture 573">
              <a:extLst>
                <a:ext uri="{FF2B5EF4-FFF2-40B4-BE49-F238E27FC236}">
                  <a16:creationId xmlns:a16="http://schemas.microsoft.com/office/drawing/2014/main" id="{31B5EC18-9F5B-47D5-8E87-8F2E407E2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5038" y="10428288"/>
              <a:ext cx="112713" cy="106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6" name="Freeform 574">
              <a:extLst>
                <a:ext uri="{FF2B5EF4-FFF2-40B4-BE49-F238E27FC236}">
                  <a16:creationId xmlns:a16="http://schemas.microsoft.com/office/drawing/2014/main" id="{BE812C10-E7D6-47A9-8380-3106B52E5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8226" y="10371138"/>
              <a:ext cx="679450" cy="1111250"/>
            </a:xfrm>
            <a:custGeom>
              <a:avLst/>
              <a:gdLst>
                <a:gd name="T0" fmla="*/ 173 w 428"/>
                <a:gd name="T1" fmla="*/ 104 h 700"/>
                <a:gd name="T2" fmla="*/ 175 w 428"/>
                <a:gd name="T3" fmla="*/ 116 h 700"/>
                <a:gd name="T4" fmla="*/ 173 w 428"/>
                <a:gd name="T5" fmla="*/ 134 h 700"/>
                <a:gd name="T6" fmla="*/ 159 w 428"/>
                <a:gd name="T7" fmla="*/ 164 h 700"/>
                <a:gd name="T8" fmla="*/ 190 w 428"/>
                <a:gd name="T9" fmla="*/ 176 h 700"/>
                <a:gd name="T10" fmla="*/ 196 w 428"/>
                <a:gd name="T11" fmla="*/ 162 h 700"/>
                <a:gd name="T12" fmla="*/ 206 w 428"/>
                <a:gd name="T13" fmla="*/ 132 h 700"/>
                <a:gd name="T14" fmla="*/ 206 w 428"/>
                <a:gd name="T15" fmla="*/ 116 h 700"/>
                <a:gd name="T16" fmla="*/ 91 w 428"/>
                <a:gd name="T17" fmla="*/ 0 h 700"/>
                <a:gd name="T18" fmla="*/ 78 w 428"/>
                <a:gd name="T19" fmla="*/ 0 h 700"/>
                <a:gd name="T20" fmla="*/ 52 w 428"/>
                <a:gd name="T21" fmla="*/ 6 h 700"/>
                <a:gd name="T22" fmla="*/ 28 w 428"/>
                <a:gd name="T23" fmla="*/ 18 h 700"/>
                <a:gd name="T24" fmla="*/ 8 w 428"/>
                <a:gd name="T25" fmla="*/ 34 h 700"/>
                <a:gd name="T26" fmla="*/ 0 w 428"/>
                <a:gd name="T27" fmla="*/ 188 h 700"/>
                <a:gd name="T28" fmla="*/ 12 w 428"/>
                <a:gd name="T29" fmla="*/ 202 h 700"/>
                <a:gd name="T30" fmla="*/ 38 w 428"/>
                <a:gd name="T31" fmla="*/ 220 h 700"/>
                <a:gd name="T32" fmla="*/ 54 w 428"/>
                <a:gd name="T33" fmla="*/ 270 h 700"/>
                <a:gd name="T34" fmla="*/ 26 w 428"/>
                <a:gd name="T35" fmla="*/ 274 h 700"/>
                <a:gd name="T36" fmla="*/ 0 w 428"/>
                <a:gd name="T37" fmla="*/ 700 h 700"/>
                <a:gd name="T38" fmla="*/ 125 w 428"/>
                <a:gd name="T39" fmla="*/ 654 h 700"/>
                <a:gd name="T40" fmla="*/ 428 w 428"/>
                <a:gd name="T41" fmla="*/ 582 h 700"/>
                <a:gd name="T42" fmla="*/ 125 w 428"/>
                <a:gd name="T43" fmla="*/ 494 h 700"/>
                <a:gd name="T44" fmla="*/ 428 w 428"/>
                <a:gd name="T45" fmla="*/ 422 h 700"/>
                <a:gd name="T46" fmla="*/ 125 w 428"/>
                <a:gd name="T47" fmla="*/ 336 h 700"/>
                <a:gd name="T48" fmla="*/ 345 w 428"/>
                <a:gd name="T49" fmla="*/ 336 h 700"/>
                <a:gd name="T50" fmla="*/ 299 w 428"/>
                <a:gd name="T51" fmla="*/ 308 h 700"/>
                <a:gd name="T52" fmla="*/ 248 w 428"/>
                <a:gd name="T53" fmla="*/ 290 h 700"/>
                <a:gd name="T54" fmla="*/ 190 w 428"/>
                <a:gd name="T55" fmla="*/ 278 h 700"/>
                <a:gd name="T56" fmla="*/ 127 w 428"/>
                <a:gd name="T57" fmla="*/ 262 h 700"/>
                <a:gd name="T58" fmla="*/ 125 w 428"/>
                <a:gd name="T59" fmla="*/ 176 h 700"/>
                <a:gd name="T60" fmla="*/ 127 w 428"/>
                <a:gd name="T61" fmla="*/ 162 h 700"/>
                <a:gd name="T62" fmla="*/ 149 w 428"/>
                <a:gd name="T63" fmla="*/ 104 h 700"/>
                <a:gd name="T64" fmla="*/ 125 w 428"/>
                <a:gd name="T65" fmla="*/ 88 h 700"/>
                <a:gd name="T66" fmla="*/ 34 w 428"/>
                <a:gd name="T67" fmla="*/ 162 h 700"/>
                <a:gd name="T68" fmla="*/ 54 w 428"/>
                <a:gd name="T69" fmla="*/ 190 h 700"/>
                <a:gd name="T70" fmla="*/ 44 w 428"/>
                <a:gd name="T71" fmla="*/ 184 h 700"/>
                <a:gd name="T72" fmla="*/ 28 w 428"/>
                <a:gd name="T73" fmla="*/ 170 h 700"/>
                <a:gd name="T74" fmla="*/ 16 w 428"/>
                <a:gd name="T75" fmla="*/ 150 h 700"/>
                <a:gd name="T76" fmla="*/ 8 w 428"/>
                <a:gd name="T77" fmla="*/ 128 h 700"/>
                <a:gd name="T78" fmla="*/ 8 w 428"/>
                <a:gd name="T79" fmla="*/ 116 h 700"/>
                <a:gd name="T80" fmla="*/ 14 w 428"/>
                <a:gd name="T81" fmla="*/ 84 h 700"/>
                <a:gd name="T82" fmla="*/ 32 w 428"/>
                <a:gd name="T83" fmla="*/ 58 h 700"/>
                <a:gd name="T84" fmla="*/ 58 w 428"/>
                <a:gd name="T85" fmla="*/ 40 h 700"/>
                <a:gd name="T86" fmla="*/ 91 w 428"/>
                <a:gd name="T87" fmla="*/ 32 h 700"/>
                <a:gd name="T88" fmla="*/ 109 w 428"/>
                <a:gd name="T89" fmla="*/ 34 h 700"/>
                <a:gd name="T90" fmla="*/ 125 w 428"/>
                <a:gd name="T91" fmla="*/ 16 h 700"/>
                <a:gd name="T92" fmla="*/ 153 w 428"/>
                <a:gd name="T93" fmla="*/ 16 h 700"/>
                <a:gd name="T94" fmla="*/ 123 w 428"/>
                <a:gd name="T95" fmla="*/ 4 h 700"/>
                <a:gd name="T96" fmla="*/ 91 w 428"/>
                <a:gd name="T97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8" h="700">
                  <a:moveTo>
                    <a:pt x="206" y="104"/>
                  </a:moveTo>
                  <a:lnTo>
                    <a:pt x="173" y="104"/>
                  </a:lnTo>
                  <a:lnTo>
                    <a:pt x="173" y="104"/>
                  </a:lnTo>
                  <a:lnTo>
                    <a:pt x="175" y="116"/>
                  </a:lnTo>
                  <a:lnTo>
                    <a:pt x="175" y="116"/>
                  </a:lnTo>
                  <a:lnTo>
                    <a:pt x="173" y="134"/>
                  </a:lnTo>
                  <a:lnTo>
                    <a:pt x="167" y="150"/>
                  </a:lnTo>
                  <a:lnTo>
                    <a:pt x="159" y="164"/>
                  </a:lnTo>
                  <a:lnTo>
                    <a:pt x="149" y="176"/>
                  </a:lnTo>
                  <a:lnTo>
                    <a:pt x="190" y="176"/>
                  </a:lnTo>
                  <a:lnTo>
                    <a:pt x="190" y="176"/>
                  </a:lnTo>
                  <a:lnTo>
                    <a:pt x="196" y="162"/>
                  </a:lnTo>
                  <a:lnTo>
                    <a:pt x="202" y="148"/>
                  </a:lnTo>
                  <a:lnTo>
                    <a:pt x="206" y="132"/>
                  </a:lnTo>
                  <a:lnTo>
                    <a:pt x="206" y="116"/>
                  </a:lnTo>
                  <a:lnTo>
                    <a:pt x="206" y="116"/>
                  </a:lnTo>
                  <a:lnTo>
                    <a:pt x="206" y="104"/>
                  </a:lnTo>
                  <a:close/>
                  <a:moveTo>
                    <a:pt x="91" y="0"/>
                  </a:moveTo>
                  <a:lnTo>
                    <a:pt x="91" y="0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6"/>
                  </a:lnTo>
                  <a:lnTo>
                    <a:pt x="40" y="12"/>
                  </a:lnTo>
                  <a:lnTo>
                    <a:pt x="28" y="18"/>
                  </a:lnTo>
                  <a:lnTo>
                    <a:pt x="18" y="24"/>
                  </a:lnTo>
                  <a:lnTo>
                    <a:pt x="8" y="34"/>
                  </a:lnTo>
                  <a:lnTo>
                    <a:pt x="0" y="44"/>
                  </a:lnTo>
                  <a:lnTo>
                    <a:pt x="0" y="188"/>
                  </a:lnTo>
                  <a:lnTo>
                    <a:pt x="0" y="188"/>
                  </a:lnTo>
                  <a:lnTo>
                    <a:pt x="12" y="202"/>
                  </a:lnTo>
                  <a:lnTo>
                    <a:pt x="24" y="212"/>
                  </a:lnTo>
                  <a:lnTo>
                    <a:pt x="38" y="220"/>
                  </a:lnTo>
                  <a:lnTo>
                    <a:pt x="54" y="226"/>
                  </a:lnTo>
                  <a:lnTo>
                    <a:pt x="54" y="270"/>
                  </a:lnTo>
                  <a:lnTo>
                    <a:pt x="54" y="270"/>
                  </a:lnTo>
                  <a:lnTo>
                    <a:pt x="26" y="274"/>
                  </a:lnTo>
                  <a:lnTo>
                    <a:pt x="0" y="278"/>
                  </a:lnTo>
                  <a:lnTo>
                    <a:pt x="0" y="700"/>
                  </a:lnTo>
                  <a:lnTo>
                    <a:pt x="125" y="700"/>
                  </a:lnTo>
                  <a:lnTo>
                    <a:pt x="125" y="654"/>
                  </a:lnTo>
                  <a:lnTo>
                    <a:pt x="428" y="654"/>
                  </a:lnTo>
                  <a:lnTo>
                    <a:pt x="428" y="582"/>
                  </a:lnTo>
                  <a:lnTo>
                    <a:pt x="125" y="582"/>
                  </a:lnTo>
                  <a:lnTo>
                    <a:pt x="125" y="494"/>
                  </a:lnTo>
                  <a:lnTo>
                    <a:pt x="428" y="494"/>
                  </a:lnTo>
                  <a:lnTo>
                    <a:pt x="428" y="422"/>
                  </a:lnTo>
                  <a:lnTo>
                    <a:pt x="125" y="422"/>
                  </a:lnTo>
                  <a:lnTo>
                    <a:pt x="125" y="336"/>
                  </a:lnTo>
                  <a:lnTo>
                    <a:pt x="345" y="336"/>
                  </a:lnTo>
                  <a:lnTo>
                    <a:pt x="345" y="336"/>
                  </a:lnTo>
                  <a:lnTo>
                    <a:pt x="323" y="320"/>
                  </a:lnTo>
                  <a:lnTo>
                    <a:pt x="299" y="308"/>
                  </a:lnTo>
                  <a:lnTo>
                    <a:pt x="276" y="298"/>
                  </a:lnTo>
                  <a:lnTo>
                    <a:pt x="248" y="290"/>
                  </a:lnTo>
                  <a:lnTo>
                    <a:pt x="220" y="282"/>
                  </a:lnTo>
                  <a:lnTo>
                    <a:pt x="190" y="278"/>
                  </a:lnTo>
                  <a:lnTo>
                    <a:pt x="127" y="270"/>
                  </a:lnTo>
                  <a:lnTo>
                    <a:pt x="127" y="262"/>
                  </a:lnTo>
                  <a:lnTo>
                    <a:pt x="125" y="262"/>
                  </a:lnTo>
                  <a:lnTo>
                    <a:pt x="125" y="176"/>
                  </a:lnTo>
                  <a:lnTo>
                    <a:pt x="127" y="176"/>
                  </a:lnTo>
                  <a:lnTo>
                    <a:pt x="127" y="162"/>
                  </a:lnTo>
                  <a:lnTo>
                    <a:pt x="149" y="162"/>
                  </a:lnTo>
                  <a:lnTo>
                    <a:pt x="149" y="104"/>
                  </a:lnTo>
                  <a:lnTo>
                    <a:pt x="125" y="104"/>
                  </a:lnTo>
                  <a:lnTo>
                    <a:pt x="125" y="88"/>
                  </a:lnTo>
                  <a:lnTo>
                    <a:pt x="34" y="88"/>
                  </a:lnTo>
                  <a:lnTo>
                    <a:pt x="34" y="162"/>
                  </a:lnTo>
                  <a:lnTo>
                    <a:pt x="54" y="162"/>
                  </a:lnTo>
                  <a:lnTo>
                    <a:pt x="54" y="190"/>
                  </a:lnTo>
                  <a:lnTo>
                    <a:pt x="54" y="190"/>
                  </a:lnTo>
                  <a:lnTo>
                    <a:pt x="44" y="184"/>
                  </a:lnTo>
                  <a:lnTo>
                    <a:pt x="36" y="178"/>
                  </a:lnTo>
                  <a:lnTo>
                    <a:pt x="28" y="170"/>
                  </a:lnTo>
                  <a:lnTo>
                    <a:pt x="20" y="160"/>
                  </a:lnTo>
                  <a:lnTo>
                    <a:pt x="16" y="150"/>
                  </a:lnTo>
                  <a:lnTo>
                    <a:pt x="12" y="140"/>
                  </a:lnTo>
                  <a:lnTo>
                    <a:pt x="8" y="128"/>
                  </a:lnTo>
                  <a:lnTo>
                    <a:pt x="8" y="116"/>
                  </a:lnTo>
                  <a:lnTo>
                    <a:pt x="8" y="116"/>
                  </a:lnTo>
                  <a:lnTo>
                    <a:pt x="10" y="100"/>
                  </a:lnTo>
                  <a:lnTo>
                    <a:pt x="14" y="84"/>
                  </a:lnTo>
                  <a:lnTo>
                    <a:pt x="22" y="70"/>
                  </a:lnTo>
                  <a:lnTo>
                    <a:pt x="32" y="58"/>
                  </a:lnTo>
                  <a:lnTo>
                    <a:pt x="44" y="46"/>
                  </a:lnTo>
                  <a:lnTo>
                    <a:pt x="58" y="40"/>
                  </a:lnTo>
                  <a:lnTo>
                    <a:pt x="74" y="34"/>
                  </a:lnTo>
                  <a:lnTo>
                    <a:pt x="91" y="32"/>
                  </a:lnTo>
                  <a:lnTo>
                    <a:pt x="91" y="32"/>
                  </a:lnTo>
                  <a:lnTo>
                    <a:pt x="109" y="34"/>
                  </a:lnTo>
                  <a:lnTo>
                    <a:pt x="125" y="40"/>
                  </a:lnTo>
                  <a:lnTo>
                    <a:pt x="125" y="16"/>
                  </a:lnTo>
                  <a:lnTo>
                    <a:pt x="153" y="16"/>
                  </a:lnTo>
                  <a:lnTo>
                    <a:pt x="153" y="16"/>
                  </a:lnTo>
                  <a:lnTo>
                    <a:pt x="139" y="10"/>
                  </a:lnTo>
                  <a:lnTo>
                    <a:pt x="123" y="4"/>
                  </a:lnTo>
                  <a:lnTo>
                    <a:pt x="107" y="0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C0B6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575">
              <a:extLst>
                <a:ext uri="{FF2B5EF4-FFF2-40B4-BE49-F238E27FC236}">
                  <a16:creationId xmlns:a16="http://schemas.microsoft.com/office/drawing/2014/main" id="{E97B3A9D-D2B9-4C4E-B4B5-B52A72870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4763" y="10536238"/>
              <a:ext cx="90488" cy="114300"/>
            </a:xfrm>
            <a:custGeom>
              <a:avLst/>
              <a:gdLst>
                <a:gd name="T0" fmla="*/ 57 w 57"/>
                <a:gd name="T1" fmla="*/ 0 h 72"/>
                <a:gd name="T2" fmla="*/ 24 w 57"/>
                <a:gd name="T3" fmla="*/ 0 h 72"/>
                <a:gd name="T4" fmla="*/ 24 w 57"/>
                <a:gd name="T5" fmla="*/ 0 h 72"/>
                <a:gd name="T6" fmla="*/ 26 w 57"/>
                <a:gd name="T7" fmla="*/ 12 h 72"/>
                <a:gd name="T8" fmla="*/ 26 w 57"/>
                <a:gd name="T9" fmla="*/ 12 h 72"/>
                <a:gd name="T10" fmla="*/ 24 w 57"/>
                <a:gd name="T11" fmla="*/ 30 h 72"/>
                <a:gd name="T12" fmla="*/ 18 w 57"/>
                <a:gd name="T13" fmla="*/ 46 h 72"/>
                <a:gd name="T14" fmla="*/ 10 w 57"/>
                <a:gd name="T15" fmla="*/ 60 h 72"/>
                <a:gd name="T16" fmla="*/ 0 w 57"/>
                <a:gd name="T17" fmla="*/ 72 h 72"/>
                <a:gd name="T18" fmla="*/ 41 w 57"/>
                <a:gd name="T19" fmla="*/ 72 h 72"/>
                <a:gd name="T20" fmla="*/ 41 w 57"/>
                <a:gd name="T21" fmla="*/ 72 h 72"/>
                <a:gd name="T22" fmla="*/ 47 w 57"/>
                <a:gd name="T23" fmla="*/ 58 h 72"/>
                <a:gd name="T24" fmla="*/ 53 w 57"/>
                <a:gd name="T25" fmla="*/ 44 h 72"/>
                <a:gd name="T26" fmla="*/ 57 w 57"/>
                <a:gd name="T27" fmla="*/ 28 h 72"/>
                <a:gd name="T28" fmla="*/ 57 w 57"/>
                <a:gd name="T29" fmla="*/ 12 h 72"/>
                <a:gd name="T30" fmla="*/ 57 w 57"/>
                <a:gd name="T31" fmla="*/ 12 h 72"/>
                <a:gd name="T32" fmla="*/ 57 w 57"/>
                <a:gd name="T3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72">
                  <a:moveTo>
                    <a:pt x="57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4" y="30"/>
                  </a:lnTo>
                  <a:lnTo>
                    <a:pt x="18" y="46"/>
                  </a:lnTo>
                  <a:lnTo>
                    <a:pt x="10" y="60"/>
                  </a:lnTo>
                  <a:lnTo>
                    <a:pt x="0" y="72"/>
                  </a:lnTo>
                  <a:lnTo>
                    <a:pt x="41" y="72"/>
                  </a:lnTo>
                  <a:lnTo>
                    <a:pt x="41" y="72"/>
                  </a:lnTo>
                  <a:lnTo>
                    <a:pt x="47" y="58"/>
                  </a:lnTo>
                  <a:lnTo>
                    <a:pt x="53" y="44"/>
                  </a:lnTo>
                  <a:lnTo>
                    <a:pt x="57" y="28"/>
                  </a:lnTo>
                  <a:lnTo>
                    <a:pt x="57" y="12"/>
                  </a:lnTo>
                  <a:lnTo>
                    <a:pt x="57" y="12"/>
                  </a:lnTo>
                  <a:lnTo>
                    <a:pt x="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576">
              <a:extLst>
                <a:ext uri="{FF2B5EF4-FFF2-40B4-BE49-F238E27FC236}">
                  <a16:creationId xmlns:a16="http://schemas.microsoft.com/office/drawing/2014/main" id="{B52A3894-4F2B-4A36-AA4F-AA6F3A52A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8226" y="10371138"/>
              <a:ext cx="679450" cy="1111250"/>
            </a:xfrm>
            <a:custGeom>
              <a:avLst/>
              <a:gdLst>
                <a:gd name="T0" fmla="*/ 91 w 428"/>
                <a:gd name="T1" fmla="*/ 0 h 700"/>
                <a:gd name="T2" fmla="*/ 64 w 428"/>
                <a:gd name="T3" fmla="*/ 2 h 700"/>
                <a:gd name="T4" fmla="*/ 40 w 428"/>
                <a:gd name="T5" fmla="*/ 12 h 700"/>
                <a:gd name="T6" fmla="*/ 18 w 428"/>
                <a:gd name="T7" fmla="*/ 24 h 700"/>
                <a:gd name="T8" fmla="*/ 0 w 428"/>
                <a:gd name="T9" fmla="*/ 44 h 700"/>
                <a:gd name="T10" fmla="*/ 0 w 428"/>
                <a:gd name="T11" fmla="*/ 188 h 700"/>
                <a:gd name="T12" fmla="*/ 24 w 428"/>
                <a:gd name="T13" fmla="*/ 212 h 700"/>
                <a:gd name="T14" fmla="*/ 54 w 428"/>
                <a:gd name="T15" fmla="*/ 226 h 700"/>
                <a:gd name="T16" fmla="*/ 54 w 428"/>
                <a:gd name="T17" fmla="*/ 270 h 700"/>
                <a:gd name="T18" fmla="*/ 0 w 428"/>
                <a:gd name="T19" fmla="*/ 278 h 700"/>
                <a:gd name="T20" fmla="*/ 125 w 428"/>
                <a:gd name="T21" fmla="*/ 700 h 700"/>
                <a:gd name="T22" fmla="*/ 428 w 428"/>
                <a:gd name="T23" fmla="*/ 654 h 700"/>
                <a:gd name="T24" fmla="*/ 125 w 428"/>
                <a:gd name="T25" fmla="*/ 582 h 700"/>
                <a:gd name="T26" fmla="*/ 428 w 428"/>
                <a:gd name="T27" fmla="*/ 494 h 700"/>
                <a:gd name="T28" fmla="*/ 125 w 428"/>
                <a:gd name="T29" fmla="*/ 422 h 700"/>
                <a:gd name="T30" fmla="*/ 345 w 428"/>
                <a:gd name="T31" fmla="*/ 336 h 700"/>
                <a:gd name="T32" fmla="*/ 323 w 428"/>
                <a:gd name="T33" fmla="*/ 320 h 700"/>
                <a:gd name="T34" fmla="*/ 276 w 428"/>
                <a:gd name="T35" fmla="*/ 298 h 700"/>
                <a:gd name="T36" fmla="*/ 220 w 428"/>
                <a:gd name="T37" fmla="*/ 282 h 700"/>
                <a:gd name="T38" fmla="*/ 127 w 428"/>
                <a:gd name="T39" fmla="*/ 270 h 700"/>
                <a:gd name="T40" fmla="*/ 125 w 428"/>
                <a:gd name="T41" fmla="*/ 262 h 700"/>
                <a:gd name="T42" fmla="*/ 127 w 428"/>
                <a:gd name="T43" fmla="*/ 176 h 700"/>
                <a:gd name="T44" fmla="*/ 149 w 428"/>
                <a:gd name="T45" fmla="*/ 162 h 700"/>
                <a:gd name="T46" fmla="*/ 125 w 428"/>
                <a:gd name="T47" fmla="*/ 104 h 700"/>
                <a:gd name="T48" fmla="*/ 34 w 428"/>
                <a:gd name="T49" fmla="*/ 88 h 700"/>
                <a:gd name="T50" fmla="*/ 54 w 428"/>
                <a:gd name="T51" fmla="*/ 162 h 700"/>
                <a:gd name="T52" fmla="*/ 54 w 428"/>
                <a:gd name="T53" fmla="*/ 190 h 700"/>
                <a:gd name="T54" fmla="*/ 36 w 428"/>
                <a:gd name="T55" fmla="*/ 178 h 700"/>
                <a:gd name="T56" fmla="*/ 20 w 428"/>
                <a:gd name="T57" fmla="*/ 160 h 700"/>
                <a:gd name="T58" fmla="*/ 12 w 428"/>
                <a:gd name="T59" fmla="*/ 140 h 700"/>
                <a:gd name="T60" fmla="*/ 8 w 428"/>
                <a:gd name="T61" fmla="*/ 116 h 700"/>
                <a:gd name="T62" fmla="*/ 10 w 428"/>
                <a:gd name="T63" fmla="*/ 100 h 700"/>
                <a:gd name="T64" fmla="*/ 22 w 428"/>
                <a:gd name="T65" fmla="*/ 70 h 700"/>
                <a:gd name="T66" fmla="*/ 44 w 428"/>
                <a:gd name="T67" fmla="*/ 46 h 700"/>
                <a:gd name="T68" fmla="*/ 74 w 428"/>
                <a:gd name="T69" fmla="*/ 34 h 700"/>
                <a:gd name="T70" fmla="*/ 91 w 428"/>
                <a:gd name="T71" fmla="*/ 32 h 700"/>
                <a:gd name="T72" fmla="*/ 125 w 428"/>
                <a:gd name="T73" fmla="*/ 40 h 700"/>
                <a:gd name="T74" fmla="*/ 153 w 428"/>
                <a:gd name="T75" fmla="*/ 16 h 700"/>
                <a:gd name="T76" fmla="*/ 139 w 428"/>
                <a:gd name="T77" fmla="*/ 10 h 700"/>
                <a:gd name="T78" fmla="*/ 107 w 428"/>
                <a:gd name="T79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8" h="700">
                  <a:moveTo>
                    <a:pt x="91" y="0"/>
                  </a:moveTo>
                  <a:lnTo>
                    <a:pt x="91" y="0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6"/>
                  </a:lnTo>
                  <a:lnTo>
                    <a:pt x="40" y="12"/>
                  </a:lnTo>
                  <a:lnTo>
                    <a:pt x="28" y="18"/>
                  </a:lnTo>
                  <a:lnTo>
                    <a:pt x="18" y="24"/>
                  </a:lnTo>
                  <a:lnTo>
                    <a:pt x="8" y="34"/>
                  </a:lnTo>
                  <a:lnTo>
                    <a:pt x="0" y="44"/>
                  </a:lnTo>
                  <a:lnTo>
                    <a:pt x="0" y="188"/>
                  </a:lnTo>
                  <a:lnTo>
                    <a:pt x="0" y="188"/>
                  </a:lnTo>
                  <a:lnTo>
                    <a:pt x="12" y="202"/>
                  </a:lnTo>
                  <a:lnTo>
                    <a:pt x="24" y="212"/>
                  </a:lnTo>
                  <a:lnTo>
                    <a:pt x="38" y="220"/>
                  </a:lnTo>
                  <a:lnTo>
                    <a:pt x="54" y="226"/>
                  </a:lnTo>
                  <a:lnTo>
                    <a:pt x="54" y="270"/>
                  </a:lnTo>
                  <a:lnTo>
                    <a:pt x="54" y="270"/>
                  </a:lnTo>
                  <a:lnTo>
                    <a:pt x="26" y="274"/>
                  </a:lnTo>
                  <a:lnTo>
                    <a:pt x="0" y="278"/>
                  </a:lnTo>
                  <a:lnTo>
                    <a:pt x="0" y="700"/>
                  </a:lnTo>
                  <a:lnTo>
                    <a:pt x="125" y="700"/>
                  </a:lnTo>
                  <a:lnTo>
                    <a:pt x="125" y="654"/>
                  </a:lnTo>
                  <a:lnTo>
                    <a:pt x="428" y="654"/>
                  </a:lnTo>
                  <a:lnTo>
                    <a:pt x="428" y="582"/>
                  </a:lnTo>
                  <a:lnTo>
                    <a:pt x="125" y="582"/>
                  </a:lnTo>
                  <a:lnTo>
                    <a:pt x="125" y="494"/>
                  </a:lnTo>
                  <a:lnTo>
                    <a:pt x="428" y="494"/>
                  </a:lnTo>
                  <a:lnTo>
                    <a:pt x="428" y="422"/>
                  </a:lnTo>
                  <a:lnTo>
                    <a:pt x="125" y="422"/>
                  </a:lnTo>
                  <a:lnTo>
                    <a:pt x="125" y="336"/>
                  </a:lnTo>
                  <a:lnTo>
                    <a:pt x="345" y="336"/>
                  </a:lnTo>
                  <a:lnTo>
                    <a:pt x="345" y="336"/>
                  </a:lnTo>
                  <a:lnTo>
                    <a:pt x="323" y="320"/>
                  </a:lnTo>
                  <a:lnTo>
                    <a:pt x="299" y="308"/>
                  </a:lnTo>
                  <a:lnTo>
                    <a:pt x="276" y="298"/>
                  </a:lnTo>
                  <a:lnTo>
                    <a:pt x="248" y="290"/>
                  </a:lnTo>
                  <a:lnTo>
                    <a:pt x="220" y="282"/>
                  </a:lnTo>
                  <a:lnTo>
                    <a:pt x="190" y="278"/>
                  </a:lnTo>
                  <a:lnTo>
                    <a:pt x="127" y="270"/>
                  </a:lnTo>
                  <a:lnTo>
                    <a:pt x="127" y="262"/>
                  </a:lnTo>
                  <a:lnTo>
                    <a:pt x="125" y="262"/>
                  </a:lnTo>
                  <a:lnTo>
                    <a:pt x="125" y="176"/>
                  </a:lnTo>
                  <a:lnTo>
                    <a:pt x="127" y="176"/>
                  </a:lnTo>
                  <a:lnTo>
                    <a:pt x="127" y="162"/>
                  </a:lnTo>
                  <a:lnTo>
                    <a:pt x="149" y="162"/>
                  </a:lnTo>
                  <a:lnTo>
                    <a:pt x="149" y="104"/>
                  </a:lnTo>
                  <a:lnTo>
                    <a:pt x="125" y="104"/>
                  </a:lnTo>
                  <a:lnTo>
                    <a:pt x="125" y="88"/>
                  </a:lnTo>
                  <a:lnTo>
                    <a:pt x="34" y="88"/>
                  </a:lnTo>
                  <a:lnTo>
                    <a:pt x="34" y="162"/>
                  </a:lnTo>
                  <a:lnTo>
                    <a:pt x="54" y="162"/>
                  </a:lnTo>
                  <a:lnTo>
                    <a:pt x="54" y="190"/>
                  </a:lnTo>
                  <a:lnTo>
                    <a:pt x="54" y="190"/>
                  </a:lnTo>
                  <a:lnTo>
                    <a:pt x="44" y="184"/>
                  </a:lnTo>
                  <a:lnTo>
                    <a:pt x="36" y="178"/>
                  </a:lnTo>
                  <a:lnTo>
                    <a:pt x="28" y="170"/>
                  </a:lnTo>
                  <a:lnTo>
                    <a:pt x="20" y="160"/>
                  </a:lnTo>
                  <a:lnTo>
                    <a:pt x="16" y="150"/>
                  </a:lnTo>
                  <a:lnTo>
                    <a:pt x="12" y="140"/>
                  </a:lnTo>
                  <a:lnTo>
                    <a:pt x="8" y="128"/>
                  </a:lnTo>
                  <a:lnTo>
                    <a:pt x="8" y="116"/>
                  </a:lnTo>
                  <a:lnTo>
                    <a:pt x="8" y="116"/>
                  </a:lnTo>
                  <a:lnTo>
                    <a:pt x="10" y="100"/>
                  </a:lnTo>
                  <a:lnTo>
                    <a:pt x="14" y="84"/>
                  </a:lnTo>
                  <a:lnTo>
                    <a:pt x="22" y="70"/>
                  </a:lnTo>
                  <a:lnTo>
                    <a:pt x="32" y="58"/>
                  </a:lnTo>
                  <a:lnTo>
                    <a:pt x="44" y="46"/>
                  </a:lnTo>
                  <a:lnTo>
                    <a:pt x="58" y="40"/>
                  </a:lnTo>
                  <a:lnTo>
                    <a:pt x="74" y="34"/>
                  </a:lnTo>
                  <a:lnTo>
                    <a:pt x="91" y="32"/>
                  </a:lnTo>
                  <a:lnTo>
                    <a:pt x="91" y="32"/>
                  </a:lnTo>
                  <a:lnTo>
                    <a:pt x="109" y="34"/>
                  </a:lnTo>
                  <a:lnTo>
                    <a:pt x="125" y="40"/>
                  </a:lnTo>
                  <a:lnTo>
                    <a:pt x="125" y="16"/>
                  </a:lnTo>
                  <a:lnTo>
                    <a:pt x="153" y="16"/>
                  </a:lnTo>
                  <a:lnTo>
                    <a:pt x="153" y="16"/>
                  </a:lnTo>
                  <a:lnTo>
                    <a:pt x="139" y="10"/>
                  </a:lnTo>
                  <a:lnTo>
                    <a:pt x="123" y="4"/>
                  </a:lnTo>
                  <a:lnTo>
                    <a:pt x="107" y="0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577">
              <a:extLst>
                <a:ext uri="{FF2B5EF4-FFF2-40B4-BE49-F238E27FC236}">
                  <a16:creationId xmlns:a16="http://schemas.microsoft.com/office/drawing/2014/main" id="{1873C4A8-A171-4428-BDC6-4A419B6F37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6663" y="10396538"/>
              <a:ext cx="128588" cy="139700"/>
            </a:xfrm>
            <a:custGeom>
              <a:avLst/>
              <a:gdLst>
                <a:gd name="T0" fmla="*/ 24 w 81"/>
                <a:gd name="T1" fmla="*/ 72 h 88"/>
                <a:gd name="T2" fmla="*/ 0 w 81"/>
                <a:gd name="T3" fmla="*/ 72 h 88"/>
                <a:gd name="T4" fmla="*/ 0 w 81"/>
                <a:gd name="T5" fmla="*/ 88 h 88"/>
                <a:gd name="T6" fmla="*/ 24 w 81"/>
                <a:gd name="T7" fmla="*/ 88 h 88"/>
                <a:gd name="T8" fmla="*/ 24 w 81"/>
                <a:gd name="T9" fmla="*/ 72 h 88"/>
                <a:gd name="T10" fmla="*/ 28 w 81"/>
                <a:gd name="T11" fmla="*/ 0 h 88"/>
                <a:gd name="T12" fmla="*/ 0 w 81"/>
                <a:gd name="T13" fmla="*/ 0 h 88"/>
                <a:gd name="T14" fmla="*/ 0 w 81"/>
                <a:gd name="T15" fmla="*/ 24 h 88"/>
                <a:gd name="T16" fmla="*/ 0 w 81"/>
                <a:gd name="T17" fmla="*/ 24 h 88"/>
                <a:gd name="T18" fmla="*/ 8 w 81"/>
                <a:gd name="T19" fmla="*/ 28 h 88"/>
                <a:gd name="T20" fmla="*/ 18 w 81"/>
                <a:gd name="T21" fmla="*/ 34 h 88"/>
                <a:gd name="T22" fmla="*/ 24 w 81"/>
                <a:gd name="T23" fmla="*/ 42 h 88"/>
                <a:gd name="T24" fmla="*/ 32 w 81"/>
                <a:gd name="T25" fmla="*/ 50 h 88"/>
                <a:gd name="T26" fmla="*/ 38 w 81"/>
                <a:gd name="T27" fmla="*/ 58 h 88"/>
                <a:gd name="T28" fmla="*/ 42 w 81"/>
                <a:gd name="T29" fmla="*/ 66 h 88"/>
                <a:gd name="T30" fmla="*/ 46 w 81"/>
                <a:gd name="T31" fmla="*/ 76 h 88"/>
                <a:gd name="T32" fmla="*/ 48 w 81"/>
                <a:gd name="T33" fmla="*/ 88 h 88"/>
                <a:gd name="T34" fmla="*/ 81 w 81"/>
                <a:gd name="T35" fmla="*/ 88 h 88"/>
                <a:gd name="T36" fmla="*/ 81 w 81"/>
                <a:gd name="T37" fmla="*/ 88 h 88"/>
                <a:gd name="T38" fmla="*/ 79 w 81"/>
                <a:gd name="T39" fmla="*/ 74 h 88"/>
                <a:gd name="T40" fmla="*/ 75 w 81"/>
                <a:gd name="T41" fmla="*/ 60 h 88"/>
                <a:gd name="T42" fmla="*/ 69 w 81"/>
                <a:gd name="T43" fmla="*/ 48 h 88"/>
                <a:gd name="T44" fmla="*/ 63 w 81"/>
                <a:gd name="T45" fmla="*/ 38 h 88"/>
                <a:gd name="T46" fmla="*/ 56 w 81"/>
                <a:gd name="T47" fmla="*/ 26 h 88"/>
                <a:gd name="T48" fmla="*/ 48 w 81"/>
                <a:gd name="T49" fmla="*/ 16 h 88"/>
                <a:gd name="T50" fmla="*/ 38 w 81"/>
                <a:gd name="T51" fmla="*/ 8 h 88"/>
                <a:gd name="T52" fmla="*/ 28 w 81"/>
                <a:gd name="T5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1" h="88">
                  <a:moveTo>
                    <a:pt x="24" y="72"/>
                  </a:moveTo>
                  <a:lnTo>
                    <a:pt x="0" y="72"/>
                  </a:lnTo>
                  <a:lnTo>
                    <a:pt x="0" y="88"/>
                  </a:lnTo>
                  <a:lnTo>
                    <a:pt x="24" y="88"/>
                  </a:lnTo>
                  <a:lnTo>
                    <a:pt x="24" y="72"/>
                  </a:lnTo>
                  <a:close/>
                  <a:moveTo>
                    <a:pt x="28" y="0"/>
                  </a:moveTo>
                  <a:lnTo>
                    <a:pt x="0" y="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8" y="28"/>
                  </a:lnTo>
                  <a:lnTo>
                    <a:pt x="18" y="34"/>
                  </a:lnTo>
                  <a:lnTo>
                    <a:pt x="24" y="42"/>
                  </a:lnTo>
                  <a:lnTo>
                    <a:pt x="32" y="50"/>
                  </a:lnTo>
                  <a:lnTo>
                    <a:pt x="38" y="58"/>
                  </a:lnTo>
                  <a:lnTo>
                    <a:pt x="42" y="66"/>
                  </a:lnTo>
                  <a:lnTo>
                    <a:pt x="46" y="76"/>
                  </a:lnTo>
                  <a:lnTo>
                    <a:pt x="48" y="88"/>
                  </a:lnTo>
                  <a:lnTo>
                    <a:pt x="81" y="88"/>
                  </a:lnTo>
                  <a:lnTo>
                    <a:pt x="81" y="88"/>
                  </a:lnTo>
                  <a:lnTo>
                    <a:pt x="79" y="74"/>
                  </a:lnTo>
                  <a:lnTo>
                    <a:pt x="75" y="60"/>
                  </a:lnTo>
                  <a:lnTo>
                    <a:pt x="69" y="48"/>
                  </a:lnTo>
                  <a:lnTo>
                    <a:pt x="63" y="38"/>
                  </a:lnTo>
                  <a:lnTo>
                    <a:pt x="56" y="26"/>
                  </a:lnTo>
                  <a:lnTo>
                    <a:pt x="48" y="16"/>
                  </a:lnTo>
                  <a:lnTo>
                    <a:pt x="38" y="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928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578">
              <a:extLst>
                <a:ext uri="{FF2B5EF4-FFF2-40B4-BE49-F238E27FC236}">
                  <a16:creationId xmlns:a16="http://schemas.microsoft.com/office/drawing/2014/main" id="{1B0CC2E4-46F9-4208-8DF7-8AE8D38F2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663" y="10510838"/>
              <a:ext cx="38100" cy="2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579">
              <a:extLst>
                <a:ext uri="{FF2B5EF4-FFF2-40B4-BE49-F238E27FC236}">
                  <a16:creationId xmlns:a16="http://schemas.microsoft.com/office/drawing/2014/main" id="{9647097A-5A5B-4942-B6A7-F72D99EF1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6663" y="10396538"/>
              <a:ext cx="128588" cy="139700"/>
            </a:xfrm>
            <a:custGeom>
              <a:avLst/>
              <a:gdLst>
                <a:gd name="T0" fmla="*/ 28 w 81"/>
                <a:gd name="T1" fmla="*/ 0 h 88"/>
                <a:gd name="T2" fmla="*/ 0 w 81"/>
                <a:gd name="T3" fmla="*/ 0 h 88"/>
                <a:gd name="T4" fmla="*/ 0 w 81"/>
                <a:gd name="T5" fmla="*/ 24 h 88"/>
                <a:gd name="T6" fmla="*/ 0 w 81"/>
                <a:gd name="T7" fmla="*/ 24 h 88"/>
                <a:gd name="T8" fmla="*/ 8 w 81"/>
                <a:gd name="T9" fmla="*/ 28 h 88"/>
                <a:gd name="T10" fmla="*/ 18 w 81"/>
                <a:gd name="T11" fmla="*/ 34 h 88"/>
                <a:gd name="T12" fmla="*/ 24 w 81"/>
                <a:gd name="T13" fmla="*/ 42 h 88"/>
                <a:gd name="T14" fmla="*/ 32 w 81"/>
                <a:gd name="T15" fmla="*/ 50 h 88"/>
                <a:gd name="T16" fmla="*/ 38 w 81"/>
                <a:gd name="T17" fmla="*/ 58 h 88"/>
                <a:gd name="T18" fmla="*/ 42 w 81"/>
                <a:gd name="T19" fmla="*/ 66 h 88"/>
                <a:gd name="T20" fmla="*/ 46 w 81"/>
                <a:gd name="T21" fmla="*/ 76 h 88"/>
                <a:gd name="T22" fmla="*/ 48 w 81"/>
                <a:gd name="T23" fmla="*/ 88 h 88"/>
                <a:gd name="T24" fmla="*/ 81 w 81"/>
                <a:gd name="T25" fmla="*/ 88 h 88"/>
                <a:gd name="T26" fmla="*/ 81 w 81"/>
                <a:gd name="T27" fmla="*/ 88 h 88"/>
                <a:gd name="T28" fmla="*/ 79 w 81"/>
                <a:gd name="T29" fmla="*/ 74 h 88"/>
                <a:gd name="T30" fmla="*/ 75 w 81"/>
                <a:gd name="T31" fmla="*/ 60 h 88"/>
                <a:gd name="T32" fmla="*/ 69 w 81"/>
                <a:gd name="T33" fmla="*/ 48 h 88"/>
                <a:gd name="T34" fmla="*/ 63 w 81"/>
                <a:gd name="T35" fmla="*/ 38 h 88"/>
                <a:gd name="T36" fmla="*/ 56 w 81"/>
                <a:gd name="T37" fmla="*/ 26 h 88"/>
                <a:gd name="T38" fmla="*/ 48 w 81"/>
                <a:gd name="T39" fmla="*/ 16 h 88"/>
                <a:gd name="T40" fmla="*/ 38 w 81"/>
                <a:gd name="T41" fmla="*/ 8 h 88"/>
                <a:gd name="T42" fmla="*/ 28 w 81"/>
                <a:gd name="T4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8">
                  <a:moveTo>
                    <a:pt x="28" y="0"/>
                  </a:moveTo>
                  <a:lnTo>
                    <a:pt x="0" y="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8" y="28"/>
                  </a:lnTo>
                  <a:lnTo>
                    <a:pt x="18" y="34"/>
                  </a:lnTo>
                  <a:lnTo>
                    <a:pt x="24" y="42"/>
                  </a:lnTo>
                  <a:lnTo>
                    <a:pt x="32" y="50"/>
                  </a:lnTo>
                  <a:lnTo>
                    <a:pt x="38" y="58"/>
                  </a:lnTo>
                  <a:lnTo>
                    <a:pt x="42" y="66"/>
                  </a:lnTo>
                  <a:lnTo>
                    <a:pt x="46" y="76"/>
                  </a:lnTo>
                  <a:lnTo>
                    <a:pt x="48" y="88"/>
                  </a:lnTo>
                  <a:lnTo>
                    <a:pt x="81" y="88"/>
                  </a:lnTo>
                  <a:lnTo>
                    <a:pt x="81" y="88"/>
                  </a:lnTo>
                  <a:lnTo>
                    <a:pt x="79" y="74"/>
                  </a:lnTo>
                  <a:lnTo>
                    <a:pt x="75" y="60"/>
                  </a:lnTo>
                  <a:lnTo>
                    <a:pt x="69" y="48"/>
                  </a:lnTo>
                  <a:lnTo>
                    <a:pt x="63" y="38"/>
                  </a:lnTo>
                  <a:lnTo>
                    <a:pt x="56" y="26"/>
                  </a:lnTo>
                  <a:lnTo>
                    <a:pt x="48" y="16"/>
                  </a:lnTo>
                  <a:lnTo>
                    <a:pt x="38" y="8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580">
              <a:extLst>
                <a:ext uri="{FF2B5EF4-FFF2-40B4-BE49-F238E27FC236}">
                  <a16:creationId xmlns:a16="http://schemas.microsoft.com/office/drawing/2014/main" id="{B5108F34-97C4-4B1B-91A6-74E567CE5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6663" y="10650538"/>
              <a:ext cx="103188" cy="136525"/>
            </a:xfrm>
            <a:custGeom>
              <a:avLst/>
              <a:gdLst>
                <a:gd name="T0" fmla="*/ 65 w 65"/>
                <a:gd name="T1" fmla="*/ 0 h 86"/>
                <a:gd name="T2" fmla="*/ 24 w 65"/>
                <a:gd name="T3" fmla="*/ 0 h 86"/>
                <a:gd name="T4" fmla="*/ 24 w 65"/>
                <a:gd name="T5" fmla="*/ 0 h 86"/>
                <a:gd name="T6" fmla="*/ 14 w 65"/>
                <a:gd name="T7" fmla="*/ 8 h 86"/>
                <a:gd name="T8" fmla="*/ 2 w 65"/>
                <a:gd name="T9" fmla="*/ 14 h 86"/>
                <a:gd name="T10" fmla="*/ 2 w 65"/>
                <a:gd name="T11" fmla="*/ 0 h 86"/>
                <a:gd name="T12" fmla="*/ 0 w 65"/>
                <a:gd name="T13" fmla="*/ 0 h 86"/>
                <a:gd name="T14" fmla="*/ 0 w 65"/>
                <a:gd name="T15" fmla="*/ 86 h 86"/>
                <a:gd name="T16" fmla="*/ 2 w 65"/>
                <a:gd name="T17" fmla="*/ 86 h 86"/>
                <a:gd name="T18" fmla="*/ 2 w 65"/>
                <a:gd name="T19" fmla="*/ 50 h 86"/>
                <a:gd name="T20" fmla="*/ 2 w 65"/>
                <a:gd name="T21" fmla="*/ 50 h 86"/>
                <a:gd name="T22" fmla="*/ 22 w 65"/>
                <a:gd name="T23" fmla="*/ 42 h 86"/>
                <a:gd name="T24" fmla="*/ 38 w 65"/>
                <a:gd name="T25" fmla="*/ 32 h 86"/>
                <a:gd name="T26" fmla="*/ 54 w 65"/>
                <a:gd name="T27" fmla="*/ 16 h 86"/>
                <a:gd name="T28" fmla="*/ 65 w 65"/>
                <a:gd name="T2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86">
                  <a:moveTo>
                    <a:pt x="65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14" y="8"/>
                  </a:lnTo>
                  <a:lnTo>
                    <a:pt x="2" y="14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86"/>
                  </a:lnTo>
                  <a:lnTo>
                    <a:pt x="2" y="86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22" y="42"/>
                  </a:lnTo>
                  <a:lnTo>
                    <a:pt x="38" y="32"/>
                  </a:lnTo>
                  <a:lnTo>
                    <a:pt x="54" y="16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928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581">
              <a:extLst>
                <a:ext uri="{FF2B5EF4-FFF2-40B4-BE49-F238E27FC236}">
                  <a16:creationId xmlns:a16="http://schemas.microsoft.com/office/drawing/2014/main" id="{F7976BA1-DF93-4AAD-81BA-1D2574AA7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6663" y="10650538"/>
              <a:ext cx="103188" cy="136525"/>
            </a:xfrm>
            <a:custGeom>
              <a:avLst/>
              <a:gdLst>
                <a:gd name="T0" fmla="*/ 65 w 65"/>
                <a:gd name="T1" fmla="*/ 0 h 86"/>
                <a:gd name="T2" fmla="*/ 24 w 65"/>
                <a:gd name="T3" fmla="*/ 0 h 86"/>
                <a:gd name="T4" fmla="*/ 24 w 65"/>
                <a:gd name="T5" fmla="*/ 0 h 86"/>
                <a:gd name="T6" fmla="*/ 14 w 65"/>
                <a:gd name="T7" fmla="*/ 8 h 86"/>
                <a:gd name="T8" fmla="*/ 2 w 65"/>
                <a:gd name="T9" fmla="*/ 14 h 86"/>
                <a:gd name="T10" fmla="*/ 2 w 65"/>
                <a:gd name="T11" fmla="*/ 0 h 86"/>
                <a:gd name="T12" fmla="*/ 0 w 65"/>
                <a:gd name="T13" fmla="*/ 0 h 86"/>
                <a:gd name="T14" fmla="*/ 0 w 65"/>
                <a:gd name="T15" fmla="*/ 86 h 86"/>
                <a:gd name="T16" fmla="*/ 2 w 65"/>
                <a:gd name="T17" fmla="*/ 86 h 86"/>
                <a:gd name="T18" fmla="*/ 2 w 65"/>
                <a:gd name="T19" fmla="*/ 50 h 86"/>
                <a:gd name="T20" fmla="*/ 2 w 65"/>
                <a:gd name="T21" fmla="*/ 50 h 86"/>
                <a:gd name="T22" fmla="*/ 22 w 65"/>
                <a:gd name="T23" fmla="*/ 42 h 86"/>
                <a:gd name="T24" fmla="*/ 38 w 65"/>
                <a:gd name="T25" fmla="*/ 32 h 86"/>
                <a:gd name="T26" fmla="*/ 54 w 65"/>
                <a:gd name="T27" fmla="*/ 16 h 86"/>
                <a:gd name="T28" fmla="*/ 65 w 65"/>
                <a:gd name="T2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86">
                  <a:moveTo>
                    <a:pt x="65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14" y="8"/>
                  </a:lnTo>
                  <a:lnTo>
                    <a:pt x="2" y="14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86"/>
                  </a:lnTo>
                  <a:lnTo>
                    <a:pt x="2" y="86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22" y="42"/>
                  </a:lnTo>
                  <a:lnTo>
                    <a:pt x="38" y="32"/>
                  </a:lnTo>
                  <a:lnTo>
                    <a:pt x="54" y="16"/>
                  </a:lnTo>
                  <a:lnTo>
                    <a:pt x="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582">
              <a:extLst>
                <a:ext uri="{FF2B5EF4-FFF2-40B4-BE49-F238E27FC236}">
                  <a16:creationId xmlns:a16="http://schemas.microsoft.com/office/drawing/2014/main" id="{CB806D68-1D3C-444E-8E88-8FC4B4EEA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401" y="10504488"/>
              <a:ext cx="88900" cy="123825"/>
            </a:xfrm>
            <a:prstGeom prst="rect">
              <a:avLst/>
            </a:prstGeom>
            <a:solidFill>
              <a:srgbClr val="3C3A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583">
              <a:extLst>
                <a:ext uri="{FF2B5EF4-FFF2-40B4-BE49-F238E27FC236}">
                  <a16:creationId xmlns:a16="http://schemas.microsoft.com/office/drawing/2014/main" id="{AD5D3139-88DA-41E0-99D8-E978B8FFF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401" y="10504488"/>
              <a:ext cx="88900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584">
              <a:extLst>
                <a:ext uri="{FF2B5EF4-FFF2-40B4-BE49-F238E27FC236}">
                  <a16:creationId xmlns:a16="http://schemas.microsoft.com/office/drawing/2014/main" id="{21794F62-08DE-4341-A165-C6E575E4B2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4013" y="10504488"/>
              <a:ext cx="814388" cy="400050"/>
            </a:xfrm>
            <a:custGeom>
              <a:avLst/>
              <a:gdLst>
                <a:gd name="T0" fmla="*/ 59 w 513"/>
                <a:gd name="T1" fmla="*/ 178 h 252"/>
                <a:gd name="T2" fmla="*/ 0 w 513"/>
                <a:gd name="T3" fmla="*/ 178 h 252"/>
                <a:gd name="T4" fmla="*/ 0 w 513"/>
                <a:gd name="T5" fmla="*/ 252 h 252"/>
                <a:gd name="T6" fmla="*/ 59 w 513"/>
                <a:gd name="T7" fmla="*/ 252 h 252"/>
                <a:gd name="T8" fmla="*/ 59 w 513"/>
                <a:gd name="T9" fmla="*/ 178 h 252"/>
                <a:gd name="T10" fmla="*/ 513 w 513"/>
                <a:gd name="T11" fmla="*/ 0 h 252"/>
                <a:gd name="T12" fmla="*/ 388 w 513"/>
                <a:gd name="T13" fmla="*/ 0 h 252"/>
                <a:gd name="T14" fmla="*/ 388 w 513"/>
                <a:gd name="T15" fmla="*/ 20 h 252"/>
                <a:gd name="T16" fmla="*/ 10 w 513"/>
                <a:gd name="T17" fmla="*/ 20 h 252"/>
                <a:gd name="T18" fmla="*/ 10 w 513"/>
                <a:gd name="T19" fmla="*/ 20 h 252"/>
                <a:gd name="T20" fmla="*/ 6 w 513"/>
                <a:gd name="T21" fmla="*/ 26 h 252"/>
                <a:gd name="T22" fmla="*/ 4 w 513"/>
                <a:gd name="T23" fmla="*/ 32 h 252"/>
                <a:gd name="T24" fmla="*/ 2 w 513"/>
                <a:gd name="T25" fmla="*/ 40 h 252"/>
                <a:gd name="T26" fmla="*/ 0 w 513"/>
                <a:gd name="T27" fmla="*/ 48 h 252"/>
                <a:gd name="T28" fmla="*/ 0 w 513"/>
                <a:gd name="T29" fmla="*/ 92 h 252"/>
                <a:gd name="T30" fmla="*/ 73 w 513"/>
                <a:gd name="T31" fmla="*/ 92 h 252"/>
                <a:gd name="T32" fmla="*/ 73 w 513"/>
                <a:gd name="T33" fmla="*/ 92 h 252"/>
                <a:gd name="T34" fmla="*/ 81 w 513"/>
                <a:gd name="T35" fmla="*/ 86 h 252"/>
                <a:gd name="T36" fmla="*/ 89 w 513"/>
                <a:gd name="T37" fmla="*/ 82 h 252"/>
                <a:gd name="T38" fmla="*/ 99 w 513"/>
                <a:gd name="T39" fmla="*/ 78 h 252"/>
                <a:gd name="T40" fmla="*/ 109 w 513"/>
                <a:gd name="T41" fmla="*/ 78 h 252"/>
                <a:gd name="T42" fmla="*/ 513 w 513"/>
                <a:gd name="T43" fmla="*/ 78 h 252"/>
                <a:gd name="T44" fmla="*/ 513 w 513"/>
                <a:gd name="T45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3" h="252">
                  <a:moveTo>
                    <a:pt x="59" y="178"/>
                  </a:moveTo>
                  <a:lnTo>
                    <a:pt x="0" y="178"/>
                  </a:lnTo>
                  <a:lnTo>
                    <a:pt x="0" y="252"/>
                  </a:lnTo>
                  <a:lnTo>
                    <a:pt x="59" y="252"/>
                  </a:lnTo>
                  <a:lnTo>
                    <a:pt x="59" y="178"/>
                  </a:lnTo>
                  <a:close/>
                  <a:moveTo>
                    <a:pt x="513" y="0"/>
                  </a:moveTo>
                  <a:lnTo>
                    <a:pt x="388" y="0"/>
                  </a:lnTo>
                  <a:lnTo>
                    <a:pt x="388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6" y="26"/>
                  </a:lnTo>
                  <a:lnTo>
                    <a:pt x="4" y="32"/>
                  </a:lnTo>
                  <a:lnTo>
                    <a:pt x="2" y="40"/>
                  </a:lnTo>
                  <a:lnTo>
                    <a:pt x="0" y="48"/>
                  </a:lnTo>
                  <a:lnTo>
                    <a:pt x="0" y="92"/>
                  </a:lnTo>
                  <a:lnTo>
                    <a:pt x="73" y="92"/>
                  </a:lnTo>
                  <a:lnTo>
                    <a:pt x="73" y="92"/>
                  </a:lnTo>
                  <a:lnTo>
                    <a:pt x="81" y="86"/>
                  </a:lnTo>
                  <a:lnTo>
                    <a:pt x="89" y="82"/>
                  </a:lnTo>
                  <a:lnTo>
                    <a:pt x="99" y="78"/>
                  </a:lnTo>
                  <a:lnTo>
                    <a:pt x="109" y="78"/>
                  </a:lnTo>
                  <a:lnTo>
                    <a:pt x="513" y="78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C0B6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585">
              <a:extLst>
                <a:ext uri="{FF2B5EF4-FFF2-40B4-BE49-F238E27FC236}">
                  <a16:creationId xmlns:a16="http://schemas.microsoft.com/office/drawing/2014/main" id="{B4B31DA4-DCF4-4DB0-B8F3-AC53BE4E9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4013" y="10787063"/>
              <a:ext cx="93663" cy="117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586">
              <a:extLst>
                <a:ext uri="{FF2B5EF4-FFF2-40B4-BE49-F238E27FC236}">
                  <a16:creationId xmlns:a16="http://schemas.microsoft.com/office/drawing/2014/main" id="{526113DE-F132-4ACB-AB64-E0099CBA9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4013" y="10504488"/>
              <a:ext cx="814388" cy="146050"/>
            </a:xfrm>
            <a:custGeom>
              <a:avLst/>
              <a:gdLst>
                <a:gd name="T0" fmla="*/ 513 w 513"/>
                <a:gd name="T1" fmla="*/ 0 h 92"/>
                <a:gd name="T2" fmla="*/ 388 w 513"/>
                <a:gd name="T3" fmla="*/ 0 h 92"/>
                <a:gd name="T4" fmla="*/ 388 w 513"/>
                <a:gd name="T5" fmla="*/ 20 h 92"/>
                <a:gd name="T6" fmla="*/ 10 w 513"/>
                <a:gd name="T7" fmla="*/ 20 h 92"/>
                <a:gd name="T8" fmla="*/ 10 w 513"/>
                <a:gd name="T9" fmla="*/ 20 h 92"/>
                <a:gd name="T10" fmla="*/ 6 w 513"/>
                <a:gd name="T11" fmla="*/ 26 h 92"/>
                <a:gd name="T12" fmla="*/ 4 w 513"/>
                <a:gd name="T13" fmla="*/ 32 h 92"/>
                <a:gd name="T14" fmla="*/ 2 w 513"/>
                <a:gd name="T15" fmla="*/ 40 h 92"/>
                <a:gd name="T16" fmla="*/ 0 w 513"/>
                <a:gd name="T17" fmla="*/ 48 h 92"/>
                <a:gd name="T18" fmla="*/ 0 w 513"/>
                <a:gd name="T19" fmla="*/ 92 h 92"/>
                <a:gd name="T20" fmla="*/ 73 w 513"/>
                <a:gd name="T21" fmla="*/ 92 h 92"/>
                <a:gd name="T22" fmla="*/ 73 w 513"/>
                <a:gd name="T23" fmla="*/ 92 h 92"/>
                <a:gd name="T24" fmla="*/ 81 w 513"/>
                <a:gd name="T25" fmla="*/ 86 h 92"/>
                <a:gd name="T26" fmla="*/ 89 w 513"/>
                <a:gd name="T27" fmla="*/ 82 h 92"/>
                <a:gd name="T28" fmla="*/ 99 w 513"/>
                <a:gd name="T29" fmla="*/ 78 h 92"/>
                <a:gd name="T30" fmla="*/ 109 w 513"/>
                <a:gd name="T31" fmla="*/ 78 h 92"/>
                <a:gd name="T32" fmla="*/ 513 w 513"/>
                <a:gd name="T33" fmla="*/ 78 h 92"/>
                <a:gd name="T34" fmla="*/ 513 w 513"/>
                <a:gd name="T3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3" h="92">
                  <a:moveTo>
                    <a:pt x="513" y="0"/>
                  </a:moveTo>
                  <a:lnTo>
                    <a:pt x="388" y="0"/>
                  </a:lnTo>
                  <a:lnTo>
                    <a:pt x="388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6" y="26"/>
                  </a:lnTo>
                  <a:lnTo>
                    <a:pt x="4" y="32"/>
                  </a:lnTo>
                  <a:lnTo>
                    <a:pt x="2" y="40"/>
                  </a:lnTo>
                  <a:lnTo>
                    <a:pt x="0" y="48"/>
                  </a:lnTo>
                  <a:lnTo>
                    <a:pt x="0" y="92"/>
                  </a:lnTo>
                  <a:lnTo>
                    <a:pt x="73" y="92"/>
                  </a:lnTo>
                  <a:lnTo>
                    <a:pt x="73" y="92"/>
                  </a:lnTo>
                  <a:lnTo>
                    <a:pt x="81" y="86"/>
                  </a:lnTo>
                  <a:lnTo>
                    <a:pt x="89" y="82"/>
                  </a:lnTo>
                  <a:lnTo>
                    <a:pt x="99" y="78"/>
                  </a:lnTo>
                  <a:lnTo>
                    <a:pt x="109" y="78"/>
                  </a:lnTo>
                  <a:lnTo>
                    <a:pt x="513" y="78"/>
                  </a:lnTo>
                  <a:lnTo>
                    <a:pt x="5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587">
              <a:extLst>
                <a:ext uri="{FF2B5EF4-FFF2-40B4-BE49-F238E27FC236}">
                  <a16:creationId xmlns:a16="http://schemas.microsoft.com/office/drawing/2014/main" id="{477276F0-CF01-4001-90DD-94B17495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10504488"/>
              <a:ext cx="600075" cy="31750"/>
            </a:xfrm>
            <a:custGeom>
              <a:avLst/>
              <a:gdLst>
                <a:gd name="T0" fmla="*/ 378 w 378"/>
                <a:gd name="T1" fmla="*/ 0 h 20"/>
                <a:gd name="T2" fmla="*/ 39 w 378"/>
                <a:gd name="T3" fmla="*/ 0 h 20"/>
                <a:gd name="T4" fmla="*/ 39 w 378"/>
                <a:gd name="T5" fmla="*/ 0 h 20"/>
                <a:gd name="T6" fmla="*/ 27 w 378"/>
                <a:gd name="T7" fmla="*/ 2 h 20"/>
                <a:gd name="T8" fmla="*/ 18 w 378"/>
                <a:gd name="T9" fmla="*/ 4 h 20"/>
                <a:gd name="T10" fmla="*/ 8 w 378"/>
                <a:gd name="T11" fmla="*/ 12 h 20"/>
                <a:gd name="T12" fmla="*/ 0 w 378"/>
                <a:gd name="T13" fmla="*/ 20 h 20"/>
                <a:gd name="T14" fmla="*/ 378 w 378"/>
                <a:gd name="T15" fmla="*/ 20 h 20"/>
                <a:gd name="T16" fmla="*/ 378 w 378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20">
                  <a:moveTo>
                    <a:pt x="378" y="0"/>
                  </a:moveTo>
                  <a:lnTo>
                    <a:pt x="39" y="0"/>
                  </a:lnTo>
                  <a:lnTo>
                    <a:pt x="39" y="0"/>
                  </a:lnTo>
                  <a:lnTo>
                    <a:pt x="27" y="2"/>
                  </a:lnTo>
                  <a:lnTo>
                    <a:pt x="18" y="4"/>
                  </a:lnTo>
                  <a:lnTo>
                    <a:pt x="8" y="12"/>
                  </a:lnTo>
                  <a:lnTo>
                    <a:pt x="0" y="20"/>
                  </a:lnTo>
                  <a:lnTo>
                    <a:pt x="378" y="20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928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588">
              <a:extLst>
                <a:ext uri="{FF2B5EF4-FFF2-40B4-BE49-F238E27FC236}">
                  <a16:creationId xmlns:a16="http://schemas.microsoft.com/office/drawing/2014/main" id="{CC314553-8722-4B28-A938-67C5C5317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10504488"/>
              <a:ext cx="600075" cy="31750"/>
            </a:xfrm>
            <a:custGeom>
              <a:avLst/>
              <a:gdLst>
                <a:gd name="T0" fmla="*/ 378 w 378"/>
                <a:gd name="T1" fmla="*/ 0 h 20"/>
                <a:gd name="T2" fmla="*/ 39 w 378"/>
                <a:gd name="T3" fmla="*/ 0 h 20"/>
                <a:gd name="T4" fmla="*/ 39 w 378"/>
                <a:gd name="T5" fmla="*/ 0 h 20"/>
                <a:gd name="T6" fmla="*/ 27 w 378"/>
                <a:gd name="T7" fmla="*/ 2 h 20"/>
                <a:gd name="T8" fmla="*/ 18 w 378"/>
                <a:gd name="T9" fmla="*/ 4 h 20"/>
                <a:gd name="T10" fmla="*/ 8 w 378"/>
                <a:gd name="T11" fmla="*/ 12 h 20"/>
                <a:gd name="T12" fmla="*/ 0 w 378"/>
                <a:gd name="T13" fmla="*/ 20 h 20"/>
                <a:gd name="T14" fmla="*/ 378 w 378"/>
                <a:gd name="T15" fmla="*/ 20 h 20"/>
                <a:gd name="T16" fmla="*/ 378 w 378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20">
                  <a:moveTo>
                    <a:pt x="378" y="0"/>
                  </a:moveTo>
                  <a:lnTo>
                    <a:pt x="39" y="0"/>
                  </a:lnTo>
                  <a:lnTo>
                    <a:pt x="39" y="0"/>
                  </a:lnTo>
                  <a:lnTo>
                    <a:pt x="27" y="2"/>
                  </a:lnTo>
                  <a:lnTo>
                    <a:pt x="18" y="4"/>
                  </a:lnTo>
                  <a:lnTo>
                    <a:pt x="8" y="12"/>
                  </a:lnTo>
                  <a:lnTo>
                    <a:pt x="0" y="20"/>
                  </a:lnTo>
                  <a:lnTo>
                    <a:pt x="378" y="20"/>
                  </a:lnTo>
                  <a:lnTo>
                    <a:pt x="3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589">
              <a:extLst>
                <a:ext uri="{FF2B5EF4-FFF2-40B4-BE49-F238E27FC236}">
                  <a16:creationId xmlns:a16="http://schemas.microsoft.com/office/drawing/2014/main" id="{05953D23-7E33-40D3-9287-63E35DB59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4013" y="10650538"/>
              <a:ext cx="115888" cy="136525"/>
            </a:xfrm>
            <a:custGeom>
              <a:avLst/>
              <a:gdLst>
                <a:gd name="T0" fmla="*/ 73 w 73"/>
                <a:gd name="T1" fmla="*/ 0 h 86"/>
                <a:gd name="T2" fmla="*/ 0 w 73"/>
                <a:gd name="T3" fmla="*/ 0 h 86"/>
                <a:gd name="T4" fmla="*/ 0 w 73"/>
                <a:gd name="T5" fmla="*/ 86 h 86"/>
                <a:gd name="T6" fmla="*/ 59 w 73"/>
                <a:gd name="T7" fmla="*/ 86 h 86"/>
                <a:gd name="T8" fmla="*/ 59 w 73"/>
                <a:gd name="T9" fmla="*/ 34 h 86"/>
                <a:gd name="T10" fmla="*/ 59 w 73"/>
                <a:gd name="T11" fmla="*/ 34 h 86"/>
                <a:gd name="T12" fmla="*/ 61 w 73"/>
                <a:gd name="T13" fmla="*/ 24 h 86"/>
                <a:gd name="T14" fmla="*/ 63 w 73"/>
                <a:gd name="T15" fmla="*/ 16 h 86"/>
                <a:gd name="T16" fmla="*/ 67 w 73"/>
                <a:gd name="T17" fmla="*/ 8 h 86"/>
                <a:gd name="T18" fmla="*/ 73 w 73"/>
                <a:gd name="T1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86">
                  <a:moveTo>
                    <a:pt x="73" y="0"/>
                  </a:moveTo>
                  <a:lnTo>
                    <a:pt x="0" y="0"/>
                  </a:lnTo>
                  <a:lnTo>
                    <a:pt x="0" y="86"/>
                  </a:lnTo>
                  <a:lnTo>
                    <a:pt x="59" y="86"/>
                  </a:lnTo>
                  <a:lnTo>
                    <a:pt x="59" y="34"/>
                  </a:lnTo>
                  <a:lnTo>
                    <a:pt x="59" y="34"/>
                  </a:lnTo>
                  <a:lnTo>
                    <a:pt x="61" y="24"/>
                  </a:lnTo>
                  <a:lnTo>
                    <a:pt x="63" y="16"/>
                  </a:lnTo>
                  <a:lnTo>
                    <a:pt x="67" y="8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928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590">
              <a:extLst>
                <a:ext uri="{FF2B5EF4-FFF2-40B4-BE49-F238E27FC236}">
                  <a16:creationId xmlns:a16="http://schemas.microsoft.com/office/drawing/2014/main" id="{0670900A-46E4-4A31-91F4-444E1B02C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4013" y="10650538"/>
              <a:ext cx="115888" cy="136525"/>
            </a:xfrm>
            <a:custGeom>
              <a:avLst/>
              <a:gdLst>
                <a:gd name="T0" fmla="*/ 73 w 73"/>
                <a:gd name="T1" fmla="*/ 0 h 86"/>
                <a:gd name="T2" fmla="*/ 0 w 73"/>
                <a:gd name="T3" fmla="*/ 0 h 86"/>
                <a:gd name="T4" fmla="*/ 0 w 73"/>
                <a:gd name="T5" fmla="*/ 86 h 86"/>
                <a:gd name="T6" fmla="*/ 59 w 73"/>
                <a:gd name="T7" fmla="*/ 86 h 86"/>
                <a:gd name="T8" fmla="*/ 59 w 73"/>
                <a:gd name="T9" fmla="*/ 34 h 86"/>
                <a:gd name="T10" fmla="*/ 59 w 73"/>
                <a:gd name="T11" fmla="*/ 34 h 86"/>
                <a:gd name="T12" fmla="*/ 61 w 73"/>
                <a:gd name="T13" fmla="*/ 24 h 86"/>
                <a:gd name="T14" fmla="*/ 63 w 73"/>
                <a:gd name="T15" fmla="*/ 16 h 86"/>
                <a:gd name="T16" fmla="*/ 67 w 73"/>
                <a:gd name="T17" fmla="*/ 8 h 86"/>
                <a:gd name="T18" fmla="*/ 73 w 73"/>
                <a:gd name="T1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86">
                  <a:moveTo>
                    <a:pt x="73" y="0"/>
                  </a:moveTo>
                  <a:lnTo>
                    <a:pt x="0" y="0"/>
                  </a:lnTo>
                  <a:lnTo>
                    <a:pt x="0" y="86"/>
                  </a:lnTo>
                  <a:lnTo>
                    <a:pt x="59" y="86"/>
                  </a:lnTo>
                  <a:lnTo>
                    <a:pt x="59" y="34"/>
                  </a:lnTo>
                  <a:lnTo>
                    <a:pt x="59" y="34"/>
                  </a:lnTo>
                  <a:lnTo>
                    <a:pt x="61" y="24"/>
                  </a:lnTo>
                  <a:lnTo>
                    <a:pt x="63" y="16"/>
                  </a:lnTo>
                  <a:lnTo>
                    <a:pt x="67" y="8"/>
                  </a:lnTo>
                  <a:lnTo>
                    <a:pt x="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591">
              <a:extLst>
                <a:ext uri="{FF2B5EF4-FFF2-40B4-BE49-F238E27FC236}">
                  <a16:creationId xmlns:a16="http://schemas.microsoft.com/office/drawing/2014/main" id="{F8025473-96DF-45B5-9B7A-3CCE057F7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6663" y="10904538"/>
              <a:ext cx="481013" cy="136525"/>
            </a:xfrm>
            <a:custGeom>
              <a:avLst/>
              <a:gdLst>
                <a:gd name="T0" fmla="*/ 303 w 303"/>
                <a:gd name="T1" fmla="*/ 0 h 86"/>
                <a:gd name="T2" fmla="*/ 244 w 303"/>
                <a:gd name="T3" fmla="*/ 0 h 86"/>
                <a:gd name="T4" fmla="*/ 244 w 303"/>
                <a:gd name="T5" fmla="*/ 22 h 86"/>
                <a:gd name="T6" fmla="*/ 244 w 303"/>
                <a:gd name="T7" fmla="*/ 22 h 86"/>
                <a:gd name="T8" fmla="*/ 232 w 303"/>
                <a:gd name="T9" fmla="*/ 10 h 86"/>
                <a:gd name="T10" fmla="*/ 220 w 303"/>
                <a:gd name="T11" fmla="*/ 0 h 86"/>
                <a:gd name="T12" fmla="*/ 0 w 303"/>
                <a:gd name="T13" fmla="*/ 0 h 86"/>
                <a:gd name="T14" fmla="*/ 0 w 303"/>
                <a:gd name="T15" fmla="*/ 86 h 86"/>
                <a:gd name="T16" fmla="*/ 303 w 303"/>
                <a:gd name="T17" fmla="*/ 86 h 86"/>
                <a:gd name="T18" fmla="*/ 303 w 303"/>
                <a:gd name="T1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3" h="86">
                  <a:moveTo>
                    <a:pt x="303" y="0"/>
                  </a:moveTo>
                  <a:lnTo>
                    <a:pt x="244" y="0"/>
                  </a:lnTo>
                  <a:lnTo>
                    <a:pt x="244" y="22"/>
                  </a:lnTo>
                  <a:lnTo>
                    <a:pt x="244" y="22"/>
                  </a:lnTo>
                  <a:lnTo>
                    <a:pt x="232" y="10"/>
                  </a:lnTo>
                  <a:lnTo>
                    <a:pt x="220" y="0"/>
                  </a:lnTo>
                  <a:lnTo>
                    <a:pt x="0" y="0"/>
                  </a:lnTo>
                  <a:lnTo>
                    <a:pt x="0" y="86"/>
                  </a:lnTo>
                  <a:lnTo>
                    <a:pt x="303" y="86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928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592">
              <a:extLst>
                <a:ext uri="{FF2B5EF4-FFF2-40B4-BE49-F238E27FC236}">
                  <a16:creationId xmlns:a16="http://schemas.microsoft.com/office/drawing/2014/main" id="{94328DDC-EBDD-4509-A2B6-4A13AB999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6663" y="10904538"/>
              <a:ext cx="481013" cy="136525"/>
            </a:xfrm>
            <a:custGeom>
              <a:avLst/>
              <a:gdLst>
                <a:gd name="T0" fmla="*/ 303 w 303"/>
                <a:gd name="T1" fmla="*/ 0 h 86"/>
                <a:gd name="T2" fmla="*/ 244 w 303"/>
                <a:gd name="T3" fmla="*/ 0 h 86"/>
                <a:gd name="T4" fmla="*/ 244 w 303"/>
                <a:gd name="T5" fmla="*/ 22 h 86"/>
                <a:gd name="T6" fmla="*/ 244 w 303"/>
                <a:gd name="T7" fmla="*/ 22 h 86"/>
                <a:gd name="T8" fmla="*/ 232 w 303"/>
                <a:gd name="T9" fmla="*/ 10 h 86"/>
                <a:gd name="T10" fmla="*/ 220 w 303"/>
                <a:gd name="T11" fmla="*/ 0 h 86"/>
                <a:gd name="T12" fmla="*/ 0 w 303"/>
                <a:gd name="T13" fmla="*/ 0 h 86"/>
                <a:gd name="T14" fmla="*/ 0 w 303"/>
                <a:gd name="T15" fmla="*/ 86 h 86"/>
                <a:gd name="T16" fmla="*/ 303 w 303"/>
                <a:gd name="T17" fmla="*/ 86 h 86"/>
                <a:gd name="T18" fmla="*/ 303 w 303"/>
                <a:gd name="T1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3" h="86">
                  <a:moveTo>
                    <a:pt x="303" y="0"/>
                  </a:moveTo>
                  <a:lnTo>
                    <a:pt x="244" y="0"/>
                  </a:lnTo>
                  <a:lnTo>
                    <a:pt x="244" y="22"/>
                  </a:lnTo>
                  <a:lnTo>
                    <a:pt x="244" y="22"/>
                  </a:lnTo>
                  <a:lnTo>
                    <a:pt x="232" y="10"/>
                  </a:lnTo>
                  <a:lnTo>
                    <a:pt x="220" y="0"/>
                  </a:lnTo>
                  <a:lnTo>
                    <a:pt x="0" y="0"/>
                  </a:lnTo>
                  <a:lnTo>
                    <a:pt x="0" y="86"/>
                  </a:lnTo>
                  <a:lnTo>
                    <a:pt x="303" y="86"/>
                  </a:lnTo>
                  <a:lnTo>
                    <a:pt x="3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593">
              <a:extLst>
                <a:ext uri="{FF2B5EF4-FFF2-40B4-BE49-F238E27FC236}">
                  <a16:creationId xmlns:a16="http://schemas.microsoft.com/office/drawing/2014/main" id="{D5C56D70-C6C9-497C-93C6-63F92D6C6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663" y="11155363"/>
              <a:ext cx="481013" cy="139700"/>
            </a:xfrm>
            <a:prstGeom prst="rect">
              <a:avLst/>
            </a:prstGeom>
            <a:solidFill>
              <a:srgbClr val="928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594">
              <a:extLst>
                <a:ext uri="{FF2B5EF4-FFF2-40B4-BE49-F238E27FC236}">
                  <a16:creationId xmlns:a16="http://schemas.microsoft.com/office/drawing/2014/main" id="{9648E812-3BB6-4F0D-8774-A764582AB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663" y="11155363"/>
              <a:ext cx="481013" cy="13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595">
              <a:extLst>
                <a:ext uri="{FF2B5EF4-FFF2-40B4-BE49-F238E27FC236}">
                  <a16:creationId xmlns:a16="http://schemas.microsoft.com/office/drawing/2014/main" id="{AAF0DF37-586D-4A06-995F-17423C12A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663" y="11409363"/>
              <a:ext cx="481013" cy="73025"/>
            </a:xfrm>
            <a:prstGeom prst="rect">
              <a:avLst/>
            </a:prstGeom>
            <a:solidFill>
              <a:srgbClr val="928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596">
              <a:extLst>
                <a:ext uri="{FF2B5EF4-FFF2-40B4-BE49-F238E27FC236}">
                  <a16:creationId xmlns:a16="http://schemas.microsoft.com/office/drawing/2014/main" id="{32FC6759-5318-4CE0-A965-3C088478C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663" y="11409363"/>
              <a:ext cx="481013" cy="73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597">
              <a:extLst>
                <a:ext uri="{FF2B5EF4-FFF2-40B4-BE49-F238E27FC236}">
                  <a16:creationId xmlns:a16="http://schemas.microsoft.com/office/drawing/2014/main" id="{BD724718-F317-4735-A03F-5BCE14F6A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676" y="10628313"/>
              <a:ext cx="1277938" cy="1292225"/>
            </a:xfrm>
            <a:custGeom>
              <a:avLst/>
              <a:gdLst>
                <a:gd name="T0" fmla="*/ 755 w 805"/>
                <a:gd name="T1" fmla="*/ 814 h 814"/>
                <a:gd name="T2" fmla="*/ 50 w 805"/>
                <a:gd name="T3" fmla="*/ 814 h 814"/>
                <a:gd name="T4" fmla="*/ 50 w 805"/>
                <a:gd name="T5" fmla="*/ 814 h 814"/>
                <a:gd name="T6" fmla="*/ 40 w 805"/>
                <a:gd name="T7" fmla="*/ 814 h 814"/>
                <a:gd name="T8" fmla="*/ 30 w 805"/>
                <a:gd name="T9" fmla="*/ 810 h 814"/>
                <a:gd name="T10" fmla="*/ 22 w 805"/>
                <a:gd name="T11" fmla="*/ 806 h 814"/>
                <a:gd name="T12" fmla="*/ 14 w 805"/>
                <a:gd name="T13" fmla="*/ 800 h 814"/>
                <a:gd name="T14" fmla="*/ 8 w 805"/>
                <a:gd name="T15" fmla="*/ 792 h 814"/>
                <a:gd name="T16" fmla="*/ 4 w 805"/>
                <a:gd name="T17" fmla="*/ 784 h 814"/>
                <a:gd name="T18" fmla="*/ 2 w 805"/>
                <a:gd name="T19" fmla="*/ 776 h 814"/>
                <a:gd name="T20" fmla="*/ 0 w 805"/>
                <a:gd name="T21" fmla="*/ 766 h 814"/>
                <a:gd name="T22" fmla="*/ 0 w 805"/>
                <a:gd name="T23" fmla="*/ 48 h 814"/>
                <a:gd name="T24" fmla="*/ 0 w 805"/>
                <a:gd name="T25" fmla="*/ 48 h 814"/>
                <a:gd name="T26" fmla="*/ 2 w 805"/>
                <a:gd name="T27" fmla="*/ 38 h 814"/>
                <a:gd name="T28" fmla="*/ 4 w 805"/>
                <a:gd name="T29" fmla="*/ 30 h 814"/>
                <a:gd name="T30" fmla="*/ 8 w 805"/>
                <a:gd name="T31" fmla="*/ 20 h 814"/>
                <a:gd name="T32" fmla="*/ 14 w 805"/>
                <a:gd name="T33" fmla="*/ 14 h 814"/>
                <a:gd name="T34" fmla="*/ 22 w 805"/>
                <a:gd name="T35" fmla="*/ 8 h 814"/>
                <a:gd name="T36" fmla="*/ 30 w 805"/>
                <a:gd name="T37" fmla="*/ 4 h 814"/>
                <a:gd name="T38" fmla="*/ 40 w 805"/>
                <a:gd name="T39" fmla="*/ 0 h 814"/>
                <a:gd name="T40" fmla="*/ 50 w 805"/>
                <a:gd name="T41" fmla="*/ 0 h 814"/>
                <a:gd name="T42" fmla="*/ 755 w 805"/>
                <a:gd name="T43" fmla="*/ 0 h 814"/>
                <a:gd name="T44" fmla="*/ 755 w 805"/>
                <a:gd name="T45" fmla="*/ 0 h 814"/>
                <a:gd name="T46" fmla="*/ 765 w 805"/>
                <a:gd name="T47" fmla="*/ 0 h 814"/>
                <a:gd name="T48" fmla="*/ 775 w 805"/>
                <a:gd name="T49" fmla="*/ 4 h 814"/>
                <a:gd name="T50" fmla="*/ 783 w 805"/>
                <a:gd name="T51" fmla="*/ 8 h 814"/>
                <a:gd name="T52" fmla="*/ 789 w 805"/>
                <a:gd name="T53" fmla="*/ 14 h 814"/>
                <a:gd name="T54" fmla="*/ 795 w 805"/>
                <a:gd name="T55" fmla="*/ 20 h 814"/>
                <a:gd name="T56" fmla="*/ 801 w 805"/>
                <a:gd name="T57" fmla="*/ 30 h 814"/>
                <a:gd name="T58" fmla="*/ 803 w 805"/>
                <a:gd name="T59" fmla="*/ 38 h 814"/>
                <a:gd name="T60" fmla="*/ 805 w 805"/>
                <a:gd name="T61" fmla="*/ 48 h 814"/>
                <a:gd name="T62" fmla="*/ 805 w 805"/>
                <a:gd name="T63" fmla="*/ 766 h 814"/>
                <a:gd name="T64" fmla="*/ 805 w 805"/>
                <a:gd name="T65" fmla="*/ 766 h 814"/>
                <a:gd name="T66" fmla="*/ 803 w 805"/>
                <a:gd name="T67" fmla="*/ 776 h 814"/>
                <a:gd name="T68" fmla="*/ 801 w 805"/>
                <a:gd name="T69" fmla="*/ 784 h 814"/>
                <a:gd name="T70" fmla="*/ 795 w 805"/>
                <a:gd name="T71" fmla="*/ 792 h 814"/>
                <a:gd name="T72" fmla="*/ 789 w 805"/>
                <a:gd name="T73" fmla="*/ 800 h 814"/>
                <a:gd name="T74" fmla="*/ 783 w 805"/>
                <a:gd name="T75" fmla="*/ 806 h 814"/>
                <a:gd name="T76" fmla="*/ 775 w 805"/>
                <a:gd name="T77" fmla="*/ 810 h 814"/>
                <a:gd name="T78" fmla="*/ 765 w 805"/>
                <a:gd name="T79" fmla="*/ 814 h 814"/>
                <a:gd name="T80" fmla="*/ 755 w 805"/>
                <a:gd name="T81" fmla="*/ 814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05" h="814">
                  <a:moveTo>
                    <a:pt x="755" y="814"/>
                  </a:moveTo>
                  <a:lnTo>
                    <a:pt x="50" y="814"/>
                  </a:lnTo>
                  <a:lnTo>
                    <a:pt x="50" y="814"/>
                  </a:lnTo>
                  <a:lnTo>
                    <a:pt x="40" y="814"/>
                  </a:lnTo>
                  <a:lnTo>
                    <a:pt x="30" y="810"/>
                  </a:lnTo>
                  <a:lnTo>
                    <a:pt x="22" y="806"/>
                  </a:lnTo>
                  <a:lnTo>
                    <a:pt x="14" y="800"/>
                  </a:lnTo>
                  <a:lnTo>
                    <a:pt x="8" y="792"/>
                  </a:lnTo>
                  <a:lnTo>
                    <a:pt x="4" y="784"/>
                  </a:lnTo>
                  <a:lnTo>
                    <a:pt x="2" y="776"/>
                  </a:lnTo>
                  <a:lnTo>
                    <a:pt x="0" y="766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38"/>
                  </a:lnTo>
                  <a:lnTo>
                    <a:pt x="4" y="30"/>
                  </a:lnTo>
                  <a:lnTo>
                    <a:pt x="8" y="20"/>
                  </a:lnTo>
                  <a:lnTo>
                    <a:pt x="14" y="14"/>
                  </a:lnTo>
                  <a:lnTo>
                    <a:pt x="22" y="8"/>
                  </a:lnTo>
                  <a:lnTo>
                    <a:pt x="30" y="4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765" y="0"/>
                  </a:lnTo>
                  <a:lnTo>
                    <a:pt x="775" y="4"/>
                  </a:lnTo>
                  <a:lnTo>
                    <a:pt x="783" y="8"/>
                  </a:lnTo>
                  <a:lnTo>
                    <a:pt x="789" y="14"/>
                  </a:lnTo>
                  <a:lnTo>
                    <a:pt x="795" y="20"/>
                  </a:lnTo>
                  <a:lnTo>
                    <a:pt x="801" y="30"/>
                  </a:lnTo>
                  <a:lnTo>
                    <a:pt x="803" y="38"/>
                  </a:lnTo>
                  <a:lnTo>
                    <a:pt x="805" y="48"/>
                  </a:lnTo>
                  <a:lnTo>
                    <a:pt x="805" y="766"/>
                  </a:lnTo>
                  <a:lnTo>
                    <a:pt x="805" y="766"/>
                  </a:lnTo>
                  <a:lnTo>
                    <a:pt x="803" y="776"/>
                  </a:lnTo>
                  <a:lnTo>
                    <a:pt x="801" y="784"/>
                  </a:lnTo>
                  <a:lnTo>
                    <a:pt x="795" y="792"/>
                  </a:lnTo>
                  <a:lnTo>
                    <a:pt x="789" y="800"/>
                  </a:lnTo>
                  <a:lnTo>
                    <a:pt x="783" y="806"/>
                  </a:lnTo>
                  <a:lnTo>
                    <a:pt x="775" y="810"/>
                  </a:lnTo>
                  <a:lnTo>
                    <a:pt x="765" y="814"/>
                  </a:lnTo>
                  <a:lnTo>
                    <a:pt x="755" y="814"/>
                  </a:lnTo>
                  <a:close/>
                </a:path>
              </a:pathLst>
            </a:custGeom>
            <a:solidFill>
              <a:srgbClr val="35A6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598">
              <a:extLst>
                <a:ext uri="{FF2B5EF4-FFF2-40B4-BE49-F238E27FC236}">
                  <a16:creationId xmlns:a16="http://schemas.microsoft.com/office/drawing/2014/main" id="{EB508AA7-7588-41D0-8E2B-268D58587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676" y="10628313"/>
              <a:ext cx="1277938" cy="1292225"/>
            </a:xfrm>
            <a:custGeom>
              <a:avLst/>
              <a:gdLst>
                <a:gd name="T0" fmla="*/ 755 w 805"/>
                <a:gd name="T1" fmla="*/ 814 h 814"/>
                <a:gd name="T2" fmla="*/ 50 w 805"/>
                <a:gd name="T3" fmla="*/ 814 h 814"/>
                <a:gd name="T4" fmla="*/ 50 w 805"/>
                <a:gd name="T5" fmla="*/ 814 h 814"/>
                <a:gd name="T6" fmla="*/ 40 w 805"/>
                <a:gd name="T7" fmla="*/ 814 h 814"/>
                <a:gd name="T8" fmla="*/ 30 w 805"/>
                <a:gd name="T9" fmla="*/ 810 h 814"/>
                <a:gd name="T10" fmla="*/ 22 w 805"/>
                <a:gd name="T11" fmla="*/ 806 h 814"/>
                <a:gd name="T12" fmla="*/ 14 w 805"/>
                <a:gd name="T13" fmla="*/ 800 h 814"/>
                <a:gd name="T14" fmla="*/ 8 w 805"/>
                <a:gd name="T15" fmla="*/ 792 h 814"/>
                <a:gd name="T16" fmla="*/ 4 w 805"/>
                <a:gd name="T17" fmla="*/ 784 h 814"/>
                <a:gd name="T18" fmla="*/ 2 w 805"/>
                <a:gd name="T19" fmla="*/ 776 h 814"/>
                <a:gd name="T20" fmla="*/ 0 w 805"/>
                <a:gd name="T21" fmla="*/ 766 h 814"/>
                <a:gd name="T22" fmla="*/ 0 w 805"/>
                <a:gd name="T23" fmla="*/ 48 h 814"/>
                <a:gd name="T24" fmla="*/ 0 w 805"/>
                <a:gd name="T25" fmla="*/ 48 h 814"/>
                <a:gd name="T26" fmla="*/ 2 w 805"/>
                <a:gd name="T27" fmla="*/ 38 h 814"/>
                <a:gd name="T28" fmla="*/ 4 w 805"/>
                <a:gd name="T29" fmla="*/ 30 h 814"/>
                <a:gd name="T30" fmla="*/ 8 w 805"/>
                <a:gd name="T31" fmla="*/ 20 h 814"/>
                <a:gd name="T32" fmla="*/ 14 w 805"/>
                <a:gd name="T33" fmla="*/ 14 h 814"/>
                <a:gd name="T34" fmla="*/ 22 w 805"/>
                <a:gd name="T35" fmla="*/ 8 h 814"/>
                <a:gd name="T36" fmla="*/ 30 w 805"/>
                <a:gd name="T37" fmla="*/ 4 h 814"/>
                <a:gd name="T38" fmla="*/ 40 w 805"/>
                <a:gd name="T39" fmla="*/ 0 h 814"/>
                <a:gd name="T40" fmla="*/ 50 w 805"/>
                <a:gd name="T41" fmla="*/ 0 h 814"/>
                <a:gd name="T42" fmla="*/ 755 w 805"/>
                <a:gd name="T43" fmla="*/ 0 h 814"/>
                <a:gd name="T44" fmla="*/ 755 w 805"/>
                <a:gd name="T45" fmla="*/ 0 h 814"/>
                <a:gd name="T46" fmla="*/ 765 w 805"/>
                <a:gd name="T47" fmla="*/ 0 h 814"/>
                <a:gd name="T48" fmla="*/ 775 w 805"/>
                <a:gd name="T49" fmla="*/ 4 h 814"/>
                <a:gd name="T50" fmla="*/ 783 w 805"/>
                <a:gd name="T51" fmla="*/ 8 h 814"/>
                <a:gd name="T52" fmla="*/ 789 w 805"/>
                <a:gd name="T53" fmla="*/ 14 h 814"/>
                <a:gd name="T54" fmla="*/ 795 w 805"/>
                <a:gd name="T55" fmla="*/ 20 h 814"/>
                <a:gd name="T56" fmla="*/ 801 w 805"/>
                <a:gd name="T57" fmla="*/ 30 h 814"/>
                <a:gd name="T58" fmla="*/ 803 w 805"/>
                <a:gd name="T59" fmla="*/ 38 h 814"/>
                <a:gd name="T60" fmla="*/ 805 w 805"/>
                <a:gd name="T61" fmla="*/ 48 h 814"/>
                <a:gd name="T62" fmla="*/ 805 w 805"/>
                <a:gd name="T63" fmla="*/ 766 h 814"/>
                <a:gd name="T64" fmla="*/ 805 w 805"/>
                <a:gd name="T65" fmla="*/ 766 h 814"/>
                <a:gd name="T66" fmla="*/ 803 w 805"/>
                <a:gd name="T67" fmla="*/ 776 h 814"/>
                <a:gd name="T68" fmla="*/ 801 w 805"/>
                <a:gd name="T69" fmla="*/ 784 h 814"/>
                <a:gd name="T70" fmla="*/ 795 w 805"/>
                <a:gd name="T71" fmla="*/ 792 h 814"/>
                <a:gd name="T72" fmla="*/ 789 w 805"/>
                <a:gd name="T73" fmla="*/ 800 h 814"/>
                <a:gd name="T74" fmla="*/ 783 w 805"/>
                <a:gd name="T75" fmla="*/ 806 h 814"/>
                <a:gd name="T76" fmla="*/ 775 w 805"/>
                <a:gd name="T77" fmla="*/ 810 h 814"/>
                <a:gd name="T78" fmla="*/ 765 w 805"/>
                <a:gd name="T79" fmla="*/ 814 h 814"/>
                <a:gd name="T80" fmla="*/ 755 w 805"/>
                <a:gd name="T81" fmla="*/ 814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05" h="814">
                  <a:moveTo>
                    <a:pt x="755" y="814"/>
                  </a:moveTo>
                  <a:lnTo>
                    <a:pt x="50" y="814"/>
                  </a:lnTo>
                  <a:lnTo>
                    <a:pt x="50" y="814"/>
                  </a:lnTo>
                  <a:lnTo>
                    <a:pt x="40" y="814"/>
                  </a:lnTo>
                  <a:lnTo>
                    <a:pt x="30" y="810"/>
                  </a:lnTo>
                  <a:lnTo>
                    <a:pt x="22" y="806"/>
                  </a:lnTo>
                  <a:lnTo>
                    <a:pt x="14" y="800"/>
                  </a:lnTo>
                  <a:lnTo>
                    <a:pt x="8" y="792"/>
                  </a:lnTo>
                  <a:lnTo>
                    <a:pt x="4" y="784"/>
                  </a:lnTo>
                  <a:lnTo>
                    <a:pt x="2" y="776"/>
                  </a:lnTo>
                  <a:lnTo>
                    <a:pt x="0" y="766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38"/>
                  </a:lnTo>
                  <a:lnTo>
                    <a:pt x="4" y="30"/>
                  </a:lnTo>
                  <a:lnTo>
                    <a:pt x="8" y="20"/>
                  </a:lnTo>
                  <a:lnTo>
                    <a:pt x="14" y="14"/>
                  </a:lnTo>
                  <a:lnTo>
                    <a:pt x="22" y="8"/>
                  </a:lnTo>
                  <a:lnTo>
                    <a:pt x="30" y="4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765" y="0"/>
                  </a:lnTo>
                  <a:lnTo>
                    <a:pt x="775" y="4"/>
                  </a:lnTo>
                  <a:lnTo>
                    <a:pt x="783" y="8"/>
                  </a:lnTo>
                  <a:lnTo>
                    <a:pt x="789" y="14"/>
                  </a:lnTo>
                  <a:lnTo>
                    <a:pt x="795" y="20"/>
                  </a:lnTo>
                  <a:lnTo>
                    <a:pt x="801" y="30"/>
                  </a:lnTo>
                  <a:lnTo>
                    <a:pt x="803" y="38"/>
                  </a:lnTo>
                  <a:lnTo>
                    <a:pt x="805" y="48"/>
                  </a:lnTo>
                  <a:lnTo>
                    <a:pt x="805" y="766"/>
                  </a:lnTo>
                  <a:lnTo>
                    <a:pt x="805" y="766"/>
                  </a:lnTo>
                  <a:lnTo>
                    <a:pt x="803" y="776"/>
                  </a:lnTo>
                  <a:lnTo>
                    <a:pt x="801" y="784"/>
                  </a:lnTo>
                  <a:lnTo>
                    <a:pt x="795" y="792"/>
                  </a:lnTo>
                  <a:lnTo>
                    <a:pt x="789" y="800"/>
                  </a:lnTo>
                  <a:lnTo>
                    <a:pt x="783" y="806"/>
                  </a:lnTo>
                  <a:lnTo>
                    <a:pt x="775" y="810"/>
                  </a:lnTo>
                  <a:lnTo>
                    <a:pt x="765" y="814"/>
                  </a:lnTo>
                  <a:lnTo>
                    <a:pt x="755" y="8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599">
              <a:extLst>
                <a:ext uri="{FF2B5EF4-FFF2-40B4-BE49-F238E27FC236}">
                  <a16:creationId xmlns:a16="http://schemas.microsoft.com/office/drawing/2014/main" id="{F653C83F-F019-44F3-95C6-88F3AA8B9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10720388"/>
              <a:ext cx="928688" cy="206375"/>
            </a:xfrm>
            <a:prstGeom prst="rect">
              <a:avLst/>
            </a:prstGeom>
            <a:solidFill>
              <a:srgbClr val="EBE8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600">
              <a:extLst>
                <a:ext uri="{FF2B5EF4-FFF2-40B4-BE49-F238E27FC236}">
                  <a16:creationId xmlns:a16="http://schemas.microsoft.com/office/drawing/2014/main" id="{FD05D96F-979E-420B-9963-5FA9488EF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11009313"/>
              <a:ext cx="163513" cy="85725"/>
            </a:xfrm>
            <a:prstGeom prst="rect">
              <a:avLst/>
            </a:prstGeom>
            <a:solidFill>
              <a:srgbClr val="FBF7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601">
              <a:extLst>
                <a:ext uri="{FF2B5EF4-FFF2-40B4-BE49-F238E27FC236}">
                  <a16:creationId xmlns:a16="http://schemas.microsoft.com/office/drawing/2014/main" id="{B3078CD3-A4DA-4E0D-BE8F-4E3BAB8F7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11009313"/>
              <a:ext cx="163513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602">
              <a:extLst>
                <a:ext uri="{FF2B5EF4-FFF2-40B4-BE49-F238E27FC236}">
                  <a16:creationId xmlns:a16="http://schemas.microsoft.com/office/drawing/2014/main" id="{5090BB1F-608D-4DB6-8A9C-21A4702F7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9951" y="11009313"/>
              <a:ext cx="163513" cy="85725"/>
            </a:xfrm>
            <a:prstGeom prst="rect">
              <a:avLst/>
            </a:prstGeom>
            <a:solidFill>
              <a:srgbClr val="FBF7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603">
              <a:extLst>
                <a:ext uri="{FF2B5EF4-FFF2-40B4-BE49-F238E27FC236}">
                  <a16:creationId xmlns:a16="http://schemas.microsoft.com/office/drawing/2014/main" id="{8D52F86A-151C-4342-8657-B879A9575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6" y="11009313"/>
              <a:ext cx="163513" cy="85725"/>
            </a:xfrm>
            <a:prstGeom prst="rect">
              <a:avLst/>
            </a:prstGeom>
            <a:solidFill>
              <a:srgbClr val="FBF7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604">
              <a:extLst>
                <a:ext uri="{FF2B5EF4-FFF2-40B4-BE49-F238E27FC236}">
                  <a16:creationId xmlns:a16="http://schemas.microsoft.com/office/drawing/2014/main" id="{E9B07B39-C7E7-401E-984E-4DD2C27EF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2713" y="11009313"/>
              <a:ext cx="166688" cy="85725"/>
            </a:xfrm>
            <a:prstGeom prst="rect">
              <a:avLst/>
            </a:prstGeom>
            <a:solidFill>
              <a:srgbClr val="FBF7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605">
              <a:extLst>
                <a:ext uri="{FF2B5EF4-FFF2-40B4-BE49-F238E27FC236}">
                  <a16:creationId xmlns:a16="http://schemas.microsoft.com/office/drawing/2014/main" id="{05FF5032-1879-464F-B390-717B6C1BC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11168063"/>
              <a:ext cx="163513" cy="168275"/>
            </a:xfrm>
            <a:prstGeom prst="rect">
              <a:avLst/>
            </a:prstGeom>
            <a:solidFill>
              <a:srgbClr val="FEB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606">
              <a:extLst>
                <a:ext uri="{FF2B5EF4-FFF2-40B4-BE49-F238E27FC236}">
                  <a16:creationId xmlns:a16="http://schemas.microsoft.com/office/drawing/2014/main" id="{5E75D6B8-590E-4928-A69D-2509AD598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11168063"/>
              <a:ext cx="163513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Rectangle 608">
              <a:extLst>
                <a:ext uri="{FF2B5EF4-FFF2-40B4-BE49-F238E27FC236}">
                  <a16:creationId xmlns:a16="http://schemas.microsoft.com/office/drawing/2014/main" id="{58077E54-3344-4548-96EA-33229F88C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9950" y="11168063"/>
              <a:ext cx="163513" cy="168275"/>
            </a:xfrm>
            <a:prstGeom prst="rect">
              <a:avLst/>
            </a:prstGeom>
            <a:solidFill>
              <a:srgbClr val="FEB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Rectangle 609">
              <a:extLst>
                <a:ext uri="{FF2B5EF4-FFF2-40B4-BE49-F238E27FC236}">
                  <a16:creationId xmlns:a16="http://schemas.microsoft.com/office/drawing/2014/main" id="{7B41795D-52AA-4DEE-A83E-C35FF777F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11168063"/>
              <a:ext cx="163513" cy="168275"/>
            </a:xfrm>
            <a:prstGeom prst="rect">
              <a:avLst/>
            </a:prstGeom>
            <a:solidFill>
              <a:srgbClr val="FEB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Rectangle 610">
              <a:extLst>
                <a:ext uri="{FF2B5EF4-FFF2-40B4-BE49-F238E27FC236}">
                  <a16:creationId xmlns:a16="http://schemas.microsoft.com/office/drawing/2014/main" id="{A8008DA6-7B7C-455A-9CA9-BE60E7C7F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2713" y="11168063"/>
              <a:ext cx="166688" cy="168275"/>
            </a:xfrm>
            <a:prstGeom prst="rect">
              <a:avLst/>
            </a:prstGeom>
            <a:solidFill>
              <a:srgbClr val="F95E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Rectangle 611">
              <a:extLst>
                <a:ext uri="{FF2B5EF4-FFF2-40B4-BE49-F238E27FC236}">
                  <a16:creationId xmlns:a16="http://schemas.microsoft.com/office/drawing/2014/main" id="{064B1B64-8B68-477A-90AA-A161D8C36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11412538"/>
              <a:ext cx="163513" cy="168275"/>
            </a:xfrm>
            <a:prstGeom prst="rect">
              <a:avLst/>
            </a:prstGeom>
            <a:solidFill>
              <a:srgbClr val="FEB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Rectangle 612">
              <a:extLst>
                <a:ext uri="{FF2B5EF4-FFF2-40B4-BE49-F238E27FC236}">
                  <a16:creationId xmlns:a16="http://schemas.microsoft.com/office/drawing/2014/main" id="{E46EEA65-002D-4506-96FD-3FB875456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11412538"/>
              <a:ext cx="163513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Rectangle 613">
              <a:extLst>
                <a:ext uri="{FF2B5EF4-FFF2-40B4-BE49-F238E27FC236}">
                  <a16:creationId xmlns:a16="http://schemas.microsoft.com/office/drawing/2014/main" id="{95C7228B-77E8-458E-A01C-E37D66618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9950" y="11412538"/>
              <a:ext cx="163513" cy="168275"/>
            </a:xfrm>
            <a:prstGeom prst="rect">
              <a:avLst/>
            </a:prstGeom>
            <a:solidFill>
              <a:srgbClr val="FEB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Rectangle 614">
              <a:extLst>
                <a:ext uri="{FF2B5EF4-FFF2-40B4-BE49-F238E27FC236}">
                  <a16:creationId xmlns:a16="http://schemas.microsoft.com/office/drawing/2014/main" id="{F8805D68-31E5-42B7-8F9F-A85A70309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11412538"/>
              <a:ext cx="163513" cy="168275"/>
            </a:xfrm>
            <a:prstGeom prst="rect">
              <a:avLst/>
            </a:prstGeom>
            <a:solidFill>
              <a:srgbClr val="FEB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615">
              <a:extLst>
                <a:ext uri="{FF2B5EF4-FFF2-40B4-BE49-F238E27FC236}">
                  <a16:creationId xmlns:a16="http://schemas.microsoft.com/office/drawing/2014/main" id="{BF13C503-5601-4738-9927-4257AD515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11412538"/>
              <a:ext cx="166688" cy="406400"/>
            </a:xfrm>
            <a:custGeom>
              <a:avLst/>
              <a:gdLst>
                <a:gd name="T0" fmla="*/ 0 w 105"/>
                <a:gd name="T1" fmla="*/ 0 h 256"/>
                <a:gd name="T2" fmla="*/ 0 w 105"/>
                <a:gd name="T3" fmla="*/ 64 h 256"/>
                <a:gd name="T4" fmla="*/ 0 w 105"/>
                <a:gd name="T5" fmla="*/ 106 h 256"/>
                <a:gd name="T6" fmla="*/ 0 w 105"/>
                <a:gd name="T7" fmla="*/ 256 h 256"/>
                <a:gd name="T8" fmla="*/ 105 w 105"/>
                <a:gd name="T9" fmla="*/ 256 h 256"/>
                <a:gd name="T10" fmla="*/ 105 w 105"/>
                <a:gd name="T11" fmla="*/ 106 h 256"/>
                <a:gd name="T12" fmla="*/ 105 w 105"/>
                <a:gd name="T13" fmla="*/ 64 h 256"/>
                <a:gd name="T14" fmla="*/ 105 w 105"/>
                <a:gd name="T15" fmla="*/ 0 h 256"/>
                <a:gd name="T16" fmla="*/ 0 w 105"/>
                <a:gd name="T1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56">
                  <a:moveTo>
                    <a:pt x="0" y="0"/>
                  </a:moveTo>
                  <a:lnTo>
                    <a:pt x="0" y="64"/>
                  </a:lnTo>
                  <a:lnTo>
                    <a:pt x="0" y="106"/>
                  </a:lnTo>
                  <a:lnTo>
                    <a:pt x="0" y="256"/>
                  </a:lnTo>
                  <a:lnTo>
                    <a:pt x="105" y="256"/>
                  </a:lnTo>
                  <a:lnTo>
                    <a:pt x="105" y="106"/>
                  </a:lnTo>
                  <a:lnTo>
                    <a:pt x="105" y="64"/>
                  </a:lnTo>
                  <a:lnTo>
                    <a:pt x="1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3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Rectangle 616">
              <a:extLst>
                <a:ext uri="{FF2B5EF4-FFF2-40B4-BE49-F238E27FC236}">
                  <a16:creationId xmlns:a16="http://schemas.microsoft.com/office/drawing/2014/main" id="{75B89978-6FD8-43E4-8F75-B3603157F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11650663"/>
              <a:ext cx="163513" cy="168275"/>
            </a:xfrm>
            <a:prstGeom prst="rect">
              <a:avLst/>
            </a:prstGeom>
            <a:solidFill>
              <a:srgbClr val="FEB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Rectangle 617">
              <a:extLst>
                <a:ext uri="{FF2B5EF4-FFF2-40B4-BE49-F238E27FC236}">
                  <a16:creationId xmlns:a16="http://schemas.microsoft.com/office/drawing/2014/main" id="{5F8D7074-C9F3-4BBB-B6C0-FF80A4122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11650663"/>
              <a:ext cx="163513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Rectangle 618">
              <a:extLst>
                <a:ext uri="{FF2B5EF4-FFF2-40B4-BE49-F238E27FC236}">
                  <a16:creationId xmlns:a16="http://schemas.microsoft.com/office/drawing/2014/main" id="{1EAE8F2F-9898-418C-A3BB-B89028D15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9950" y="11650663"/>
              <a:ext cx="163513" cy="168275"/>
            </a:xfrm>
            <a:prstGeom prst="rect">
              <a:avLst/>
            </a:prstGeom>
            <a:solidFill>
              <a:srgbClr val="FEB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Rectangle 619">
              <a:extLst>
                <a:ext uri="{FF2B5EF4-FFF2-40B4-BE49-F238E27FC236}">
                  <a16:creationId xmlns:a16="http://schemas.microsoft.com/office/drawing/2014/main" id="{0C07BC64-DFC9-49B0-89C1-FBB0FE6FB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11650663"/>
              <a:ext cx="163513" cy="168275"/>
            </a:xfrm>
            <a:prstGeom prst="rect">
              <a:avLst/>
            </a:prstGeom>
            <a:solidFill>
              <a:srgbClr val="FEB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620">
              <a:extLst>
                <a:ext uri="{FF2B5EF4-FFF2-40B4-BE49-F238E27FC236}">
                  <a16:creationId xmlns:a16="http://schemas.microsoft.com/office/drawing/2014/main" id="{38B892D6-D0D9-4D66-AB17-0A4A651174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7675" y="10939463"/>
              <a:ext cx="384175" cy="981075"/>
            </a:xfrm>
            <a:custGeom>
              <a:avLst/>
              <a:gdLst>
                <a:gd name="T0" fmla="*/ 105 w 242"/>
                <a:gd name="T1" fmla="*/ 404 h 618"/>
                <a:gd name="T2" fmla="*/ 105 w 242"/>
                <a:gd name="T3" fmla="*/ 298 h 618"/>
                <a:gd name="T4" fmla="*/ 208 w 242"/>
                <a:gd name="T5" fmla="*/ 298 h 618"/>
                <a:gd name="T6" fmla="*/ 208 w 242"/>
                <a:gd name="T7" fmla="*/ 404 h 618"/>
                <a:gd name="T8" fmla="*/ 105 w 242"/>
                <a:gd name="T9" fmla="*/ 404 h 618"/>
                <a:gd name="T10" fmla="*/ 0 w 242"/>
                <a:gd name="T11" fmla="*/ 0 h 618"/>
                <a:gd name="T12" fmla="*/ 0 w 242"/>
                <a:gd name="T13" fmla="*/ 570 h 618"/>
                <a:gd name="T14" fmla="*/ 0 w 242"/>
                <a:gd name="T15" fmla="*/ 570 h 618"/>
                <a:gd name="T16" fmla="*/ 2 w 242"/>
                <a:gd name="T17" fmla="*/ 580 h 618"/>
                <a:gd name="T18" fmla="*/ 4 w 242"/>
                <a:gd name="T19" fmla="*/ 588 h 618"/>
                <a:gd name="T20" fmla="*/ 8 w 242"/>
                <a:gd name="T21" fmla="*/ 596 h 618"/>
                <a:gd name="T22" fmla="*/ 14 w 242"/>
                <a:gd name="T23" fmla="*/ 604 h 618"/>
                <a:gd name="T24" fmla="*/ 22 w 242"/>
                <a:gd name="T25" fmla="*/ 610 h 618"/>
                <a:gd name="T26" fmla="*/ 30 w 242"/>
                <a:gd name="T27" fmla="*/ 614 h 618"/>
                <a:gd name="T28" fmla="*/ 40 w 242"/>
                <a:gd name="T29" fmla="*/ 618 h 618"/>
                <a:gd name="T30" fmla="*/ 50 w 242"/>
                <a:gd name="T31" fmla="*/ 618 h 618"/>
                <a:gd name="T32" fmla="*/ 155 w 242"/>
                <a:gd name="T33" fmla="*/ 618 h 618"/>
                <a:gd name="T34" fmla="*/ 155 w 242"/>
                <a:gd name="T35" fmla="*/ 618 h 618"/>
                <a:gd name="T36" fmla="*/ 177 w 242"/>
                <a:gd name="T37" fmla="*/ 588 h 618"/>
                <a:gd name="T38" fmla="*/ 196 w 242"/>
                <a:gd name="T39" fmla="*/ 554 h 618"/>
                <a:gd name="T40" fmla="*/ 105 w 242"/>
                <a:gd name="T41" fmla="*/ 554 h 618"/>
                <a:gd name="T42" fmla="*/ 105 w 242"/>
                <a:gd name="T43" fmla="*/ 448 h 618"/>
                <a:gd name="T44" fmla="*/ 208 w 242"/>
                <a:gd name="T45" fmla="*/ 448 h 618"/>
                <a:gd name="T46" fmla="*/ 208 w 242"/>
                <a:gd name="T47" fmla="*/ 532 h 618"/>
                <a:gd name="T48" fmla="*/ 208 w 242"/>
                <a:gd name="T49" fmla="*/ 532 h 618"/>
                <a:gd name="T50" fmla="*/ 222 w 242"/>
                <a:gd name="T51" fmla="*/ 494 h 618"/>
                <a:gd name="T52" fmla="*/ 234 w 242"/>
                <a:gd name="T53" fmla="*/ 452 h 618"/>
                <a:gd name="T54" fmla="*/ 240 w 242"/>
                <a:gd name="T55" fmla="*/ 410 h 618"/>
                <a:gd name="T56" fmla="*/ 242 w 242"/>
                <a:gd name="T57" fmla="*/ 368 h 618"/>
                <a:gd name="T58" fmla="*/ 242 w 242"/>
                <a:gd name="T59" fmla="*/ 368 h 618"/>
                <a:gd name="T60" fmla="*/ 240 w 242"/>
                <a:gd name="T61" fmla="*/ 324 h 618"/>
                <a:gd name="T62" fmla="*/ 234 w 242"/>
                <a:gd name="T63" fmla="*/ 282 h 618"/>
                <a:gd name="T64" fmla="*/ 222 w 242"/>
                <a:gd name="T65" fmla="*/ 242 h 618"/>
                <a:gd name="T66" fmla="*/ 208 w 242"/>
                <a:gd name="T67" fmla="*/ 202 h 618"/>
                <a:gd name="T68" fmla="*/ 208 w 242"/>
                <a:gd name="T69" fmla="*/ 250 h 618"/>
                <a:gd name="T70" fmla="*/ 105 w 242"/>
                <a:gd name="T71" fmla="*/ 250 h 618"/>
                <a:gd name="T72" fmla="*/ 105 w 242"/>
                <a:gd name="T73" fmla="*/ 144 h 618"/>
                <a:gd name="T74" fmla="*/ 175 w 242"/>
                <a:gd name="T75" fmla="*/ 144 h 618"/>
                <a:gd name="T76" fmla="*/ 175 w 242"/>
                <a:gd name="T77" fmla="*/ 144 h 618"/>
                <a:gd name="T78" fmla="*/ 159 w 242"/>
                <a:gd name="T79" fmla="*/ 120 h 618"/>
                <a:gd name="T80" fmla="*/ 139 w 242"/>
                <a:gd name="T81" fmla="*/ 98 h 618"/>
                <a:gd name="T82" fmla="*/ 105 w 242"/>
                <a:gd name="T83" fmla="*/ 98 h 618"/>
                <a:gd name="T84" fmla="*/ 105 w 242"/>
                <a:gd name="T85" fmla="*/ 64 h 618"/>
                <a:gd name="T86" fmla="*/ 105 w 242"/>
                <a:gd name="T87" fmla="*/ 64 h 618"/>
                <a:gd name="T88" fmla="*/ 82 w 242"/>
                <a:gd name="T89" fmla="*/ 46 h 618"/>
                <a:gd name="T90" fmla="*/ 56 w 242"/>
                <a:gd name="T91" fmla="*/ 28 h 618"/>
                <a:gd name="T92" fmla="*/ 28 w 242"/>
                <a:gd name="T93" fmla="*/ 12 h 618"/>
                <a:gd name="T94" fmla="*/ 0 w 242"/>
                <a:gd name="T95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2" h="618">
                  <a:moveTo>
                    <a:pt x="105" y="404"/>
                  </a:moveTo>
                  <a:lnTo>
                    <a:pt x="105" y="298"/>
                  </a:lnTo>
                  <a:lnTo>
                    <a:pt x="208" y="298"/>
                  </a:lnTo>
                  <a:lnTo>
                    <a:pt x="208" y="404"/>
                  </a:lnTo>
                  <a:lnTo>
                    <a:pt x="105" y="404"/>
                  </a:lnTo>
                  <a:close/>
                  <a:moveTo>
                    <a:pt x="0" y="0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2" y="580"/>
                  </a:lnTo>
                  <a:lnTo>
                    <a:pt x="4" y="588"/>
                  </a:lnTo>
                  <a:lnTo>
                    <a:pt x="8" y="596"/>
                  </a:lnTo>
                  <a:lnTo>
                    <a:pt x="14" y="604"/>
                  </a:lnTo>
                  <a:lnTo>
                    <a:pt x="22" y="610"/>
                  </a:lnTo>
                  <a:lnTo>
                    <a:pt x="30" y="614"/>
                  </a:lnTo>
                  <a:lnTo>
                    <a:pt x="40" y="618"/>
                  </a:lnTo>
                  <a:lnTo>
                    <a:pt x="50" y="618"/>
                  </a:lnTo>
                  <a:lnTo>
                    <a:pt x="155" y="618"/>
                  </a:lnTo>
                  <a:lnTo>
                    <a:pt x="155" y="618"/>
                  </a:lnTo>
                  <a:lnTo>
                    <a:pt x="177" y="588"/>
                  </a:lnTo>
                  <a:lnTo>
                    <a:pt x="196" y="554"/>
                  </a:lnTo>
                  <a:lnTo>
                    <a:pt x="105" y="554"/>
                  </a:lnTo>
                  <a:lnTo>
                    <a:pt x="105" y="448"/>
                  </a:lnTo>
                  <a:lnTo>
                    <a:pt x="208" y="448"/>
                  </a:lnTo>
                  <a:lnTo>
                    <a:pt x="208" y="532"/>
                  </a:lnTo>
                  <a:lnTo>
                    <a:pt x="208" y="532"/>
                  </a:lnTo>
                  <a:lnTo>
                    <a:pt x="222" y="494"/>
                  </a:lnTo>
                  <a:lnTo>
                    <a:pt x="234" y="452"/>
                  </a:lnTo>
                  <a:lnTo>
                    <a:pt x="240" y="410"/>
                  </a:lnTo>
                  <a:lnTo>
                    <a:pt x="242" y="368"/>
                  </a:lnTo>
                  <a:lnTo>
                    <a:pt x="242" y="368"/>
                  </a:lnTo>
                  <a:lnTo>
                    <a:pt x="240" y="324"/>
                  </a:lnTo>
                  <a:lnTo>
                    <a:pt x="234" y="282"/>
                  </a:lnTo>
                  <a:lnTo>
                    <a:pt x="222" y="242"/>
                  </a:lnTo>
                  <a:lnTo>
                    <a:pt x="208" y="202"/>
                  </a:lnTo>
                  <a:lnTo>
                    <a:pt x="208" y="250"/>
                  </a:lnTo>
                  <a:lnTo>
                    <a:pt x="105" y="250"/>
                  </a:lnTo>
                  <a:lnTo>
                    <a:pt x="105" y="144"/>
                  </a:lnTo>
                  <a:lnTo>
                    <a:pt x="175" y="144"/>
                  </a:lnTo>
                  <a:lnTo>
                    <a:pt x="175" y="144"/>
                  </a:lnTo>
                  <a:lnTo>
                    <a:pt x="159" y="120"/>
                  </a:lnTo>
                  <a:lnTo>
                    <a:pt x="139" y="98"/>
                  </a:lnTo>
                  <a:lnTo>
                    <a:pt x="105" y="98"/>
                  </a:lnTo>
                  <a:lnTo>
                    <a:pt x="105" y="64"/>
                  </a:lnTo>
                  <a:lnTo>
                    <a:pt x="105" y="64"/>
                  </a:lnTo>
                  <a:lnTo>
                    <a:pt x="82" y="46"/>
                  </a:lnTo>
                  <a:lnTo>
                    <a:pt x="56" y="28"/>
                  </a:lnTo>
                  <a:lnTo>
                    <a:pt x="2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76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Rectangle 621">
              <a:extLst>
                <a:ext uri="{FF2B5EF4-FFF2-40B4-BE49-F238E27FC236}">
                  <a16:creationId xmlns:a16="http://schemas.microsoft.com/office/drawing/2014/main" id="{6CD5F9F0-5E16-4683-B3D9-E376D8CE7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11412538"/>
              <a:ext cx="163513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622">
              <a:extLst>
                <a:ext uri="{FF2B5EF4-FFF2-40B4-BE49-F238E27FC236}">
                  <a16:creationId xmlns:a16="http://schemas.microsoft.com/office/drawing/2014/main" id="{41E9D327-CACA-467E-B2E2-D40C96300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675" y="10939463"/>
              <a:ext cx="384175" cy="981075"/>
            </a:xfrm>
            <a:custGeom>
              <a:avLst/>
              <a:gdLst>
                <a:gd name="T0" fmla="*/ 0 w 242"/>
                <a:gd name="T1" fmla="*/ 0 h 618"/>
                <a:gd name="T2" fmla="*/ 0 w 242"/>
                <a:gd name="T3" fmla="*/ 570 h 618"/>
                <a:gd name="T4" fmla="*/ 0 w 242"/>
                <a:gd name="T5" fmla="*/ 570 h 618"/>
                <a:gd name="T6" fmla="*/ 2 w 242"/>
                <a:gd name="T7" fmla="*/ 580 h 618"/>
                <a:gd name="T8" fmla="*/ 4 w 242"/>
                <a:gd name="T9" fmla="*/ 588 h 618"/>
                <a:gd name="T10" fmla="*/ 8 w 242"/>
                <a:gd name="T11" fmla="*/ 596 h 618"/>
                <a:gd name="T12" fmla="*/ 14 w 242"/>
                <a:gd name="T13" fmla="*/ 604 h 618"/>
                <a:gd name="T14" fmla="*/ 22 w 242"/>
                <a:gd name="T15" fmla="*/ 610 h 618"/>
                <a:gd name="T16" fmla="*/ 30 w 242"/>
                <a:gd name="T17" fmla="*/ 614 h 618"/>
                <a:gd name="T18" fmla="*/ 40 w 242"/>
                <a:gd name="T19" fmla="*/ 618 h 618"/>
                <a:gd name="T20" fmla="*/ 50 w 242"/>
                <a:gd name="T21" fmla="*/ 618 h 618"/>
                <a:gd name="T22" fmla="*/ 155 w 242"/>
                <a:gd name="T23" fmla="*/ 618 h 618"/>
                <a:gd name="T24" fmla="*/ 155 w 242"/>
                <a:gd name="T25" fmla="*/ 618 h 618"/>
                <a:gd name="T26" fmla="*/ 177 w 242"/>
                <a:gd name="T27" fmla="*/ 588 h 618"/>
                <a:gd name="T28" fmla="*/ 196 w 242"/>
                <a:gd name="T29" fmla="*/ 554 h 618"/>
                <a:gd name="T30" fmla="*/ 105 w 242"/>
                <a:gd name="T31" fmla="*/ 554 h 618"/>
                <a:gd name="T32" fmla="*/ 105 w 242"/>
                <a:gd name="T33" fmla="*/ 448 h 618"/>
                <a:gd name="T34" fmla="*/ 208 w 242"/>
                <a:gd name="T35" fmla="*/ 448 h 618"/>
                <a:gd name="T36" fmla="*/ 208 w 242"/>
                <a:gd name="T37" fmla="*/ 532 h 618"/>
                <a:gd name="T38" fmla="*/ 208 w 242"/>
                <a:gd name="T39" fmla="*/ 532 h 618"/>
                <a:gd name="T40" fmla="*/ 222 w 242"/>
                <a:gd name="T41" fmla="*/ 494 h 618"/>
                <a:gd name="T42" fmla="*/ 234 w 242"/>
                <a:gd name="T43" fmla="*/ 452 h 618"/>
                <a:gd name="T44" fmla="*/ 240 w 242"/>
                <a:gd name="T45" fmla="*/ 410 h 618"/>
                <a:gd name="T46" fmla="*/ 242 w 242"/>
                <a:gd name="T47" fmla="*/ 368 h 618"/>
                <a:gd name="T48" fmla="*/ 242 w 242"/>
                <a:gd name="T49" fmla="*/ 368 h 618"/>
                <a:gd name="T50" fmla="*/ 240 w 242"/>
                <a:gd name="T51" fmla="*/ 324 h 618"/>
                <a:gd name="T52" fmla="*/ 234 w 242"/>
                <a:gd name="T53" fmla="*/ 282 h 618"/>
                <a:gd name="T54" fmla="*/ 222 w 242"/>
                <a:gd name="T55" fmla="*/ 242 h 618"/>
                <a:gd name="T56" fmla="*/ 208 w 242"/>
                <a:gd name="T57" fmla="*/ 202 h 618"/>
                <a:gd name="T58" fmla="*/ 208 w 242"/>
                <a:gd name="T59" fmla="*/ 250 h 618"/>
                <a:gd name="T60" fmla="*/ 105 w 242"/>
                <a:gd name="T61" fmla="*/ 250 h 618"/>
                <a:gd name="T62" fmla="*/ 105 w 242"/>
                <a:gd name="T63" fmla="*/ 144 h 618"/>
                <a:gd name="T64" fmla="*/ 175 w 242"/>
                <a:gd name="T65" fmla="*/ 144 h 618"/>
                <a:gd name="T66" fmla="*/ 175 w 242"/>
                <a:gd name="T67" fmla="*/ 144 h 618"/>
                <a:gd name="T68" fmla="*/ 159 w 242"/>
                <a:gd name="T69" fmla="*/ 120 h 618"/>
                <a:gd name="T70" fmla="*/ 139 w 242"/>
                <a:gd name="T71" fmla="*/ 98 h 618"/>
                <a:gd name="T72" fmla="*/ 105 w 242"/>
                <a:gd name="T73" fmla="*/ 98 h 618"/>
                <a:gd name="T74" fmla="*/ 105 w 242"/>
                <a:gd name="T75" fmla="*/ 64 h 618"/>
                <a:gd name="T76" fmla="*/ 105 w 242"/>
                <a:gd name="T77" fmla="*/ 64 h 618"/>
                <a:gd name="T78" fmla="*/ 82 w 242"/>
                <a:gd name="T79" fmla="*/ 46 h 618"/>
                <a:gd name="T80" fmla="*/ 56 w 242"/>
                <a:gd name="T81" fmla="*/ 28 h 618"/>
                <a:gd name="T82" fmla="*/ 28 w 242"/>
                <a:gd name="T83" fmla="*/ 12 h 618"/>
                <a:gd name="T84" fmla="*/ 0 w 242"/>
                <a:gd name="T85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2" h="618">
                  <a:moveTo>
                    <a:pt x="0" y="0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2" y="580"/>
                  </a:lnTo>
                  <a:lnTo>
                    <a:pt x="4" y="588"/>
                  </a:lnTo>
                  <a:lnTo>
                    <a:pt x="8" y="596"/>
                  </a:lnTo>
                  <a:lnTo>
                    <a:pt x="14" y="604"/>
                  </a:lnTo>
                  <a:lnTo>
                    <a:pt x="22" y="610"/>
                  </a:lnTo>
                  <a:lnTo>
                    <a:pt x="30" y="614"/>
                  </a:lnTo>
                  <a:lnTo>
                    <a:pt x="40" y="618"/>
                  </a:lnTo>
                  <a:lnTo>
                    <a:pt x="50" y="618"/>
                  </a:lnTo>
                  <a:lnTo>
                    <a:pt x="155" y="618"/>
                  </a:lnTo>
                  <a:lnTo>
                    <a:pt x="155" y="618"/>
                  </a:lnTo>
                  <a:lnTo>
                    <a:pt x="177" y="588"/>
                  </a:lnTo>
                  <a:lnTo>
                    <a:pt x="196" y="554"/>
                  </a:lnTo>
                  <a:lnTo>
                    <a:pt x="105" y="554"/>
                  </a:lnTo>
                  <a:lnTo>
                    <a:pt x="105" y="448"/>
                  </a:lnTo>
                  <a:lnTo>
                    <a:pt x="208" y="448"/>
                  </a:lnTo>
                  <a:lnTo>
                    <a:pt x="208" y="532"/>
                  </a:lnTo>
                  <a:lnTo>
                    <a:pt x="208" y="532"/>
                  </a:lnTo>
                  <a:lnTo>
                    <a:pt x="222" y="494"/>
                  </a:lnTo>
                  <a:lnTo>
                    <a:pt x="234" y="452"/>
                  </a:lnTo>
                  <a:lnTo>
                    <a:pt x="240" y="410"/>
                  </a:lnTo>
                  <a:lnTo>
                    <a:pt x="242" y="368"/>
                  </a:lnTo>
                  <a:lnTo>
                    <a:pt x="242" y="368"/>
                  </a:lnTo>
                  <a:lnTo>
                    <a:pt x="240" y="324"/>
                  </a:lnTo>
                  <a:lnTo>
                    <a:pt x="234" y="282"/>
                  </a:lnTo>
                  <a:lnTo>
                    <a:pt x="222" y="242"/>
                  </a:lnTo>
                  <a:lnTo>
                    <a:pt x="208" y="202"/>
                  </a:lnTo>
                  <a:lnTo>
                    <a:pt x="208" y="250"/>
                  </a:lnTo>
                  <a:lnTo>
                    <a:pt x="105" y="250"/>
                  </a:lnTo>
                  <a:lnTo>
                    <a:pt x="105" y="144"/>
                  </a:lnTo>
                  <a:lnTo>
                    <a:pt x="175" y="144"/>
                  </a:lnTo>
                  <a:lnTo>
                    <a:pt x="175" y="144"/>
                  </a:lnTo>
                  <a:lnTo>
                    <a:pt x="159" y="120"/>
                  </a:lnTo>
                  <a:lnTo>
                    <a:pt x="139" y="98"/>
                  </a:lnTo>
                  <a:lnTo>
                    <a:pt x="105" y="98"/>
                  </a:lnTo>
                  <a:lnTo>
                    <a:pt x="105" y="64"/>
                  </a:lnTo>
                  <a:lnTo>
                    <a:pt x="105" y="64"/>
                  </a:lnTo>
                  <a:lnTo>
                    <a:pt x="82" y="46"/>
                  </a:lnTo>
                  <a:lnTo>
                    <a:pt x="56" y="28"/>
                  </a:lnTo>
                  <a:lnTo>
                    <a:pt x="28" y="1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623">
              <a:extLst>
                <a:ext uri="{FF2B5EF4-FFF2-40B4-BE49-F238E27FC236}">
                  <a16:creationId xmlns:a16="http://schemas.microsoft.com/office/drawing/2014/main" id="{914A363B-95F4-40E7-971E-9A6AB93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363" y="11041063"/>
              <a:ext cx="53975" cy="53975"/>
            </a:xfrm>
            <a:custGeom>
              <a:avLst/>
              <a:gdLst>
                <a:gd name="T0" fmla="*/ 0 w 34"/>
                <a:gd name="T1" fmla="*/ 0 h 34"/>
                <a:gd name="T2" fmla="*/ 0 w 34"/>
                <a:gd name="T3" fmla="*/ 34 h 34"/>
                <a:gd name="T4" fmla="*/ 34 w 34"/>
                <a:gd name="T5" fmla="*/ 34 h 34"/>
                <a:gd name="T6" fmla="*/ 34 w 34"/>
                <a:gd name="T7" fmla="*/ 34 h 34"/>
                <a:gd name="T8" fmla="*/ 18 w 34"/>
                <a:gd name="T9" fmla="*/ 16 h 34"/>
                <a:gd name="T10" fmla="*/ 0 w 34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4">
                  <a:moveTo>
                    <a:pt x="0" y="0"/>
                  </a:moveTo>
                  <a:lnTo>
                    <a:pt x="0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18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624">
              <a:extLst>
                <a:ext uri="{FF2B5EF4-FFF2-40B4-BE49-F238E27FC236}">
                  <a16:creationId xmlns:a16="http://schemas.microsoft.com/office/drawing/2014/main" id="{4F518310-810A-4791-9C7E-8F34DC4DA1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363" y="11041063"/>
              <a:ext cx="53975" cy="53975"/>
            </a:xfrm>
            <a:custGeom>
              <a:avLst/>
              <a:gdLst>
                <a:gd name="T0" fmla="*/ 0 w 34"/>
                <a:gd name="T1" fmla="*/ 0 h 34"/>
                <a:gd name="T2" fmla="*/ 0 w 34"/>
                <a:gd name="T3" fmla="*/ 34 h 34"/>
                <a:gd name="T4" fmla="*/ 34 w 34"/>
                <a:gd name="T5" fmla="*/ 34 h 34"/>
                <a:gd name="T6" fmla="*/ 34 w 34"/>
                <a:gd name="T7" fmla="*/ 34 h 34"/>
                <a:gd name="T8" fmla="*/ 18 w 34"/>
                <a:gd name="T9" fmla="*/ 16 h 34"/>
                <a:gd name="T10" fmla="*/ 0 w 34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4">
                  <a:moveTo>
                    <a:pt x="0" y="0"/>
                  </a:moveTo>
                  <a:lnTo>
                    <a:pt x="0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18" y="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625">
              <a:extLst>
                <a:ext uri="{FF2B5EF4-FFF2-40B4-BE49-F238E27FC236}">
                  <a16:creationId xmlns:a16="http://schemas.microsoft.com/office/drawing/2014/main" id="{D166DFD9-CC7F-47A7-9E68-9D5A9FD5F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363" y="11168063"/>
              <a:ext cx="163513" cy="168275"/>
            </a:xfrm>
            <a:custGeom>
              <a:avLst/>
              <a:gdLst>
                <a:gd name="T0" fmla="*/ 70 w 103"/>
                <a:gd name="T1" fmla="*/ 0 h 106"/>
                <a:gd name="T2" fmla="*/ 0 w 103"/>
                <a:gd name="T3" fmla="*/ 0 h 106"/>
                <a:gd name="T4" fmla="*/ 0 w 103"/>
                <a:gd name="T5" fmla="*/ 106 h 106"/>
                <a:gd name="T6" fmla="*/ 103 w 103"/>
                <a:gd name="T7" fmla="*/ 106 h 106"/>
                <a:gd name="T8" fmla="*/ 103 w 103"/>
                <a:gd name="T9" fmla="*/ 58 h 106"/>
                <a:gd name="T10" fmla="*/ 103 w 103"/>
                <a:gd name="T11" fmla="*/ 58 h 106"/>
                <a:gd name="T12" fmla="*/ 88 w 103"/>
                <a:gd name="T13" fmla="*/ 28 h 106"/>
                <a:gd name="T14" fmla="*/ 70 w 103"/>
                <a:gd name="T1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6">
                  <a:moveTo>
                    <a:pt x="70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103" y="106"/>
                  </a:lnTo>
                  <a:lnTo>
                    <a:pt x="103" y="58"/>
                  </a:lnTo>
                  <a:lnTo>
                    <a:pt x="103" y="58"/>
                  </a:lnTo>
                  <a:lnTo>
                    <a:pt x="88" y="28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BC8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626">
              <a:extLst>
                <a:ext uri="{FF2B5EF4-FFF2-40B4-BE49-F238E27FC236}">
                  <a16:creationId xmlns:a16="http://schemas.microsoft.com/office/drawing/2014/main" id="{F8575C8A-9638-4CB9-99B6-8AF6339A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363" y="11168063"/>
              <a:ext cx="163513" cy="168275"/>
            </a:xfrm>
            <a:custGeom>
              <a:avLst/>
              <a:gdLst>
                <a:gd name="T0" fmla="*/ 70 w 103"/>
                <a:gd name="T1" fmla="*/ 0 h 106"/>
                <a:gd name="T2" fmla="*/ 0 w 103"/>
                <a:gd name="T3" fmla="*/ 0 h 106"/>
                <a:gd name="T4" fmla="*/ 0 w 103"/>
                <a:gd name="T5" fmla="*/ 106 h 106"/>
                <a:gd name="T6" fmla="*/ 103 w 103"/>
                <a:gd name="T7" fmla="*/ 106 h 106"/>
                <a:gd name="T8" fmla="*/ 103 w 103"/>
                <a:gd name="T9" fmla="*/ 58 h 106"/>
                <a:gd name="T10" fmla="*/ 103 w 103"/>
                <a:gd name="T11" fmla="*/ 58 h 106"/>
                <a:gd name="T12" fmla="*/ 88 w 103"/>
                <a:gd name="T13" fmla="*/ 28 h 106"/>
                <a:gd name="T14" fmla="*/ 70 w 103"/>
                <a:gd name="T1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6">
                  <a:moveTo>
                    <a:pt x="70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103" y="106"/>
                  </a:lnTo>
                  <a:lnTo>
                    <a:pt x="103" y="58"/>
                  </a:lnTo>
                  <a:lnTo>
                    <a:pt x="103" y="58"/>
                  </a:lnTo>
                  <a:lnTo>
                    <a:pt x="88" y="28"/>
                  </a:lnTo>
                  <a:lnTo>
                    <a:pt x="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Rectangle 627">
              <a:extLst>
                <a:ext uri="{FF2B5EF4-FFF2-40B4-BE49-F238E27FC236}">
                  <a16:creationId xmlns:a16="http://schemas.microsoft.com/office/drawing/2014/main" id="{A416CE4B-30B3-4426-801D-88139E186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11412538"/>
              <a:ext cx="163513" cy="168275"/>
            </a:xfrm>
            <a:prstGeom prst="rect">
              <a:avLst/>
            </a:prstGeom>
            <a:solidFill>
              <a:srgbClr val="BC8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Rectangle 628">
              <a:extLst>
                <a:ext uri="{FF2B5EF4-FFF2-40B4-BE49-F238E27FC236}">
                  <a16:creationId xmlns:a16="http://schemas.microsoft.com/office/drawing/2014/main" id="{F2F49675-8C96-49C7-9E4F-7C12D1E5F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11412538"/>
              <a:ext cx="163513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Freeform 629">
              <a:extLst>
                <a:ext uri="{FF2B5EF4-FFF2-40B4-BE49-F238E27FC236}">
                  <a16:creationId xmlns:a16="http://schemas.microsoft.com/office/drawing/2014/main" id="{38239B9B-366A-4977-A059-9B01A84BD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363" y="11650663"/>
              <a:ext cx="163513" cy="168275"/>
            </a:xfrm>
            <a:custGeom>
              <a:avLst/>
              <a:gdLst>
                <a:gd name="T0" fmla="*/ 103 w 103"/>
                <a:gd name="T1" fmla="*/ 0 h 106"/>
                <a:gd name="T2" fmla="*/ 0 w 103"/>
                <a:gd name="T3" fmla="*/ 0 h 106"/>
                <a:gd name="T4" fmla="*/ 0 w 103"/>
                <a:gd name="T5" fmla="*/ 106 h 106"/>
                <a:gd name="T6" fmla="*/ 91 w 103"/>
                <a:gd name="T7" fmla="*/ 106 h 106"/>
                <a:gd name="T8" fmla="*/ 91 w 103"/>
                <a:gd name="T9" fmla="*/ 106 h 106"/>
                <a:gd name="T10" fmla="*/ 103 w 103"/>
                <a:gd name="T11" fmla="*/ 84 h 106"/>
                <a:gd name="T12" fmla="*/ 103 w 103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06">
                  <a:moveTo>
                    <a:pt x="103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91" y="106"/>
                  </a:lnTo>
                  <a:lnTo>
                    <a:pt x="91" y="106"/>
                  </a:lnTo>
                  <a:lnTo>
                    <a:pt x="103" y="84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BC8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Freeform 630">
              <a:extLst>
                <a:ext uri="{FF2B5EF4-FFF2-40B4-BE49-F238E27FC236}">
                  <a16:creationId xmlns:a16="http://schemas.microsoft.com/office/drawing/2014/main" id="{C465271A-51AB-4575-89CA-E543721F2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363" y="11650663"/>
              <a:ext cx="163513" cy="168275"/>
            </a:xfrm>
            <a:custGeom>
              <a:avLst/>
              <a:gdLst>
                <a:gd name="T0" fmla="*/ 103 w 103"/>
                <a:gd name="T1" fmla="*/ 0 h 106"/>
                <a:gd name="T2" fmla="*/ 0 w 103"/>
                <a:gd name="T3" fmla="*/ 0 h 106"/>
                <a:gd name="T4" fmla="*/ 0 w 103"/>
                <a:gd name="T5" fmla="*/ 106 h 106"/>
                <a:gd name="T6" fmla="*/ 91 w 103"/>
                <a:gd name="T7" fmla="*/ 106 h 106"/>
                <a:gd name="T8" fmla="*/ 91 w 103"/>
                <a:gd name="T9" fmla="*/ 106 h 106"/>
                <a:gd name="T10" fmla="*/ 103 w 103"/>
                <a:gd name="T11" fmla="*/ 84 h 106"/>
                <a:gd name="T12" fmla="*/ 103 w 103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06">
                  <a:moveTo>
                    <a:pt x="103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91" y="106"/>
                  </a:lnTo>
                  <a:lnTo>
                    <a:pt x="91" y="106"/>
                  </a:lnTo>
                  <a:lnTo>
                    <a:pt x="103" y="84"/>
                  </a:lnTo>
                  <a:lnTo>
                    <a:pt x="1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" name="Rectangle 631">
              <a:extLst>
                <a:ext uri="{FF2B5EF4-FFF2-40B4-BE49-F238E27FC236}">
                  <a16:creationId xmlns:a16="http://schemas.microsoft.com/office/drawing/2014/main" id="{52A41508-83D7-45FA-BD37-82B088B7E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488" y="10723563"/>
              <a:ext cx="115888" cy="266700"/>
            </a:xfrm>
            <a:prstGeom prst="rect">
              <a:avLst/>
            </a:prstGeom>
            <a:solidFill>
              <a:srgbClr val="6F72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" name="Freeform 632">
              <a:extLst>
                <a:ext uri="{FF2B5EF4-FFF2-40B4-BE49-F238E27FC236}">
                  <a16:creationId xmlns:a16="http://schemas.microsoft.com/office/drawing/2014/main" id="{CDCF75AC-B1D2-46DA-B00A-608E40A6FE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8075" y="10491788"/>
              <a:ext cx="368300" cy="371475"/>
            </a:xfrm>
            <a:custGeom>
              <a:avLst/>
              <a:gdLst>
                <a:gd name="T0" fmla="*/ 115 w 232"/>
                <a:gd name="T1" fmla="*/ 0 h 234"/>
                <a:gd name="T2" fmla="*/ 93 w 232"/>
                <a:gd name="T3" fmla="*/ 4 h 234"/>
                <a:gd name="T4" fmla="*/ 51 w 232"/>
                <a:gd name="T5" fmla="*/ 20 h 234"/>
                <a:gd name="T6" fmla="*/ 20 w 232"/>
                <a:gd name="T7" fmla="*/ 52 h 234"/>
                <a:gd name="T8" fmla="*/ 2 w 232"/>
                <a:gd name="T9" fmla="*/ 94 h 234"/>
                <a:gd name="T10" fmla="*/ 0 w 232"/>
                <a:gd name="T11" fmla="*/ 118 h 234"/>
                <a:gd name="T12" fmla="*/ 0 w 232"/>
                <a:gd name="T13" fmla="*/ 130 h 234"/>
                <a:gd name="T14" fmla="*/ 10 w 232"/>
                <a:gd name="T15" fmla="*/ 164 h 234"/>
                <a:gd name="T16" fmla="*/ 34 w 232"/>
                <a:gd name="T17" fmla="*/ 200 h 234"/>
                <a:gd name="T18" fmla="*/ 71 w 232"/>
                <a:gd name="T19" fmla="*/ 226 h 234"/>
                <a:gd name="T20" fmla="*/ 103 w 232"/>
                <a:gd name="T21" fmla="*/ 234 h 234"/>
                <a:gd name="T22" fmla="*/ 115 w 232"/>
                <a:gd name="T23" fmla="*/ 234 h 234"/>
                <a:gd name="T24" fmla="*/ 139 w 232"/>
                <a:gd name="T25" fmla="*/ 232 h 234"/>
                <a:gd name="T26" fmla="*/ 180 w 232"/>
                <a:gd name="T27" fmla="*/ 214 h 234"/>
                <a:gd name="T28" fmla="*/ 212 w 232"/>
                <a:gd name="T29" fmla="*/ 182 h 234"/>
                <a:gd name="T30" fmla="*/ 230 w 232"/>
                <a:gd name="T31" fmla="*/ 142 h 234"/>
                <a:gd name="T32" fmla="*/ 232 w 232"/>
                <a:gd name="T33" fmla="*/ 118 h 234"/>
                <a:gd name="T34" fmla="*/ 232 w 232"/>
                <a:gd name="T35" fmla="*/ 106 h 234"/>
                <a:gd name="T36" fmla="*/ 222 w 232"/>
                <a:gd name="T37" fmla="*/ 72 h 234"/>
                <a:gd name="T38" fmla="*/ 198 w 232"/>
                <a:gd name="T39" fmla="*/ 34 h 234"/>
                <a:gd name="T40" fmla="*/ 160 w 232"/>
                <a:gd name="T41" fmla="*/ 10 h 234"/>
                <a:gd name="T42" fmla="*/ 127 w 232"/>
                <a:gd name="T43" fmla="*/ 2 h 234"/>
                <a:gd name="T44" fmla="*/ 115 w 232"/>
                <a:gd name="T45" fmla="*/ 0 h 234"/>
                <a:gd name="T46" fmla="*/ 115 w 232"/>
                <a:gd name="T47" fmla="*/ 202 h 234"/>
                <a:gd name="T48" fmla="*/ 83 w 232"/>
                <a:gd name="T49" fmla="*/ 194 h 234"/>
                <a:gd name="T50" fmla="*/ 57 w 232"/>
                <a:gd name="T51" fmla="*/ 176 h 234"/>
                <a:gd name="T52" fmla="*/ 39 w 232"/>
                <a:gd name="T53" fmla="*/ 150 h 234"/>
                <a:gd name="T54" fmla="*/ 34 w 232"/>
                <a:gd name="T55" fmla="*/ 118 h 234"/>
                <a:gd name="T56" fmla="*/ 35 w 232"/>
                <a:gd name="T57" fmla="*/ 100 h 234"/>
                <a:gd name="T58" fmla="*/ 47 w 232"/>
                <a:gd name="T59" fmla="*/ 70 h 234"/>
                <a:gd name="T60" fmla="*/ 69 w 232"/>
                <a:gd name="T61" fmla="*/ 48 h 234"/>
                <a:gd name="T62" fmla="*/ 99 w 232"/>
                <a:gd name="T63" fmla="*/ 36 h 234"/>
                <a:gd name="T64" fmla="*/ 115 w 232"/>
                <a:gd name="T65" fmla="*/ 34 h 234"/>
                <a:gd name="T66" fmla="*/ 148 w 232"/>
                <a:gd name="T67" fmla="*/ 40 h 234"/>
                <a:gd name="T68" fmla="*/ 174 w 232"/>
                <a:gd name="T69" fmla="*/ 58 h 234"/>
                <a:gd name="T70" fmla="*/ 192 w 232"/>
                <a:gd name="T71" fmla="*/ 86 h 234"/>
                <a:gd name="T72" fmla="*/ 198 w 232"/>
                <a:gd name="T73" fmla="*/ 118 h 234"/>
                <a:gd name="T74" fmla="*/ 196 w 232"/>
                <a:gd name="T75" fmla="*/ 134 h 234"/>
                <a:gd name="T76" fmla="*/ 184 w 232"/>
                <a:gd name="T77" fmla="*/ 164 h 234"/>
                <a:gd name="T78" fmla="*/ 162 w 232"/>
                <a:gd name="T79" fmla="*/ 186 h 234"/>
                <a:gd name="T80" fmla="*/ 133 w 232"/>
                <a:gd name="T81" fmla="*/ 200 h 234"/>
                <a:gd name="T82" fmla="*/ 115 w 232"/>
                <a:gd name="T83" fmla="*/ 20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2" h="234">
                  <a:moveTo>
                    <a:pt x="115" y="0"/>
                  </a:moveTo>
                  <a:lnTo>
                    <a:pt x="115" y="0"/>
                  </a:lnTo>
                  <a:lnTo>
                    <a:pt x="103" y="2"/>
                  </a:lnTo>
                  <a:lnTo>
                    <a:pt x="93" y="4"/>
                  </a:lnTo>
                  <a:lnTo>
                    <a:pt x="71" y="10"/>
                  </a:lnTo>
                  <a:lnTo>
                    <a:pt x="51" y="20"/>
                  </a:lnTo>
                  <a:lnTo>
                    <a:pt x="34" y="34"/>
                  </a:lnTo>
                  <a:lnTo>
                    <a:pt x="20" y="52"/>
                  </a:lnTo>
                  <a:lnTo>
                    <a:pt x="10" y="72"/>
                  </a:lnTo>
                  <a:lnTo>
                    <a:pt x="2" y="94"/>
                  </a:lnTo>
                  <a:lnTo>
                    <a:pt x="0" y="106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30"/>
                  </a:lnTo>
                  <a:lnTo>
                    <a:pt x="2" y="142"/>
                  </a:lnTo>
                  <a:lnTo>
                    <a:pt x="10" y="164"/>
                  </a:lnTo>
                  <a:lnTo>
                    <a:pt x="20" y="182"/>
                  </a:lnTo>
                  <a:lnTo>
                    <a:pt x="34" y="200"/>
                  </a:lnTo>
                  <a:lnTo>
                    <a:pt x="51" y="214"/>
                  </a:lnTo>
                  <a:lnTo>
                    <a:pt x="71" y="226"/>
                  </a:lnTo>
                  <a:lnTo>
                    <a:pt x="93" y="232"/>
                  </a:lnTo>
                  <a:lnTo>
                    <a:pt x="103" y="234"/>
                  </a:lnTo>
                  <a:lnTo>
                    <a:pt x="115" y="234"/>
                  </a:lnTo>
                  <a:lnTo>
                    <a:pt x="115" y="234"/>
                  </a:lnTo>
                  <a:lnTo>
                    <a:pt x="127" y="234"/>
                  </a:lnTo>
                  <a:lnTo>
                    <a:pt x="139" y="232"/>
                  </a:lnTo>
                  <a:lnTo>
                    <a:pt x="160" y="226"/>
                  </a:lnTo>
                  <a:lnTo>
                    <a:pt x="180" y="214"/>
                  </a:lnTo>
                  <a:lnTo>
                    <a:pt x="198" y="200"/>
                  </a:lnTo>
                  <a:lnTo>
                    <a:pt x="212" y="182"/>
                  </a:lnTo>
                  <a:lnTo>
                    <a:pt x="222" y="164"/>
                  </a:lnTo>
                  <a:lnTo>
                    <a:pt x="230" y="142"/>
                  </a:lnTo>
                  <a:lnTo>
                    <a:pt x="232" y="130"/>
                  </a:lnTo>
                  <a:lnTo>
                    <a:pt x="232" y="118"/>
                  </a:lnTo>
                  <a:lnTo>
                    <a:pt x="232" y="118"/>
                  </a:lnTo>
                  <a:lnTo>
                    <a:pt x="232" y="106"/>
                  </a:lnTo>
                  <a:lnTo>
                    <a:pt x="230" y="94"/>
                  </a:lnTo>
                  <a:lnTo>
                    <a:pt x="222" y="72"/>
                  </a:lnTo>
                  <a:lnTo>
                    <a:pt x="212" y="52"/>
                  </a:lnTo>
                  <a:lnTo>
                    <a:pt x="198" y="34"/>
                  </a:lnTo>
                  <a:lnTo>
                    <a:pt x="180" y="20"/>
                  </a:lnTo>
                  <a:lnTo>
                    <a:pt x="160" y="10"/>
                  </a:lnTo>
                  <a:lnTo>
                    <a:pt x="139" y="4"/>
                  </a:lnTo>
                  <a:lnTo>
                    <a:pt x="127" y="2"/>
                  </a:lnTo>
                  <a:lnTo>
                    <a:pt x="115" y="0"/>
                  </a:lnTo>
                  <a:lnTo>
                    <a:pt x="115" y="0"/>
                  </a:lnTo>
                  <a:close/>
                  <a:moveTo>
                    <a:pt x="115" y="202"/>
                  </a:moveTo>
                  <a:lnTo>
                    <a:pt x="115" y="202"/>
                  </a:lnTo>
                  <a:lnTo>
                    <a:pt x="99" y="200"/>
                  </a:lnTo>
                  <a:lnTo>
                    <a:pt x="83" y="194"/>
                  </a:lnTo>
                  <a:lnTo>
                    <a:pt x="69" y="186"/>
                  </a:lnTo>
                  <a:lnTo>
                    <a:pt x="57" y="176"/>
                  </a:lnTo>
                  <a:lnTo>
                    <a:pt x="47" y="164"/>
                  </a:lnTo>
                  <a:lnTo>
                    <a:pt x="39" y="150"/>
                  </a:lnTo>
                  <a:lnTo>
                    <a:pt x="35" y="134"/>
                  </a:lnTo>
                  <a:lnTo>
                    <a:pt x="34" y="118"/>
                  </a:lnTo>
                  <a:lnTo>
                    <a:pt x="34" y="118"/>
                  </a:lnTo>
                  <a:lnTo>
                    <a:pt x="35" y="100"/>
                  </a:lnTo>
                  <a:lnTo>
                    <a:pt x="39" y="86"/>
                  </a:lnTo>
                  <a:lnTo>
                    <a:pt x="47" y="70"/>
                  </a:lnTo>
                  <a:lnTo>
                    <a:pt x="57" y="58"/>
                  </a:lnTo>
                  <a:lnTo>
                    <a:pt x="69" y="48"/>
                  </a:lnTo>
                  <a:lnTo>
                    <a:pt x="83" y="40"/>
                  </a:lnTo>
                  <a:lnTo>
                    <a:pt x="99" y="36"/>
                  </a:lnTo>
                  <a:lnTo>
                    <a:pt x="115" y="34"/>
                  </a:lnTo>
                  <a:lnTo>
                    <a:pt x="115" y="34"/>
                  </a:lnTo>
                  <a:lnTo>
                    <a:pt x="133" y="36"/>
                  </a:lnTo>
                  <a:lnTo>
                    <a:pt x="148" y="40"/>
                  </a:lnTo>
                  <a:lnTo>
                    <a:pt x="162" y="48"/>
                  </a:lnTo>
                  <a:lnTo>
                    <a:pt x="174" y="58"/>
                  </a:lnTo>
                  <a:lnTo>
                    <a:pt x="184" y="70"/>
                  </a:lnTo>
                  <a:lnTo>
                    <a:pt x="192" y="86"/>
                  </a:lnTo>
                  <a:lnTo>
                    <a:pt x="196" y="100"/>
                  </a:lnTo>
                  <a:lnTo>
                    <a:pt x="198" y="118"/>
                  </a:lnTo>
                  <a:lnTo>
                    <a:pt x="198" y="118"/>
                  </a:lnTo>
                  <a:lnTo>
                    <a:pt x="196" y="134"/>
                  </a:lnTo>
                  <a:lnTo>
                    <a:pt x="192" y="150"/>
                  </a:lnTo>
                  <a:lnTo>
                    <a:pt x="184" y="164"/>
                  </a:lnTo>
                  <a:lnTo>
                    <a:pt x="174" y="176"/>
                  </a:lnTo>
                  <a:lnTo>
                    <a:pt x="162" y="186"/>
                  </a:lnTo>
                  <a:lnTo>
                    <a:pt x="148" y="194"/>
                  </a:lnTo>
                  <a:lnTo>
                    <a:pt x="133" y="200"/>
                  </a:lnTo>
                  <a:lnTo>
                    <a:pt x="115" y="202"/>
                  </a:lnTo>
                  <a:lnTo>
                    <a:pt x="115" y="202"/>
                  </a:lnTo>
                  <a:close/>
                </a:path>
              </a:pathLst>
            </a:custGeom>
            <a:solidFill>
              <a:srgbClr val="383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" name="Rectangle 633">
              <a:extLst>
                <a:ext uri="{FF2B5EF4-FFF2-40B4-BE49-F238E27FC236}">
                  <a16:creationId xmlns:a16="http://schemas.microsoft.com/office/drawing/2014/main" id="{5AD127C1-0F55-46B0-8B6C-C1490EA98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563" y="10634663"/>
              <a:ext cx="185738" cy="117475"/>
            </a:xfrm>
            <a:prstGeom prst="rect">
              <a:avLst/>
            </a:prstGeom>
            <a:solidFill>
              <a:srgbClr val="35A6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" name="Freeform 634">
              <a:extLst>
                <a:ext uri="{FF2B5EF4-FFF2-40B4-BE49-F238E27FC236}">
                  <a16:creationId xmlns:a16="http://schemas.microsoft.com/office/drawing/2014/main" id="{AC29B5FC-BC79-4054-B8C3-0209DF8E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7875" y="11028363"/>
              <a:ext cx="153988" cy="152400"/>
            </a:xfrm>
            <a:custGeom>
              <a:avLst/>
              <a:gdLst>
                <a:gd name="T0" fmla="*/ 97 w 97"/>
                <a:gd name="T1" fmla="*/ 68 h 96"/>
                <a:gd name="T2" fmla="*/ 67 w 97"/>
                <a:gd name="T3" fmla="*/ 96 h 96"/>
                <a:gd name="T4" fmla="*/ 0 w 97"/>
                <a:gd name="T5" fmla="*/ 30 h 96"/>
                <a:gd name="T6" fmla="*/ 29 w 97"/>
                <a:gd name="T7" fmla="*/ 0 h 96"/>
                <a:gd name="T8" fmla="*/ 97 w 97"/>
                <a:gd name="T9" fmla="*/ 6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6">
                  <a:moveTo>
                    <a:pt x="97" y="68"/>
                  </a:moveTo>
                  <a:lnTo>
                    <a:pt x="67" y="96"/>
                  </a:lnTo>
                  <a:lnTo>
                    <a:pt x="0" y="30"/>
                  </a:lnTo>
                  <a:lnTo>
                    <a:pt x="29" y="0"/>
                  </a:lnTo>
                  <a:lnTo>
                    <a:pt x="97" y="68"/>
                  </a:lnTo>
                  <a:close/>
                </a:path>
              </a:pathLst>
            </a:custGeom>
            <a:solidFill>
              <a:srgbClr val="6F72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" name="Freeform 635">
              <a:extLst>
                <a:ext uri="{FF2B5EF4-FFF2-40B4-BE49-F238E27FC236}">
                  <a16:creationId xmlns:a16="http://schemas.microsoft.com/office/drawing/2014/main" id="{62F71A18-D566-4D84-90D6-EEC873AA3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0250" y="10977563"/>
              <a:ext cx="119063" cy="123825"/>
            </a:xfrm>
            <a:custGeom>
              <a:avLst/>
              <a:gdLst>
                <a:gd name="T0" fmla="*/ 75 w 75"/>
                <a:gd name="T1" fmla="*/ 30 h 78"/>
                <a:gd name="T2" fmla="*/ 28 w 75"/>
                <a:gd name="T3" fmla="*/ 78 h 78"/>
                <a:gd name="T4" fmla="*/ 0 w 75"/>
                <a:gd name="T5" fmla="*/ 48 h 78"/>
                <a:gd name="T6" fmla="*/ 46 w 75"/>
                <a:gd name="T7" fmla="*/ 0 h 78"/>
                <a:gd name="T8" fmla="*/ 75 w 75"/>
                <a:gd name="T9" fmla="*/ 3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8">
                  <a:moveTo>
                    <a:pt x="75" y="30"/>
                  </a:moveTo>
                  <a:lnTo>
                    <a:pt x="28" y="78"/>
                  </a:lnTo>
                  <a:lnTo>
                    <a:pt x="0" y="48"/>
                  </a:lnTo>
                  <a:lnTo>
                    <a:pt x="46" y="0"/>
                  </a:lnTo>
                  <a:lnTo>
                    <a:pt x="75" y="30"/>
                  </a:lnTo>
                  <a:close/>
                </a:path>
              </a:pathLst>
            </a:custGeom>
            <a:solidFill>
              <a:srgbClr val="35A6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" name="Freeform 636">
              <a:extLst>
                <a:ext uri="{FF2B5EF4-FFF2-40B4-BE49-F238E27FC236}">
                  <a16:creationId xmlns:a16="http://schemas.microsoft.com/office/drawing/2014/main" id="{B3CF6A28-8050-4230-B8CB-907884895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575" y="10920413"/>
              <a:ext cx="1255713" cy="1266825"/>
            </a:xfrm>
            <a:custGeom>
              <a:avLst/>
              <a:gdLst>
                <a:gd name="T0" fmla="*/ 791 w 791"/>
                <a:gd name="T1" fmla="*/ 398 h 798"/>
                <a:gd name="T2" fmla="*/ 783 w 791"/>
                <a:gd name="T3" fmla="*/ 478 h 798"/>
                <a:gd name="T4" fmla="*/ 759 w 791"/>
                <a:gd name="T5" fmla="*/ 554 h 798"/>
                <a:gd name="T6" fmla="*/ 724 w 791"/>
                <a:gd name="T7" fmla="*/ 622 h 798"/>
                <a:gd name="T8" fmla="*/ 676 w 791"/>
                <a:gd name="T9" fmla="*/ 680 h 798"/>
                <a:gd name="T10" fmla="*/ 617 w 791"/>
                <a:gd name="T11" fmla="*/ 730 h 798"/>
                <a:gd name="T12" fmla="*/ 549 w 791"/>
                <a:gd name="T13" fmla="*/ 766 h 798"/>
                <a:gd name="T14" fmla="*/ 476 w 791"/>
                <a:gd name="T15" fmla="*/ 790 h 798"/>
                <a:gd name="T16" fmla="*/ 395 w 791"/>
                <a:gd name="T17" fmla="*/ 798 h 798"/>
                <a:gd name="T18" fmla="*/ 355 w 791"/>
                <a:gd name="T19" fmla="*/ 796 h 798"/>
                <a:gd name="T20" fmla="*/ 278 w 791"/>
                <a:gd name="T21" fmla="*/ 780 h 798"/>
                <a:gd name="T22" fmla="*/ 206 w 791"/>
                <a:gd name="T23" fmla="*/ 750 h 798"/>
                <a:gd name="T24" fmla="*/ 145 w 791"/>
                <a:gd name="T25" fmla="*/ 706 h 798"/>
                <a:gd name="T26" fmla="*/ 90 w 791"/>
                <a:gd name="T27" fmla="*/ 652 h 798"/>
                <a:gd name="T28" fmla="*/ 48 w 791"/>
                <a:gd name="T29" fmla="*/ 588 h 798"/>
                <a:gd name="T30" fmla="*/ 18 w 791"/>
                <a:gd name="T31" fmla="*/ 518 h 798"/>
                <a:gd name="T32" fmla="*/ 2 w 791"/>
                <a:gd name="T33" fmla="*/ 440 h 798"/>
                <a:gd name="T34" fmla="*/ 0 w 791"/>
                <a:gd name="T35" fmla="*/ 398 h 798"/>
                <a:gd name="T36" fmla="*/ 8 w 791"/>
                <a:gd name="T37" fmla="*/ 318 h 798"/>
                <a:gd name="T38" fmla="*/ 32 w 791"/>
                <a:gd name="T39" fmla="*/ 244 h 798"/>
                <a:gd name="T40" fmla="*/ 68 w 791"/>
                <a:gd name="T41" fmla="*/ 176 h 798"/>
                <a:gd name="T42" fmla="*/ 115 w 791"/>
                <a:gd name="T43" fmla="*/ 116 h 798"/>
                <a:gd name="T44" fmla="*/ 175 w 791"/>
                <a:gd name="T45" fmla="*/ 68 h 798"/>
                <a:gd name="T46" fmla="*/ 242 w 791"/>
                <a:gd name="T47" fmla="*/ 30 h 798"/>
                <a:gd name="T48" fmla="*/ 315 w 791"/>
                <a:gd name="T49" fmla="*/ 8 h 798"/>
                <a:gd name="T50" fmla="*/ 395 w 791"/>
                <a:gd name="T51" fmla="*/ 0 h 798"/>
                <a:gd name="T52" fmla="*/ 436 w 791"/>
                <a:gd name="T53" fmla="*/ 2 h 798"/>
                <a:gd name="T54" fmla="*/ 514 w 791"/>
                <a:gd name="T55" fmla="*/ 18 h 798"/>
                <a:gd name="T56" fmla="*/ 585 w 791"/>
                <a:gd name="T57" fmla="*/ 48 h 798"/>
                <a:gd name="T58" fmla="*/ 646 w 791"/>
                <a:gd name="T59" fmla="*/ 90 h 798"/>
                <a:gd name="T60" fmla="*/ 700 w 791"/>
                <a:gd name="T61" fmla="*/ 144 h 798"/>
                <a:gd name="T62" fmla="*/ 744 w 791"/>
                <a:gd name="T63" fmla="*/ 208 h 798"/>
                <a:gd name="T64" fmla="*/ 773 w 791"/>
                <a:gd name="T65" fmla="*/ 280 h 798"/>
                <a:gd name="T66" fmla="*/ 789 w 791"/>
                <a:gd name="T67" fmla="*/ 358 h 798"/>
                <a:gd name="T68" fmla="*/ 791 w 791"/>
                <a:gd name="T69" fmla="*/ 398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91" h="798">
                  <a:moveTo>
                    <a:pt x="791" y="398"/>
                  </a:moveTo>
                  <a:lnTo>
                    <a:pt x="791" y="398"/>
                  </a:lnTo>
                  <a:lnTo>
                    <a:pt x="789" y="440"/>
                  </a:lnTo>
                  <a:lnTo>
                    <a:pt x="783" y="478"/>
                  </a:lnTo>
                  <a:lnTo>
                    <a:pt x="773" y="518"/>
                  </a:lnTo>
                  <a:lnTo>
                    <a:pt x="759" y="554"/>
                  </a:lnTo>
                  <a:lnTo>
                    <a:pt x="744" y="588"/>
                  </a:lnTo>
                  <a:lnTo>
                    <a:pt x="724" y="622"/>
                  </a:lnTo>
                  <a:lnTo>
                    <a:pt x="700" y="652"/>
                  </a:lnTo>
                  <a:lnTo>
                    <a:pt x="676" y="680"/>
                  </a:lnTo>
                  <a:lnTo>
                    <a:pt x="646" y="706"/>
                  </a:lnTo>
                  <a:lnTo>
                    <a:pt x="617" y="730"/>
                  </a:lnTo>
                  <a:lnTo>
                    <a:pt x="585" y="750"/>
                  </a:lnTo>
                  <a:lnTo>
                    <a:pt x="549" y="766"/>
                  </a:lnTo>
                  <a:lnTo>
                    <a:pt x="514" y="780"/>
                  </a:lnTo>
                  <a:lnTo>
                    <a:pt x="476" y="790"/>
                  </a:lnTo>
                  <a:lnTo>
                    <a:pt x="436" y="796"/>
                  </a:lnTo>
                  <a:lnTo>
                    <a:pt x="395" y="798"/>
                  </a:lnTo>
                  <a:lnTo>
                    <a:pt x="395" y="798"/>
                  </a:lnTo>
                  <a:lnTo>
                    <a:pt x="355" y="796"/>
                  </a:lnTo>
                  <a:lnTo>
                    <a:pt x="315" y="790"/>
                  </a:lnTo>
                  <a:lnTo>
                    <a:pt x="278" y="780"/>
                  </a:lnTo>
                  <a:lnTo>
                    <a:pt x="242" y="766"/>
                  </a:lnTo>
                  <a:lnTo>
                    <a:pt x="206" y="750"/>
                  </a:lnTo>
                  <a:lnTo>
                    <a:pt x="175" y="730"/>
                  </a:lnTo>
                  <a:lnTo>
                    <a:pt x="145" y="706"/>
                  </a:lnTo>
                  <a:lnTo>
                    <a:pt x="115" y="680"/>
                  </a:lnTo>
                  <a:lnTo>
                    <a:pt x="90" y="652"/>
                  </a:lnTo>
                  <a:lnTo>
                    <a:pt x="68" y="622"/>
                  </a:lnTo>
                  <a:lnTo>
                    <a:pt x="48" y="588"/>
                  </a:lnTo>
                  <a:lnTo>
                    <a:pt x="32" y="554"/>
                  </a:lnTo>
                  <a:lnTo>
                    <a:pt x="18" y="518"/>
                  </a:lnTo>
                  <a:lnTo>
                    <a:pt x="8" y="478"/>
                  </a:lnTo>
                  <a:lnTo>
                    <a:pt x="2" y="440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2" y="358"/>
                  </a:lnTo>
                  <a:lnTo>
                    <a:pt x="8" y="318"/>
                  </a:lnTo>
                  <a:lnTo>
                    <a:pt x="18" y="280"/>
                  </a:lnTo>
                  <a:lnTo>
                    <a:pt x="32" y="244"/>
                  </a:lnTo>
                  <a:lnTo>
                    <a:pt x="48" y="208"/>
                  </a:lnTo>
                  <a:lnTo>
                    <a:pt x="68" y="176"/>
                  </a:lnTo>
                  <a:lnTo>
                    <a:pt x="90" y="144"/>
                  </a:lnTo>
                  <a:lnTo>
                    <a:pt x="115" y="116"/>
                  </a:lnTo>
                  <a:lnTo>
                    <a:pt x="145" y="90"/>
                  </a:lnTo>
                  <a:lnTo>
                    <a:pt x="175" y="68"/>
                  </a:lnTo>
                  <a:lnTo>
                    <a:pt x="206" y="48"/>
                  </a:lnTo>
                  <a:lnTo>
                    <a:pt x="242" y="30"/>
                  </a:lnTo>
                  <a:lnTo>
                    <a:pt x="278" y="18"/>
                  </a:lnTo>
                  <a:lnTo>
                    <a:pt x="315" y="8"/>
                  </a:lnTo>
                  <a:lnTo>
                    <a:pt x="355" y="2"/>
                  </a:lnTo>
                  <a:lnTo>
                    <a:pt x="395" y="0"/>
                  </a:lnTo>
                  <a:lnTo>
                    <a:pt x="395" y="0"/>
                  </a:lnTo>
                  <a:lnTo>
                    <a:pt x="436" y="2"/>
                  </a:lnTo>
                  <a:lnTo>
                    <a:pt x="476" y="8"/>
                  </a:lnTo>
                  <a:lnTo>
                    <a:pt x="514" y="18"/>
                  </a:lnTo>
                  <a:lnTo>
                    <a:pt x="549" y="30"/>
                  </a:lnTo>
                  <a:lnTo>
                    <a:pt x="585" y="48"/>
                  </a:lnTo>
                  <a:lnTo>
                    <a:pt x="617" y="68"/>
                  </a:lnTo>
                  <a:lnTo>
                    <a:pt x="646" y="90"/>
                  </a:lnTo>
                  <a:lnTo>
                    <a:pt x="676" y="116"/>
                  </a:lnTo>
                  <a:lnTo>
                    <a:pt x="700" y="144"/>
                  </a:lnTo>
                  <a:lnTo>
                    <a:pt x="724" y="176"/>
                  </a:lnTo>
                  <a:lnTo>
                    <a:pt x="744" y="208"/>
                  </a:lnTo>
                  <a:lnTo>
                    <a:pt x="759" y="244"/>
                  </a:lnTo>
                  <a:lnTo>
                    <a:pt x="773" y="280"/>
                  </a:lnTo>
                  <a:lnTo>
                    <a:pt x="783" y="318"/>
                  </a:lnTo>
                  <a:lnTo>
                    <a:pt x="789" y="358"/>
                  </a:lnTo>
                  <a:lnTo>
                    <a:pt x="791" y="398"/>
                  </a:lnTo>
                  <a:lnTo>
                    <a:pt x="791" y="398"/>
                  </a:lnTo>
                  <a:close/>
                </a:path>
              </a:pathLst>
            </a:custGeom>
            <a:solidFill>
              <a:srgbClr val="383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" name="Freeform 637">
              <a:extLst>
                <a:ext uri="{FF2B5EF4-FFF2-40B4-BE49-F238E27FC236}">
                  <a16:creationId xmlns:a16="http://schemas.microsoft.com/office/drawing/2014/main" id="{7AFF8D98-B6F0-4386-A9BE-06EC9DEC6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2000" y="11018838"/>
              <a:ext cx="1060450" cy="1066800"/>
            </a:xfrm>
            <a:custGeom>
              <a:avLst/>
              <a:gdLst>
                <a:gd name="T0" fmla="*/ 668 w 668"/>
                <a:gd name="T1" fmla="*/ 336 h 672"/>
                <a:gd name="T2" fmla="*/ 660 w 668"/>
                <a:gd name="T3" fmla="*/ 404 h 672"/>
                <a:gd name="T4" fmla="*/ 640 w 668"/>
                <a:gd name="T5" fmla="*/ 468 h 672"/>
                <a:gd name="T6" fmla="*/ 610 w 668"/>
                <a:gd name="T7" fmla="*/ 524 h 672"/>
                <a:gd name="T8" fmla="*/ 569 w 668"/>
                <a:gd name="T9" fmla="*/ 574 h 672"/>
                <a:gd name="T10" fmla="*/ 519 w 668"/>
                <a:gd name="T11" fmla="*/ 616 h 672"/>
                <a:gd name="T12" fmla="*/ 464 w 668"/>
                <a:gd name="T13" fmla="*/ 646 h 672"/>
                <a:gd name="T14" fmla="*/ 400 w 668"/>
                <a:gd name="T15" fmla="*/ 666 h 672"/>
                <a:gd name="T16" fmla="*/ 333 w 668"/>
                <a:gd name="T17" fmla="*/ 672 h 672"/>
                <a:gd name="T18" fmla="*/ 299 w 668"/>
                <a:gd name="T19" fmla="*/ 670 h 672"/>
                <a:gd name="T20" fmla="*/ 234 w 668"/>
                <a:gd name="T21" fmla="*/ 658 h 672"/>
                <a:gd name="T22" fmla="*/ 174 w 668"/>
                <a:gd name="T23" fmla="*/ 632 h 672"/>
                <a:gd name="T24" fmla="*/ 121 w 668"/>
                <a:gd name="T25" fmla="*/ 596 h 672"/>
                <a:gd name="T26" fmla="*/ 77 w 668"/>
                <a:gd name="T27" fmla="*/ 550 h 672"/>
                <a:gd name="T28" fmla="*/ 41 w 668"/>
                <a:gd name="T29" fmla="*/ 496 h 672"/>
                <a:gd name="T30" fmla="*/ 16 w 668"/>
                <a:gd name="T31" fmla="*/ 436 h 672"/>
                <a:gd name="T32" fmla="*/ 2 w 668"/>
                <a:gd name="T33" fmla="*/ 370 h 672"/>
                <a:gd name="T34" fmla="*/ 0 w 668"/>
                <a:gd name="T35" fmla="*/ 336 h 672"/>
                <a:gd name="T36" fmla="*/ 8 w 668"/>
                <a:gd name="T37" fmla="*/ 268 h 672"/>
                <a:gd name="T38" fmla="*/ 26 w 668"/>
                <a:gd name="T39" fmla="*/ 206 h 672"/>
                <a:gd name="T40" fmla="*/ 57 w 668"/>
                <a:gd name="T41" fmla="*/ 148 h 672"/>
                <a:gd name="T42" fmla="*/ 99 w 668"/>
                <a:gd name="T43" fmla="*/ 98 h 672"/>
                <a:gd name="T44" fmla="*/ 146 w 668"/>
                <a:gd name="T45" fmla="*/ 58 h 672"/>
                <a:gd name="T46" fmla="*/ 204 w 668"/>
                <a:gd name="T47" fmla="*/ 26 h 672"/>
                <a:gd name="T48" fmla="*/ 267 w 668"/>
                <a:gd name="T49" fmla="*/ 6 h 672"/>
                <a:gd name="T50" fmla="*/ 333 w 668"/>
                <a:gd name="T51" fmla="*/ 0 h 672"/>
                <a:gd name="T52" fmla="*/ 368 w 668"/>
                <a:gd name="T53" fmla="*/ 2 h 672"/>
                <a:gd name="T54" fmla="*/ 432 w 668"/>
                <a:gd name="T55" fmla="*/ 16 h 672"/>
                <a:gd name="T56" fmla="*/ 493 w 668"/>
                <a:gd name="T57" fmla="*/ 40 h 672"/>
                <a:gd name="T58" fmla="*/ 545 w 668"/>
                <a:gd name="T59" fmla="*/ 76 h 672"/>
                <a:gd name="T60" fmla="*/ 590 w 668"/>
                <a:gd name="T61" fmla="*/ 122 h 672"/>
                <a:gd name="T62" fmla="*/ 626 w 668"/>
                <a:gd name="T63" fmla="*/ 176 h 672"/>
                <a:gd name="T64" fmla="*/ 652 w 668"/>
                <a:gd name="T65" fmla="*/ 236 h 672"/>
                <a:gd name="T66" fmla="*/ 666 w 668"/>
                <a:gd name="T67" fmla="*/ 302 h 672"/>
                <a:gd name="T68" fmla="*/ 668 w 668"/>
                <a:gd name="T69" fmla="*/ 336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8" h="672">
                  <a:moveTo>
                    <a:pt x="668" y="336"/>
                  </a:moveTo>
                  <a:lnTo>
                    <a:pt x="668" y="336"/>
                  </a:lnTo>
                  <a:lnTo>
                    <a:pt x="666" y="370"/>
                  </a:lnTo>
                  <a:lnTo>
                    <a:pt x="660" y="404"/>
                  </a:lnTo>
                  <a:lnTo>
                    <a:pt x="652" y="436"/>
                  </a:lnTo>
                  <a:lnTo>
                    <a:pt x="640" y="468"/>
                  </a:lnTo>
                  <a:lnTo>
                    <a:pt x="626" y="496"/>
                  </a:lnTo>
                  <a:lnTo>
                    <a:pt x="610" y="524"/>
                  </a:lnTo>
                  <a:lnTo>
                    <a:pt x="590" y="550"/>
                  </a:lnTo>
                  <a:lnTo>
                    <a:pt x="569" y="574"/>
                  </a:lnTo>
                  <a:lnTo>
                    <a:pt x="545" y="596"/>
                  </a:lnTo>
                  <a:lnTo>
                    <a:pt x="519" y="616"/>
                  </a:lnTo>
                  <a:lnTo>
                    <a:pt x="493" y="632"/>
                  </a:lnTo>
                  <a:lnTo>
                    <a:pt x="464" y="646"/>
                  </a:lnTo>
                  <a:lnTo>
                    <a:pt x="432" y="658"/>
                  </a:lnTo>
                  <a:lnTo>
                    <a:pt x="400" y="666"/>
                  </a:lnTo>
                  <a:lnTo>
                    <a:pt x="368" y="670"/>
                  </a:lnTo>
                  <a:lnTo>
                    <a:pt x="333" y="672"/>
                  </a:lnTo>
                  <a:lnTo>
                    <a:pt x="333" y="672"/>
                  </a:lnTo>
                  <a:lnTo>
                    <a:pt x="299" y="670"/>
                  </a:lnTo>
                  <a:lnTo>
                    <a:pt x="267" y="666"/>
                  </a:lnTo>
                  <a:lnTo>
                    <a:pt x="234" y="658"/>
                  </a:lnTo>
                  <a:lnTo>
                    <a:pt x="204" y="646"/>
                  </a:lnTo>
                  <a:lnTo>
                    <a:pt x="174" y="632"/>
                  </a:lnTo>
                  <a:lnTo>
                    <a:pt x="146" y="616"/>
                  </a:lnTo>
                  <a:lnTo>
                    <a:pt x="121" y="596"/>
                  </a:lnTo>
                  <a:lnTo>
                    <a:pt x="99" y="574"/>
                  </a:lnTo>
                  <a:lnTo>
                    <a:pt x="77" y="550"/>
                  </a:lnTo>
                  <a:lnTo>
                    <a:pt x="57" y="524"/>
                  </a:lnTo>
                  <a:lnTo>
                    <a:pt x="41" y="496"/>
                  </a:lnTo>
                  <a:lnTo>
                    <a:pt x="26" y="468"/>
                  </a:lnTo>
                  <a:lnTo>
                    <a:pt x="16" y="436"/>
                  </a:lnTo>
                  <a:lnTo>
                    <a:pt x="8" y="404"/>
                  </a:lnTo>
                  <a:lnTo>
                    <a:pt x="2" y="370"/>
                  </a:lnTo>
                  <a:lnTo>
                    <a:pt x="0" y="336"/>
                  </a:lnTo>
                  <a:lnTo>
                    <a:pt x="0" y="336"/>
                  </a:lnTo>
                  <a:lnTo>
                    <a:pt x="2" y="302"/>
                  </a:lnTo>
                  <a:lnTo>
                    <a:pt x="8" y="268"/>
                  </a:lnTo>
                  <a:lnTo>
                    <a:pt x="16" y="236"/>
                  </a:lnTo>
                  <a:lnTo>
                    <a:pt x="26" y="206"/>
                  </a:lnTo>
                  <a:lnTo>
                    <a:pt x="41" y="176"/>
                  </a:lnTo>
                  <a:lnTo>
                    <a:pt x="57" y="148"/>
                  </a:lnTo>
                  <a:lnTo>
                    <a:pt x="77" y="122"/>
                  </a:lnTo>
                  <a:lnTo>
                    <a:pt x="99" y="98"/>
                  </a:lnTo>
                  <a:lnTo>
                    <a:pt x="121" y="76"/>
                  </a:lnTo>
                  <a:lnTo>
                    <a:pt x="146" y="58"/>
                  </a:lnTo>
                  <a:lnTo>
                    <a:pt x="174" y="40"/>
                  </a:lnTo>
                  <a:lnTo>
                    <a:pt x="204" y="26"/>
                  </a:lnTo>
                  <a:lnTo>
                    <a:pt x="234" y="16"/>
                  </a:lnTo>
                  <a:lnTo>
                    <a:pt x="267" y="6"/>
                  </a:lnTo>
                  <a:lnTo>
                    <a:pt x="299" y="2"/>
                  </a:lnTo>
                  <a:lnTo>
                    <a:pt x="333" y="0"/>
                  </a:lnTo>
                  <a:lnTo>
                    <a:pt x="333" y="0"/>
                  </a:lnTo>
                  <a:lnTo>
                    <a:pt x="368" y="2"/>
                  </a:lnTo>
                  <a:lnTo>
                    <a:pt x="400" y="6"/>
                  </a:lnTo>
                  <a:lnTo>
                    <a:pt x="432" y="16"/>
                  </a:lnTo>
                  <a:lnTo>
                    <a:pt x="464" y="26"/>
                  </a:lnTo>
                  <a:lnTo>
                    <a:pt x="493" y="40"/>
                  </a:lnTo>
                  <a:lnTo>
                    <a:pt x="519" y="58"/>
                  </a:lnTo>
                  <a:lnTo>
                    <a:pt x="545" y="76"/>
                  </a:lnTo>
                  <a:lnTo>
                    <a:pt x="569" y="98"/>
                  </a:lnTo>
                  <a:lnTo>
                    <a:pt x="590" y="122"/>
                  </a:lnTo>
                  <a:lnTo>
                    <a:pt x="610" y="148"/>
                  </a:lnTo>
                  <a:lnTo>
                    <a:pt x="626" y="176"/>
                  </a:lnTo>
                  <a:lnTo>
                    <a:pt x="640" y="206"/>
                  </a:lnTo>
                  <a:lnTo>
                    <a:pt x="652" y="236"/>
                  </a:lnTo>
                  <a:lnTo>
                    <a:pt x="660" y="268"/>
                  </a:lnTo>
                  <a:lnTo>
                    <a:pt x="666" y="302"/>
                  </a:lnTo>
                  <a:lnTo>
                    <a:pt x="668" y="336"/>
                  </a:lnTo>
                  <a:lnTo>
                    <a:pt x="668" y="336"/>
                  </a:lnTo>
                  <a:close/>
                </a:path>
              </a:pathLst>
            </a:custGeom>
            <a:solidFill>
              <a:srgbClr val="EBE8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" name="Freeform 638">
              <a:extLst>
                <a:ext uri="{FF2B5EF4-FFF2-40B4-BE49-F238E27FC236}">
                  <a16:creationId xmlns:a16="http://schemas.microsoft.com/office/drawing/2014/main" id="{8167379E-5575-4B1B-9D2A-6CC25641E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075" y="11304588"/>
              <a:ext cx="493713" cy="415925"/>
            </a:xfrm>
            <a:custGeom>
              <a:avLst/>
              <a:gdLst>
                <a:gd name="T0" fmla="*/ 311 w 311"/>
                <a:gd name="T1" fmla="*/ 0 h 262"/>
                <a:gd name="T2" fmla="*/ 0 w 311"/>
                <a:gd name="T3" fmla="*/ 230 h 262"/>
                <a:gd name="T4" fmla="*/ 26 w 311"/>
                <a:gd name="T5" fmla="*/ 262 h 262"/>
                <a:gd name="T6" fmla="*/ 311 w 311"/>
                <a:gd name="T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1" h="262">
                  <a:moveTo>
                    <a:pt x="311" y="0"/>
                  </a:moveTo>
                  <a:lnTo>
                    <a:pt x="0" y="230"/>
                  </a:lnTo>
                  <a:lnTo>
                    <a:pt x="26" y="262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383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" name="Rectangle 639">
              <a:extLst>
                <a:ext uri="{FF2B5EF4-FFF2-40B4-BE49-F238E27FC236}">
                  <a16:creationId xmlns:a16="http://schemas.microsoft.com/office/drawing/2014/main" id="{CFAE06C2-BD0B-4F1A-8E3D-445A4D71C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4288" y="11075988"/>
              <a:ext cx="15875" cy="44450"/>
            </a:xfrm>
            <a:prstGeom prst="rect">
              <a:avLst/>
            </a:pr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" name="Rectangle 640">
              <a:extLst>
                <a:ext uri="{FF2B5EF4-FFF2-40B4-BE49-F238E27FC236}">
                  <a16:creationId xmlns:a16="http://schemas.microsoft.com/office/drawing/2014/main" id="{4531A641-69AC-4ABA-8347-94529A8F2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4288" y="11990388"/>
              <a:ext cx="15875" cy="44450"/>
            </a:xfrm>
            <a:prstGeom prst="rect">
              <a:avLst/>
            </a:pr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" name="Freeform 641">
              <a:extLst>
                <a:ext uri="{FF2B5EF4-FFF2-40B4-BE49-F238E27FC236}">
                  <a16:creationId xmlns:a16="http://schemas.microsoft.com/office/drawing/2014/main" id="{E8F55441-9C8A-4466-BEBF-20E36934F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825" y="11158538"/>
              <a:ext cx="38100" cy="44450"/>
            </a:xfrm>
            <a:custGeom>
              <a:avLst/>
              <a:gdLst>
                <a:gd name="T0" fmla="*/ 24 w 24"/>
                <a:gd name="T1" fmla="*/ 22 h 28"/>
                <a:gd name="T2" fmla="*/ 16 w 24"/>
                <a:gd name="T3" fmla="*/ 28 h 28"/>
                <a:gd name="T4" fmla="*/ 0 w 24"/>
                <a:gd name="T5" fmla="*/ 4 h 28"/>
                <a:gd name="T6" fmla="*/ 6 w 24"/>
                <a:gd name="T7" fmla="*/ 0 h 28"/>
                <a:gd name="T8" fmla="*/ 24 w 24"/>
                <a:gd name="T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8">
                  <a:moveTo>
                    <a:pt x="24" y="22"/>
                  </a:moveTo>
                  <a:lnTo>
                    <a:pt x="16" y="28"/>
                  </a:lnTo>
                  <a:lnTo>
                    <a:pt x="0" y="4"/>
                  </a:lnTo>
                  <a:lnTo>
                    <a:pt x="6" y="0"/>
                  </a:lnTo>
                  <a:lnTo>
                    <a:pt x="24" y="22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" name="Freeform 642">
              <a:extLst>
                <a:ext uri="{FF2B5EF4-FFF2-40B4-BE49-F238E27FC236}">
                  <a16:creationId xmlns:a16="http://schemas.microsoft.com/office/drawing/2014/main" id="{9A0C8ABF-8232-4ADF-96DF-5FF600DE9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938" y="11907838"/>
              <a:ext cx="38100" cy="44450"/>
            </a:xfrm>
            <a:custGeom>
              <a:avLst/>
              <a:gdLst>
                <a:gd name="T0" fmla="*/ 24 w 24"/>
                <a:gd name="T1" fmla="*/ 24 h 28"/>
                <a:gd name="T2" fmla="*/ 16 w 24"/>
                <a:gd name="T3" fmla="*/ 28 h 28"/>
                <a:gd name="T4" fmla="*/ 0 w 24"/>
                <a:gd name="T5" fmla="*/ 4 h 28"/>
                <a:gd name="T6" fmla="*/ 8 w 24"/>
                <a:gd name="T7" fmla="*/ 0 h 28"/>
                <a:gd name="T8" fmla="*/ 24 w 24"/>
                <a:gd name="T9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8">
                  <a:moveTo>
                    <a:pt x="24" y="24"/>
                  </a:moveTo>
                  <a:lnTo>
                    <a:pt x="16" y="28"/>
                  </a:lnTo>
                  <a:lnTo>
                    <a:pt x="0" y="4"/>
                  </a:lnTo>
                  <a:lnTo>
                    <a:pt x="8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" name="Freeform 643">
              <a:extLst>
                <a:ext uri="{FF2B5EF4-FFF2-40B4-BE49-F238E27FC236}">
                  <a16:creationId xmlns:a16="http://schemas.microsoft.com/office/drawing/2014/main" id="{E9C412E5-A574-4199-876B-6C0134378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963" y="11383963"/>
              <a:ext cx="44450" cy="28575"/>
            </a:xfrm>
            <a:custGeom>
              <a:avLst/>
              <a:gdLst>
                <a:gd name="T0" fmla="*/ 28 w 28"/>
                <a:gd name="T1" fmla="*/ 10 h 18"/>
                <a:gd name="T2" fmla="*/ 26 w 28"/>
                <a:gd name="T3" fmla="*/ 18 h 18"/>
                <a:gd name="T4" fmla="*/ 0 w 28"/>
                <a:gd name="T5" fmla="*/ 8 h 18"/>
                <a:gd name="T6" fmla="*/ 2 w 28"/>
                <a:gd name="T7" fmla="*/ 0 h 18"/>
                <a:gd name="T8" fmla="*/ 28 w 28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8">
                  <a:moveTo>
                    <a:pt x="28" y="10"/>
                  </a:moveTo>
                  <a:lnTo>
                    <a:pt x="26" y="18"/>
                  </a:lnTo>
                  <a:lnTo>
                    <a:pt x="0" y="8"/>
                  </a:lnTo>
                  <a:lnTo>
                    <a:pt x="2" y="0"/>
                  </a:lnTo>
                  <a:lnTo>
                    <a:pt x="28" y="1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" name="Freeform 644">
              <a:extLst>
                <a:ext uri="{FF2B5EF4-FFF2-40B4-BE49-F238E27FC236}">
                  <a16:creationId xmlns:a16="http://schemas.microsoft.com/office/drawing/2014/main" id="{64B11E07-0CBA-4B1A-AA61-4C9555DD2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0" y="11698288"/>
              <a:ext cx="44450" cy="28575"/>
            </a:xfrm>
            <a:custGeom>
              <a:avLst/>
              <a:gdLst>
                <a:gd name="T0" fmla="*/ 28 w 28"/>
                <a:gd name="T1" fmla="*/ 10 h 18"/>
                <a:gd name="T2" fmla="*/ 26 w 28"/>
                <a:gd name="T3" fmla="*/ 18 h 18"/>
                <a:gd name="T4" fmla="*/ 0 w 28"/>
                <a:gd name="T5" fmla="*/ 8 h 18"/>
                <a:gd name="T6" fmla="*/ 2 w 28"/>
                <a:gd name="T7" fmla="*/ 0 h 18"/>
                <a:gd name="T8" fmla="*/ 28 w 28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8">
                  <a:moveTo>
                    <a:pt x="28" y="10"/>
                  </a:moveTo>
                  <a:lnTo>
                    <a:pt x="26" y="18"/>
                  </a:lnTo>
                  <a:lnTo>
                    <a:pt x="0" y="8"/>
                  </a:lnTo>
                  <a:lnTo>
                    <a:pt x="2" y="0"/>
                  </a:lnTo>
                  <a:lnTo>
                    <a:pt x="28" y="1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" name="Freeform 645">
              <a:extLst>
                <a:ext uri="{FF2B5EF4-FFF2-40B4-BE49-F238E27FC236}">
                  <a16:creationId xmlns:a16="http://schemas.microsoft.com/office/drawing/2014/main" id="{8B80E370-22CA-473D-9969-9311A760E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0263" y="11660188"/>
              <a:ext cx="47625" cy="25400"/>
            </a:xfrm>
            <a:custGeom>
              <a:avLst/>
              <a:gdLst>
                <a:gd name="T0" fmla="*/ 28 w 30"/>
                <a:gd name="T1" fmla="*/ 0 h 16"/>
                <a:gd name="T2" fmla="*/ 30 w 30"/>
                <a:gd name="T3" fmla="*/ 8 h 16"/>
                <a:gd name="T4" fmla="*/ 2 w 30"/>
                <a:gd name="T5" fmla="*/ 16 h 16"/>
                <a:gd name="T6" fmla="*/ 0 w 30"/>
                <a:gd name="T7" fmla="*/ 8 h 16"/>
                <a:gd name="T8" fmla="*/ 28 w 30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6">
                  <a:moveTo>
                    <a:pt x="28" y="0"/>
                  </a:moveTo>
                  <a:lnTo>
                    <a:pt x="30" y="8"/>
                  </a:lnTo>
                  <a:lnTo>
                    <a:pt x="2" y="16"/>
                  </a:lnTo>
                  <a:lnTo>
                    <a:pt x="0" y="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9" name="Freeform 646">
              <a:extLst>
                <a:ext uri="{FF2B5EF4-FFF2-40B4-BE49-F238E27FC236}">
                  <a16:creationId xmlns:a16="http://schemas.microsoft.com/office/drawing/2014/main" id="{15DBCD62-2BB8-4433-9449-5B0DA1F0F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975" y="11425238"/>
              <a:ext cx="47625" cy="22225"/>
            </a:xfrm>
            <a:custGeom>
              <a:avLst/>
              <a:gdLst>
                <a:gd name="T0" fmla="*/ 28 w 30"/>
                <a:gd name="T1" fmla="*/ 0 h 14"/>
                <a:gd name="T2" fmla="*/ 30 w 30"/>
                <a:gd name="T3" fmla="*/ 8 h 14"/>
                <a:gd name="T4" fmla="*/ 2 w 30"/>
                <a:gd name="T5" fmla="*/ 14 h 14"/>
                <a:gd name="T6" fmla="*/ 0 w 30"/>
                <a:gd name="T7" fmla="*/ 6 h 14"/>
                <a:gd name="T8" fmla="*/ 28 w 30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4">
                  <a:moveTo>
                    <a:pt x="28" y="0"/>
                  </a:moveTo>
                  <a:lnTo>
                    <a:pt x="30" y="8"/>
                  </a:lnTo>
                  <a:lnTo>
                    <a:pt x="2" y="14"/>
                  </a:lnTo>
                  <a:lnTo>
                    <a:pt x="0" y="6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0" name="Freeform 647">
              <a:extLst>
                <a:ext uri="{FF2B5EF4-FFF2-40B4-BE49-F238E27FC236}">
                  <a16:creationId xmlns:a16="http://schemas.microsoft.com/office/drawing/2014/main" id="{A828EC3D-1A65-40AA-8755-A21BE53E2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11885613"/>
              <a:ext cx="36513" cy="41275"/>
            </a:xfrm>
            <a:custGeom>
              <a:avLst/>
              <a:gdLst>
                <a:gd name="T0" fmla="*/ 17 w 23"/>
                <a:gd name="T1" fmla="*/ 0 h 26"/>
                <a:gd name="T2" fmla="*/ 23 w 23"/>
                <a:gd name="T3" fmla="*/ 4 h 26"/>
                <a:gd name="T4" fmla="*/ 5 w 23"/>
                <a:gd name="T5" fmla="*/ 26 h 26"/>
                <a:gd name="T6" fmla="*/ 0 w 23"/>
                <a:gd name="T7" fmla="*/ 20 h 26"/>
                <a:gd name="T8" fmla="*/ 17 w 2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6">
                  <a:moveTo>
                    <a:pt x="17" y="0"/>
                  </a:moveTo>
                  <a:lnTo>
                    <a:pt x="23" y="4"/>
                  </a:lnTo>
                  <a:lnTo>
                    <a:pt x="5" y="26"/>
                  </a:lnTo>
                  <a:lnTo>
                    <a:pt x="0" y="2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1" name="Freeform 648">
              <a:extLst>
                <a:ext uri="{FF2B5EF4-FFF2-40B4-BE49-F238E27FC236}">
                  <a16:creationId xmlns:a16="http://schemas.microsoft.com/office/drawing/2014/main" id="{E795DF78-C877-47CD-A3DF-D5998C13D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11183938"/>
              <a:ext cx="38100" cy="41275"/>
            </a:xfrm>
            <a:custGeom>
              <a:avLst/>
              <a:gdLst>
                <a:gd name="T0" fmla="*/ 18 w 24"/>
                <a:gd name="T1" fmla="*/ 0 h 26"/>
                <a:gd name="T2" fmla="*/ 24 w 24"/>
                <a:gd name="T3" fmla="*/ 4 h 26"/>
                <a:gd name="T4" fmla="*/ 6 w 24"/>
                <a:gd name="T5" fmla="*/ 26 h 26"/>
                <a:gd name="T6" fmla="*/ 0 w 24"/>
                <a:gd name="T7" fmla="*/ 22 h 26"/>
                <a:gd name="T8" fmla="*/ 18 w 2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6">
                  <a:moveTo>
                    <a:pt x="18" y="0"/>
                  </a:moveTo>
                  <a:lnTo>
                    <a:pt x="24" y="4"/>
                  </a:lnTo>
                  <a:lnTo>
                    <a:pt x="6" y="26"/>
                  </a:lnTo>
                  <a:lnTo>
                    <a:pt x="0" y="22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2" name="Freeform 649">
              <a:extLst>
                <a:ext uri="{FF2B5EF4-FFF2-40B4-BE49-F238E27FC236}">
                  <a16:creationId xmlns:a16="http://schemas.microsoft.com/office/drawing/2014/main" id="{F17EE659-F9BF-4717-AA80-55503E033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2050" y="11974513"/>
              <a:ext cx="23813" cy="47625"/>
            </a:xfrm>
            <a:custGeom>
              <a:avLst/>
              <a:gdLst>
                <a:gd name="T0" fmla="*/ 7 w 15"/>
                <a:gd name="T1" fmla="*/ 0 h 30"/>
                <a:gd name="T2" fmla="*/ 15 w 15"/>
                <a:gd name="T3" fmla="*/ 2 h 30"/>
                <a:gd name="T4" fmla="*/ 7 w 15"/>
                <a:gd name="T5" fmla="*/ 30 h 30"/>
                <a:gd name="T6" fmla="*/ 0 w 15"/>
                <a:gd name="T7" fmla="*/ 26 h 30"/>
                <a:gd name="T8" fmla="*/ 7 w 15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0">
                  <a:moveTo>
                    <a:pt x="7" y="0"/>
                  </a:moveTo>
                  <a:lnTo>
                    <a:pt x="15" y="2"/>
                  </a:lnTo>
                  <a:lnTo>
                    <a:pt x="7" y="30"/>
                  </a:lnTo>
                  <a:lnTo>
                    <a:pt x="0" y="2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3" name="Freeform 650">
              <a:extLst>
                <a:ext uri="{FF2B5EF4-FFF2-40B4-BE49-F238E27FC236}">
                  <a16:creationId xmlns:a16="http://schemas.microsoft.com/office/drawing/2014/main" id="{A3C16C98-4287-46E7-B57E-799BE3794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0" y="11088688"/>
              <a:ext cx="25400" cy="47625"/>
            </a:xfrm>
            <a:custGeom>
              <a:avLst/>
              <a:gdLst>
                <a:gd name="T0" fmla="*/ 8 w 16"/>
                <a:gd name="T1" fmla="*/ 0 h 30"/>
                <a:gd name="T2" fmla="*/ 16 w 16"/>
                <a:gd name="T3" fmla="*/ 2 h 30"/>
                <a:gd name="T4" fmla="*/ 8 w 16"/>
                <a:gd name="T5" fmla="*/ 30 h 30"/>
                <a:gd name="T6" fmla="*/ 0 w 16"/>
                <a:gd name="T7" fmla="*/ 28 h 30"/>
                <a:gd name="T8" fmla="*/ 8 w 1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0">
                  <a:moveTo>
                    <a:pt x="8" y="0"/>
                  </a:moveTo>
                  <a:lnTo>
                    <a:pt x="16" y="2"/>
                  </a:lnTo>
                  <a:lnTo>
                    <a:pt x="8" y="30"/>
                  </a:lnTo>
                  <a:lnTo>
                    <a:pt x="0" y="2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4" name="Freeform 651">
              <a:extLst>
                <a:ext uri="{FF2B5EF4-FFF2-40B4-BE49-F238E27FC236}">
                  <a16:creationId xmlns:a16="http://schemas.microsoft.com/office/drawing/2014/main" id="{CE7D289A-18B6-4347-BC4A-E3AA7CAE3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900" y="11984038"/>
              <a:ext cx="22225" cy="44450"/>
            </a:xfrm>
            <a:custGeom>
              <a:avLst/>
              <a:gdLst>
                <a:gd name="T0" fmla="*/ 0 w 14"/>
                <a:gd name="T1" fmla="*/ 0 h 28"/>
                <a:gd name="T2" fmla="*/ 8 w 14"/>
                <a:gd name="T3" fmla="*/ 0 h 28"/>
                <a:gd name="T4" fmla="*/ 14 w 14"/>
                <a:gd name="T5" fmla="*/ 26 h 28"/>
                <a:gd name="T6" fmla="*/ 6 w 14"/>
                <a:gd name="T7" fmla="*/ 28 h 28"/>
                <a:gd name="T8" fmla="*/ 0 w 14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8">
                  <a:moveTo>
                    <a:pt x="0" y="0"/>
                  </a:moveTo>
                  <a:lnTo>
                    <a:pt x="8" y="0"/>
                  </a:lnTo>
                  <a:lnTo>
                    <a:pt x="14" y="26"/>
                  </a:lnTo>
                  <a:lnTo>
                    <a:pt x="6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" name="Freeform 652">
              <a:extLst>
                <a:ext uri="{FF2B5EF4-FFF2-40B4-BE49-F238E27FC236}">
                  <a16:creationId xmlns:a16="http://schemas.microsoft.com/office/drawing/2014/main" id="{418FA811-D682-4083-B7A7-9CE0C789C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738" y="11082338"/>
              <a:ext cx="22225" cy="44450"/>
            </a:xfrm>
            <a:custGeom>
              <a:avLst/>
              <a:gdLst>
                <a:gd name="T0" fmla="*/ 0 w 14"/>
                <a:gd name="T1" fmla="*/ 0 h 28"/>
                <a:gd name="T2" fmla="*/ 8 w 14"/>
                <a:gd name="T3" fmla="*/ 0 h 28"/>
                <a:gd name="T4" fmla="*/ 14 w 14"/>
                <a:gd name="T5" fmla="*/ 28 h 28"/>
                <a:gd name="T6" fmla="*/ 6 w 14"/>
                <a:gd name="T7" fmla="*/ 28 h 28"/>
                <a:gd name="T8" fmla="*/ 0 w 14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8">
                  <a:moveTo>
                    <a:pt x="0" y="0"/>
                  </a:moveTo>
                  <a:lnTo>
                    <a:pt x="8" y="0"/>
                  </a:lnTo>
                  <a:lnTo>
                    <a:pt x="14" y="28"/>
                  </a:lnTo>
                  <a:lnTo>
                    <a:pt x="6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" name="Freeform 653">
              <a:extLst>
                <a:ext uri="{FF2B5EF4-FFF2-40B4-BE49-F238E27FC236}">
                  <a16:creationId xmlns:a16="http://schemas.microsoft.com/office/drawing/2014/main" id="{078071C5-2722-4B93-84C0-B0D6DED54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938" y="11907838"/>
              <a:ext cx="38100" cy="44450"/>
            </a:xfrm>
            <a:custGeom>
              <a:avLst/>
              <a:gdLst>
                <a:gd name="T0" fmla="*/ 0 w 24"/>
                <a:gd name="T1" fmla="*/ 4 h 28"/>
                <a:gd name="T2" fmla="*/ 8 w 24"/>
                <a:gd name="T3" fmla="*/ 0 h 28"/>
                <a:gd name="T4" fmla="*/ 24 w 24"/>
                <a:gd name="T5" fmla="*/ 24 h 28"/>
                <a:gd name="T6" fmla="*/ 16 w 24"/>
                <a:gd name="T7" fmla="*/ 28 h 28"/>
                <a:gd name="T8" fmla="*/ 0 w 24"/>
                <a:gd name="T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8">
                  <a:moveTo>
                    <a:pt x="0" y="4"/>
                  </a:moveTo>
                  <a:lnTo>
                    <a:pt x="8" y="0"/>
                  </a:lnTo>
                  <a:lnTo>
                    <a:pt x="24" y="24"/>
                  </a:lnTo>
                  <a:lnTo>
                    <a:pt x="16" y="28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" name="Freeform 654">
              <a:extLst>
                <a:ext uri="{FF2B5EF4-FFF2-40B4-BE49-F238E27FC236}">
                  <a16:creationId xmlns:a16="http://schemas.microsoft.com/office/drawing/2014/main" id="{87BE7639-8982-4FB9-825B-26D77B886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825" y="11158538"/>
              <a:ext cx="38100" cy="44450"/>
            </a:xfrm>
            <a:custGeom>
              <a:avLst/>
              <a:gdLst>
                <a:gd name="T0" fmla="*/ 0 w 24"/>
                <a:gd name="T1" fmla="*/ 4 h 28"/>
                <a:gd name="T2" fmla="*/ 6 w 24"/>
                <a:gd name="T3" fmla="*/ 0 h 28"/>
                <a:gd name="T4" fmla="*/ 24 w 24"/>
                <a:gd name="T5" fmla="*/ 22 h 28"/>
                <a:gd name="T6" fmla="*/ 16 w 24"/>
                <a:gd name="T7" fmla="*/ 28 h 28"/>
                <a:gd name="T8" fmla="*/ 0 w 24"/>
                <a:gd name="T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8">
                  <a:moveTo>
                    <a:pt x="0" y="4"/>
                  </a:moveTo>
                  <a:lnTo>
                    <a:pt x="6" y="0"/>
                  </a:lnTo>
                  <a:lnTo>
                    <a:pt x="24" y="22"/>
                  </a:lnTo>
                  <a:lnTo>
                    <a:pt x="16" y="28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" name="Freeform 655">
              <a:extLst>
                <a:ext uri="{FF2B5EF4-FFF2-40B4-BE49-F238E27FC236}">
                  <a16:creationId xmlns:a16="http://schemas.microsoft.com/office/drawing/2014/main" id="{7E43C1EB-8F8B-497F-A4A9-6797B0D46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2113" y="11768138"/>
              <a:ext cx="42863" cy="31750"/>
            </a:xfrm>
            <a:custGeom>
              <a:avLst/>
              <a:gdLst>
                <a:gd name="T0" fmla="*/ 0 w 27"/>
                <a:gd name="T1" fmla="*/ 6 h 20"/>
                <a:gd name="T2" fmla="*/ 4 w 27"/>
                <a:gd name="T3" fmla="*/ 0 h 20"/>
                <a:gd name="T4" fmla="*/ 27 w 27"/>
                <a:gd name="T5" fmla="*/ 14 h 20"/>
                <a:gd name="T6" fmla="*/ 23 w 27"/>
                <a:gd name="T7" fmla="*/ 20 h 20"/>
                <a:gd name="T8" fmla="*/ 0 w 27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0" y="6"/>
                  </a:moveTo>
                  <a:lnTo>
                    <a:pt x="4" y="0"/>
                  </a:lnTo>
                  <a:lnTo>
                    <a:pt x="27" y="14"/>
                  </a:lnTo>
                  <a:lnTo>
                    <a:pt x="23" y="2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" name="Freeform 656">
              <a:extLst>
                <a:ext uri="{FF2B5EF4-FFF2-40B4-BE49-F238E27FC236}">
                  <a16:creationId xmlns:a16="http://schemas.microsoft.com/office/drawing/2014/main" id="{522BC730-65C7-455D-AAD9-876E49BA4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713" y="11307763"/>
              <a:ext cx="47625" cy="34925"/>
            </a:xfrm>
            <a:custGeom>
              <a:avLst/>
              <a:gdLst>
                <a:gd name="T0" fmla="*/ 0 w 30"/>
                <a:gd name="T1" fmla="*/ 8 h 22"/>
                <a:gd name="T2" fmla="*/ 6 w 30"/>
                <a:gd name="T3" fmla="*/ 0 h 22"/>
                <a:gd name="T4" fmla="*/ 30 w 30"/>
                <a:gd name="T5" fmla="*/ 16 h 22"/>
                <a:gd name="T6" fmla="*/ 26 w 30"/>
                <a:gd name="T7" fmla="*/ 22 h 22"/>
                <a:gd name="T8" fmla="*/ 0 w 30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2">
                  <a:moveTo>
                    <a:pt x="0" y="8"/>
                  </a:moveTo>
                  <a:lnTo>
                    <a:pt x="6" y="0"/>
                  </a:lnTo>
                  <a:lnTo>
                    <a:pt x="30" y="16"/>
                  </a:lnTo>
                  <a:lnTo>
                    <a:pt x="26" y="22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0" name="Freeform 657">
              <a:extLst>
                <a:ext uri="{FF2B5EF4-FFF2-40B4-BE49-F238E27FC236}">
                  <a16:creationId xmlns:a16="http://schemas.microsoft.com/office/drawing/2014/main" id="{3831863F-56FC-40EC-B0CA-3FAA68227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11587163"/>
              <a:ext cx="44450" cy="15875"/>
            </a:xfrm>
            <a:custGeom>
              <a:avLst/>
              <a:gdLst>
                <a:gd name="T0" fmla="*/ 0 w 28"/>
                <a:gd name="T1" fmla="*/ 8 h 10"/>
                <a:gd name="T2" fmla="*/ 0 w 28"/>
                <a:gd name="T3" fmla="*/ 0 h 10"/>
                <a:gd name="T4" fmla="*/ 28 w 28"/>
                <a:gd name="T5" fmla="*/ 2 h 10"/>
                <a:gd name="T6" fmla="*/ 28 w 28"/>
                <a:gd name="T7" fmla="*/ 10 h 10"/>
                <a:gd name="T8" fmla="*/ 0 w 28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0">
                  <a:moveTo>
                    <a:pt x="0" y="8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28" y="1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" name="Freeform 658">
              <a:extLst>
                <a:ext uri="{FF2B5EF4-FFF2-40B4-BE49-F238E27FC236}">
                  <a16:creationId xmlns:a16="http://schemas.microsoft.com/office/drawing/2014/main" id="{3D222F71-4C79-4009-BECD-09BE3CE76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63" y="11507788"/>
              <a:ext cx="44450" cy="15875"/>
            </a:xfrm>
            <a:custGeom>
              <a:avLst/>
              <a:gdLst>
                <a:gd name="T0" fmla="*/ 0 w 28"/>
                <a:gd name="T1" fmla="*/ 8 h 10"/>
                <a:gd name="T2" fmla="*/ 0 w 28"/>
                <a:gd name="T3" fmla="*/ 0 h 10"/>
                <a:gd name="T4" fmla="*/ 28 w 28"/>
                <a:gd name="T5" fmla="*/ 2 h 10"/>
                <a:gd name="T6" fmla="*/ 28 w 28"/>
                <a:gd name="T7" fmla="*/ 10 h 10"/>
                <a:gd name="T8" fmla="*/ 0 w 28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0">
                  <a:moveTo>
                    <a:pt x="0" y="8"/>
                  </a:moveTo>
                  <a:lnTo>
                    <a:pt x="0" y="0"/>
                  </a:lnTo>
                  <a:lnTo>
                    <a:pt x="28" y="2"/>
                  </a:lnTo>
                  <a:lnTo>
                    <a:pt x="28" y="1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2" name="Freeform 659">
              <a:extLst>
                <a:ext uri="{FF2B5EF4-FFF2-40B4-BE49-F238E27FC236}">
                  <a16:creationId xmlns:a16="http://schemas.microsoft.com/office/drawing/2014/main" id="{6CB2B03D-178F-4B2B-8C2D-67DFF7B93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0" y="11383963"/>
              <a:ext cx="44450" cy="28575"/>
            </a:xfrm>
            <a:custGeom>
              <a:avLst/>
              <a:gdLst>
                <a:gd name="T0" fmla="*/ 2 w 28"/>
                <a:gd name="T1" fmla="*/ 18 h 18"/>
                <a:gd name="T2" fmla="*/ 0 w 28"/>
                <a:gd name="T3" fmla="*/ 10 h 18"/>
                <a:gd name="T4" fmla="*/ 26 w 28"/>
                <a:gd name="T5" fmla="*/ 0 h 18"/>
                <a:gd name="T6" fmla="*/ 28 w 28"/>
                <a:gd name="T7" fmla="*/ 8 h 18"/>
                <a:gd name="T8" fmla="*/ 2 w 2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8">
                  <a:moveTo>
                    <a:pt x="2" y="18"/>
                  </a:moveTo>
                  <a:lnTo>
                    <a:pt x="0" y="10"/>
                  </a:lnTo>
                  <a:lnTo>
                    <a:pt x="26" y="0"/>
                  </a:lnTo>
                  <a:lnTo>
                    <a:pt x="28" y="8"/>
                  </a:lnTo>
                  <a:lnTo>
                    <a:pt x="2" y="18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3" name="Freeform 660">
              <a:extLst>
                <a:ext uri="{FF2B5EF4-FFF2-40B4-BE49-F238E27FC236}">
                  <a16:creationId xmlns:a16="http://schemas.microsoft.com/office/drawing/2014/main" id="{903EAE3B-921E-4A22-A534-61ADA177D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963" y="11698288"/>
              <a:ext cx="44450" cy="28575"/>
            </a:xfrm>
            <a:custGeom>
              <a:avLst/>
              <a:gdLst>
                <a:gd name="T0" fmla="*/ 2 w 28"/>
                <a:gd name="T1" fmla="*/ 18 h 18"/>
                <a:gd name="T2" fmla="*/ 0 w 28"/>
                <a:gd name="T3" fmla="*/ 10 h 18"/>
                <a:gd name="T4" fmla="*/ 26 w 28"/>
                <a:gd name="T5" fmla="*/ 0 h 18"/>
                <a:gd name="T6" fmla="*/ 28 w 28"/>
                <a:gd name="T7" fmla="*/ 8 h 18"/>
                <a:gd name="T8" fmla="*/ 2 w 2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8">
                  <a:moveTo>
                    <a:pt x="2" y="18"/>
                  </a:moveTo>
                  <a:lnTo>
                    <a:pt x="0" y="10"/>
                  </a:lnTo>
                  <a:lnTo>
                    <a:pt x="26" y="0"/>
                  </a:lnTo>
                  <a:lnTo>
                    <a:pt x="28" y="8"/>
                  </a:lnTo>
                  <a:lnTo>
                    <a:pt x="2" y="18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4" name="Freeform 661">
              <a:extLst>
                <a:ext uri="{FF2B5EF4-FFF2-40B4-BE49-F238E27FC236}">
                  <a16:creationId xmlns:a16="http://schemas.microsoft.com/office/drawing/2014/main" id="{A1BDA2F8-267A-42B8-9BC6-2115724A2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2263" y="11209338"/>
              <a:ext cx="41275" cy="41275"/>
            </a:xfrm>
            <a:custGeom>
              <a:avLst/>
              <a:gdLst>
                <a:gd name="T0" fmla="*/ 6 w 26"/>
                <a:gd name="T1" fmla="*/ 26 h 26"/>
                <a:gd name="T2" fmla="*/ 0 w 26"/>
                <a:gd name="T3" fmla="*/ 22 h 26"/>
                <a:gd name="T4" fmla="*/ 20 w 26"/>
                <a:gd name="T5" fmla="*/ 0 h 26"/>
                <a:gd name="T6" fmla="*/ 26 w 26"/>
                <a:gd name="T7" fmla="*/ 6 h 26"/>
                <a:gd name="T8" fmla="*/ 6 w 26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6" y="26"/>
                  </a:moveTo>
                  <a:lnTo>
                    <a:pt x="0" y="22"/>
                  </a:lnTo>
                  <a:lnTo>
                    <a:pt x="20" y="0"/>
                  </a:lnTo>
                  <a:lnTo>
                    <a:pt x="26" y="6"/>
                  </a:lnTo>
                  <a:lnTo>
                    <a:pt x="6" y="26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5" name="Freeform 662">
              <a:extLst>
                <a:ext uri="{FF2B5EF4-FFF2-40B4-BE49-F238E27FC236}">
                  <a16:creationId xmlns:a16="http://schemas.microsoft.com/office/drawing/2014/main" id="{BAA39C52-4E08-4CF1-A730-03DB2ABED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913" y="11857038"/>
              <a:ext cx="39688" cy="41275"/>
            </a:xfrm>
            <a:custGeom>
              <a:avLst/>
              <a:gdLst>
                <a:gd name="T0" fmla="*/ 6 w 25"/>
                <a:gd name="T1" fmla="*/ 26 h 26"/>
                <a:gd name="T2" fmla="*/ 0 w 25"/>
                <a:gd name="T3" fmla="*/ 20 h 26"/>
                <a:gd name="T4" fmla="*/ 20 w 25"/>
                <a:gd name="T5" fmla="*/ 0 h 26"/>
                <a:gd name="T6" fmla="*/ 25 w 25"/>
                <a:gd name="T7" fmla="*/ 6 h 26"/>
                <a:gd name="T8" fmla="*/ 6 w 2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6">
                  <a:moveTo>
                    <a:pt x="6" y="26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5" y="6"/>
                  </a:lnTo>
                  <a:lnTo>
                    <a:pt x="6" y="26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6" name="Freeform 663">
              <a:extLst>
                <a:ext uri="{FF2B5EF4-FFF2-40B4-BE49-F238E27FC236}">
                  <a16:creationId xmlns:a16="http://schemas.microsoft.com/office/drawing/2014/main" id="{ED3E20A0-5AE2-46BE-B6BB-159A57D1F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1925" y="11101388"/>
              <a:ext cx="28575" cy="47625"/>
            </a:xfrm>
            <a:custGeom>
              <a:avLst/>
              <a:gdLst>
                <a:gd name="T0" fmla="*/ 8 w 18"/>
                <a:gd name="T1" fmla="*/ 30 h 30"/>
                <a:gd name="T2" fmla="*/ 0 w 18"/>
                <a:gd name="T3" fmla="*/ 26 h 30"/>
                <a:gd name="T4" fmla="*/ 10 w 18"/>
                <a:gd name="T5" fmla="*/ 0 h 30"/>
                <a:gd name="T6" fmla="*/ 18 w 18"/>
                <a:gd name="T7" fmla="*/ 4 h 30"/>
                <a:gd name="T8" fmla="*/ 8 w 1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0">
                  <a:moveTo>
                    <a:pt x="8" y="30"/>
                  </a:moveTo>
                  <a:lnTo>
                    <a:pt x="0" y="26"/>
                  </a:lnTo>
                  <a:lnTo>
                    <a:pt x="10" y="0"/>
                  </a:lnTo>
                  <a:lnTo>
                    <a:pt x="18" y="4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7" name="Freeform 664">
              <a:extLst>
                <a:ext uri="{FF2B5EF4-FFF2-40B4-BE49-F238E27FC236}">
                  <a16:creationId xmlns:a16="http://schemas.microsoft.com/office/drawing/2014/main" id="{BF8B0747-03D7-4EE2-A3EC-1B75FF4AD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3950" y="11961813"/>
              <a:ext cx="28575" cy="47625"/>
            </a:xfrm>
            <a:custGeom>
              <a:avLst/>
              <a:gdLst>
                <a:gd name="T0" fmla="*/ 8 w 18"/>
                <a:gd name="T1" fmla="*/ 30 h 30"/>
                <a:gd name="T2" fmla="*/ 0 w 18"/>
                <a:gd name="T3" fmla="*/ 26 h 30"/>
                <a:gd name="T4" fmla="*/ 10 w 18"/>
                <a:gd name="T5" fmla="*/ 0 h 30"/>
                <a:gd name="T6" fmla="*/ 18 w 18"/>
                <a:gd name="T7" fmla="*/ 2 h 30"/>
                <a:gd name="T8" fmla="*/ 8 w 1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0">
                  <a:moveTo>
                    <a:pt x="8" y="30"/>
                  </a:moveTo>
                  <a:lnTo>
                    <a:pt x="0" y="26"/>
                  </a:lnTo>
                  <a:lnTo>
                    <a:pt x="10" y="0"/>
                  </a:lnTo>
                  <a:lnTo>
                    <a:pt x="18" y="2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8" name="Freeform 665">
              <a:extLst>
                <a:ext uri="{FF2B5EF4-FFF2-40B4-BE49-F238E27FC236}">
                  <a16:creationId xmlns:a16="http://schemas.microsoft.com/office/drawing/2014/main" id="{1C2BBC8A-D598-44C2-878A-538881C8C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3013" y="11075988"/>
              <a:ext cx="19050" cy="47625"/>
            </a:xfrm>
            <a:custGeom>
              <a:avLst/>
              <a:gdLst>
                <a:gd name="T0" fmla="*/ 12 w 12"/>
                <a:gd name="T1" fmla="*/ 28 h 30"/>
                <a:gd name="T2" fmla="*/ 2 w 12"/>
                <a:gd name="T3" fmla="*/ 30 h 30"/>
                <a:gd name="T4" fmla="*/ 0 w 12"/>
                <a:gd name="T5" fmla="*/ 0 h 30"/>
                <a:gd name="T6" fmla="*/ 8 w 12"/>
                <a:gd name="T7" fmla="*/ 0 h 30"/>
                <a:gd name="T8" fmla="*/ 12 w 12"/>
                <a:gd name="T9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0">
                  <a:moveTo>
                    <a:pt x="12" y="28"/>
                  </a:moveTo>
                  <a:lnTo>
                    <a:pt x="2" y="30"/>
                  </a:lnTo>
                  <a:lnTo>
                    <a:pt x="0" y="0"/>
                  </a:lnTo>
                  <a:lnTo>
                    <a:pt x="8" y="0"/>
                  </a:lnTo>
                  <a:lnTo>
                    <a:pt x="12" y="28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9" name="Freeform 666">
              <a:extLst>
                <a:ext uri="{FF2B5EF4-FFF2-40B4-BE49-F238E27FC236}">
                  <a16:creationId xmlns:a16="http://schemas.microsoft.com/office/drawing/2014/main" id="{2C8AA2AE-FA46-4EED-B9BA-588654268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2388" y="11987213"/>
              <a:ext cx="17463" cy="47625"/>
            </a:xfrm>
            <a:custGeom>
              <a:avLst/>
              <a:gdLst>
                <a:gd name="T0" fmla="*/ 11 w 11"/>
                <a:gd name="T1" fmla="*/ 28 h 30"/>
                <a:gd name="T2" fmla="*/ 4 w 11"/>
                <a:gd name="T3" fmla="*/ 30 h 30"/>
                <a:gd name="T4" fmla="*/ 0 w 11"/>
                <a:gd name="T5" fmla="*/ 2 h 30"/>
                <a:gd name="T6" fmla="*/ 8 w 11"/>
                <a:gd name="T7" fmla="*/ 0 h 30"/>
                <a:gd name="T8" fmla="*/ 11 w 11"/>
                <a:gd name="T9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0">
                  <a:moveTo>
                    <a:pt x="11" y="28"/>
                  </a:moveTo>
                  <a:lnTo>
                    <a:pt x="4" y="30"/>
                  </a:lnTo>
                  <a:lnTo>
                    <a:pt x="0" y="2"/>
                  </a:lnTo>
                  <a:lnTo>
                    <a:pt x="8" y="0"/>
                  </a:lnTo>
                  <a:lnTo>
                    <a:pt x="11" y="28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0" name="Freeform 667">
              <a:extLst>
                <a:ext uri="{FF2B5EF4-FFF2-40B4-BE49-F238E27FC236}">
                  <a16:creationId xmlns:a16="http://schemas.microsoft.com/office/drawing/2014/main" id="{EAC2B2EF-CCE3-43C2-85F1-DF3E26EC9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7750" y="11136313"/>
              <a:ext cx="34925" cy="44450"/>
            </a:xfrm>
            <a:custGeom>
              <a:avLst/>
              <a:gdLst>
                <a:gd name="T0" fmla="*/ 22 w 22"/>
                <a:gd name="T1" fmla="*/ 24 h 28"/>
                <a:gd name="T2" fmla="*/ 14 w 22"/>
                <a:gd name="T3" fmla="*/ 28 h 28"/>
                <a:gd name="T4" fmla="*/ 0 w 22"/>
                <a:gd name="T5" fmla="*/ 4 h 28"/>
                <a:gd name="T6" fmla="*/ 8 w 22"/>
                <a:gd name="T7" fmla="*/ 0 h 28"/>
                <a:gd name="T8" fmla="*/ 22 w 22"/>
                <a:gd name="T9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8">
                  <a:moveTo>
                    <a:pt x="22" y="24"/>
                  </a:moveTo>
                  <a:lnTo>
                    <a:pt x="14" y="28"/>
                  </a:lnTo>
                  <a:lnTo>
                    <a:pt x="0" y="4"/>
                  </a:lnTo>
                  <a:lnTo>
                    <a:pt x="8" y="0"/>
                  </a:lnTo>
                  <a:lnTo>
                    <a:pt x="22" y="24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1" name="Freeform 668">
              <a:extLst>
                <a:ext uri="{FF2B5EF4-FFF2-40B4-BE49-F238E27FC236}">
                  <a16:creationId xmlns:a16="http://schemas.microsoft.com/office/drawing/2014/main" id="{E74F8780-E51A-474C-B60D-39C370382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1775" y="11930063"/>
              <a:ext cx="33338" cy="44450"/>
            </a:xfrm>
            <a:custGeom>
              <a:avLst/>
              <a:gdLst>
                <a:gd name="T0" fmla="*/ 21 w 21"/>
                <a:gd name="T1" fmla="*/ 24 h 28"/>
                <a:gd name="T2" fmla="*/ 13 w 21"/>
                <a:gd name="T3" fmla="*/ 28 h 28"/>
                <a:gd name="T4" fmla="*/ 0 w 21"/>
                <a:gd name="T5" fmla="*/ 4 h 28"/>
                <a:gd name="T6" fmla="*/ 7 w 21"/>
                <a:gd name="T7" fmla="*/ 0 h 28"/>
                <a:gd name="T8" fmla="*/ 21 w 21"/>
                <a:gd name="T9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8">
                  <a:moveTo>
                    <a:pt x="21" y="24"/>
                  </a:moveTo>
                  <a:lnTo>
                    <a:pt x="13" y="28"/>
                  </a:lnTo>
                  <a:lnTo>
                    <a:pt x="0" y="4"/>
                  </a:lnTo>
                  <a:lnTo>
                    <a:pt x="7" y="0"/>
                  </a:lnTo>
                  <a:lnTo>
                    <a:pt x="21" y="24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2" name="Freeform 669">
              <a:extLst>
                <a:ext uri="{FF2B5EF4-FFF2-40B4-BE49-F238E27FC236}">
                  <a16:creationId xmlns:a16="http://schemas.microsoft.com/office/drawing/2014/main" id="{65ED5879-CE52-4C35-87C9-99778C8E3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6938" y="11272838"/>
              <a:ext cx="44450" cy="38100"/>
            </a:xfrm>
            <a:custGeom>
              <a:avLst/>
              <a:gdLst>
                <a:gd name="T0" fmla="*/ 28 w 28"/>
                <a:gd name="T1" fmla="*/ 18 h 24"/>
                <a:gd name="T2" fmla="*/ 24 w 28"/>
                <a:gd name="T3" fmla="*/ 24 h 24"/>
                <a:gd name="T4" fmla="*/ 0 w 28"/>
                <a:gd name="T5" fmla="*/ 8 h 24"/>
                <a:gd name="T6" fmla="*/ 6 w 28"/>
                <a:gd name="T7" fmla="*/ 0 h 24"/>
                <a:gd name="T8" fmla="*/ 28 w 28"/>
                <a:gd name="T9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4">
                  <a:moveTo>
                    <a:pt x="28" y="18"/>
                  </a:moveTo>
                  <a:lnTo>
                    <a:pt x="24" y="24"/>
                  </a:lnTo>
                  <a:lnTo>
                    <a:pt x="0" y="8"/>
                  </a:lnTo>
                  <a:lnTo>
                    <a:pt x="6" y="0"/>
                  </a:lnTo>
                  <a:lnTo>
                    <a:pt x="28" y="18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3" name="Freeform 670">
              <a:extLst>
                <a:ext uri="{FF2B5EF4-FFF2-40B4-BE49-F238E27FC236}">
                  <a16:creationId xmlns:a16="http://schemas.microsoft.com/office/drawing/2014/main" id="{7B36CDBF-B67E-42BD-9E63-F3BA23E05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11799888"/>
              <a:ext cx="46038" cy="34925"/>
            </a:xfrm>
            <a:custGeom>
              <a:avLst/>
              <a:gdLst>
                <a:gd name="T0" fmla="*/ 29 w 29"/>
                <a:gd name="T1" fmla="*/ 16 h 22"/>
                <a:gd name="T2" fmla="*/ 24 w 29"/>
                <a:gd name="T3" fmla="*/ 22 h 22"/>
                <a:gd name="T4" fmla="*/ 0 w 29"/>
                <a:gd name="T5" fmla="*/ 6 h 22"/>
                <a:gd name="T6" fmla="*/ 6 w 29"/>
                <a:gd name="T7" fmla="*/ 0 h 22"/>
                <a:gd name="T8" fmla="*/ 29 w 29"/>
                <a:gd name="T9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2">
                  <a:moveTo>
                    <a:pt x="29" y="16"/>
                  </a:moveTo>
                  <a:lnTo>
                    <a:pt x="24" y="22"/>
                  </a:lnTo>
                  <a:lnTo>
                    <a:pt x="0" y="6"/>
                  </a:lnTo>
                  <a:lnTo>
                    <a:pt x="6" y="0"/>
                  </a:lnTo>
                  <a:lnTo>
                    <a:pt x="29" y="16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" name="Freeform 671">
              <a:extLst>
                <a:ext uri="{FF2B5EF4-FFF2-40B4-BE49-F238E27FC236}">
                  <a16:creationId xmlns:a16="http://schemas.microsoft.com/office/drawing/2014/main" id="{C793A049-33EA-483E-98EE-25154AA45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738" y="11466513"/>
              <a:ext cx="47625" cy="19050"/>
            </a:xfrm>
            <a:custGeom>
              <a:avLst/>
              <a:gdLst>
                <a:gd name="T0" fmla="*/ 30 w 30"/>
                <a:gd name="T1" fmla="*/ 4 h 12"/>
                <a:gd name="T2" fmla="*/ 28 w 30"/>
                <a:gd name="T3" fmla="*/ 12 h 12"/>
                <a:gd name="T4" fmla="*/ 0 w 30"/>
                <a:gd name="T5" fmla="*/ 8 h 12"/>
                <a:gd name="T6" fmla="*/ 2 w 30"/>
                <a:gd name="T7" fmla="*/ 0 h 12"/>
                <a:gd name="T8" fmla="*/ 30 w 30"/>
                <a:gd name="T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2">
                  <a:moveTo>
                    <a:pt x="30" y="4"/>
                  </a:moveTo>
                  <a:lnTo>
                    <a:pt x="28" y="12"/>
                  </a:lnTo>
                  <a:lnTo>
                    <a:pt x="0" y="8"/>
                  </a:lnTo>
                  <a:lnTo>
                    <a:pt x="2" y="0"/>
                  </a:lnTo>
                  <a:lnTo>
                    <a:pt x="30" y="4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5" name="Freeform 672">
              <a:extLst>
                <a:ext uri="{FF2B5EF4-FFF2-40B4-BE49-F238E27FC236}">
                  <a16:creationId xmlns:a16="http://schemas.microsoft.com/office/drawing/2014/main" id="{556DD50D-9690-4C1E-9FF6-48B3DE786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500" y="11625263"/>
              <a:ext cx="47625" cy="19050"/>
            </a:xfrm>
            <a:custGeom>
              <a:avLst/>
              <a:gdLst>
                <a:gd name="T0" fmla="*/ 30 w 30"/>
                <a:gd name="T1" fmla="*/ 4 h 12"/>
                <a:gd name="T2" fmla="*/ 28 w 30"/>
                <a:gd name="T3" fmla="*/ 12 h 12"/>
                <a:gd name="T4" fmla="*/ 0 w 30"/>
                <a:gd name="T5" fmla="*/ 8 h 12"/>
                <a:gd name="T6" fmla="*/ 2 w 30"/>
                <a:gd name="T7" fmla="*/ 0 h 12"/>
                <a:gd name="T8" fmla="*/ 30 w 30"/>
                <a:gd name="T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2">
                  <a:moveTo>
                    <a:pt x="30" y="4"/>
                  </a:moveTo>
                  <a:lnTo>
                    <a:pt x="28" y="12"/>
                  </a:lnTo>
                  <a:lnTo>
                    <a:pt x="0" y="8"/>
                  </a:lnTo>
                  <a:lnTo>
                    <a:pt x="2" y="0"/>
                  </a:lnTo>
                  <a:lnTo>
                    <a:pt x="30" y="4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6" name="Freeform 673">
              <a:extLst>
                <a:ext uri="{FF2B5EF4-FFF2-40B4-BE49-F238E27FC236}">
                  <a16:creationId xmlns:a16="http://schemas.microsoft.com/office/drawing/2014/main" id="{7039C82D-357C-4AC1-A34D-22C786595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0263" y="11660188"/>
              <a:ext cx="47625" cy="25400"/>
            </a:xfrm>
            <a:custGeom>
              <a:avLst/>
              <a:gdLst>
                <a:gd name="T0" fmla="*/ 28 w 30"/>
                <a:gd name="T1" fmla="*/ 0 h 16"/>
                <a:gd name="T2" fmla="*/ 30 w 30"/>
                <a:gd name="T3" fmla="*/ 8 h 16"/>
                <a:gd name="T4" fmla="*/ 2 w 30"/>
                <a:gd name="T5" fmla="*/ 16 h 16"/>
                <a:gd name="T6" fmla="*/ 0 w 30"/>
                <a:gd name="T7" fmla="*/ 8 h 16"/>
                <a:gd name="T8" fmla="*/ 28 w 30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6">
                  <a:moveTo>
                    <a:pt x="28" y="0"/>
                  </a:moveTo>
                  <a:lnTo>
                    <a:pt x="30" y="8"/>
                  </a:lnTo>
                  <a:lnTo>
                    <a:pt x="2" y="16"/>
                  </a:lnTo>
                  <a:lnTo>
                    <a:pt x="0" y="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7" name="Freeform 674">
              <a:extLst>
                <a:ext uri="{FF2B5EF4-FFF2-40B4-BE49-F238E27FC236}">
                  <a16:creationId xmlns:a16="http://schemas.microsoft.com/office/drawing/2014/main" id="{12BF2F94-8A4C-4646-8DBD-DD21A4B2F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975" y="11425238"/>
              <a:ext cx="47625" cy="22225"/>
            </a:xfrm>
            <a:custGeom>
              <a:avLst/>
              <a:gdLst>
                <a:gd name="T0" fmla="*/ 28 w 30"/>
                <a:gd name="T1" fmla="*/ 0 h 14"/>
                <a:gd name="T2" fmla="*/ 30 w 30"/>
                <a:gd name="T3" fmla="*/ 8 h 14"/>
                <a:gd name="T4" fmla="*/ 2 w 30"/>
                <a:gd name="T5" fmla="*/ 14 h 14"/>
                <a:gd name="T6" fmla="*/ 0 w 30"/>
                <a:gd name="T7" fmla="*/ 6 h 14"/>
                <a:gd name="T8" fmla="*/ 28 w 30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4">
                  <a:moveTo>
                    <a:pt x="28" y="0"/>
                  </a:moveTo>
                  <a:lnTo>
                    <a:pt x="30" y="8"/>
                  </a:lnTo>
                  <a:lnTo>
                    <a:pt x="2" y="14"/>
                  </a:lnTo>
                  <a:lnTo>
                    <a:pt x="0" y="6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8" name="Freeform 675">
              <a:extLst>
                <a:ext uri="{FF2B5EF4-FFF2-40B4-BE49-F238E27FC236}">
                  <a16:creationId xmlns:a16="http://schemas.microsoft.com/office/drawing/2014/main" id="{4D6F7DD5-150D-4C53-B757-6430534AD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11828463"/>
              <a:ext cx="44450" cy="41275"/>
            </a:xfrm>
            <a:custGeom>
              <a:avLst/>
              <a:gdLst>
                <a:gd name="T0" fmla="*/ 22 w 28"/>
                <a:gd name="T1" fmla="*/ 0 h 26"/>
                <a:gd name="T2" fmla="*/ 28 w 28"/>
                <a:gd name="T3" fmla="*/ 8 h 26"/>
                <a:gd name="T4" fmla="*/ 6 w 28"/>
                <a:gd name="T5" fmla="*/ 26 h 26"/>
                <a:gd name="T6" fmla="*/ 0 w 28"/>
                <a:gd name="T7" fmla="*/ 20 h 26"/>
                <a:gd name="T8" fmla="*/ 22 w 2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6">
                  <a:moveTo>
                    <a:pt x="22" y="0"/>
                  </a:moveTo>
                  <a:lnTo>
                    <a:pt x="28" y="8"/>
                  </a:lnTo>
                  <a:lnTo>
                    <a:pt x="6" y="26"/>
                  </a:lnTo>
                  <a:lnTo>
                    <a:pt x="0" y="2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9" name="Freeform 676">
              <a:extLst>
                <a:ext uri="{FF2B5EF4-FFF2-40B4-BE49-F238E27FC236}">
                  <a16:creationId xmlns:a16="http://schemas.microsoft.com/office/drawing/2014/main" id="{8EDFEBCF-1783-46C5-AA3B-C6676EDC4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663" y="11241088"/>
              <a:ext cx="44450" cy="38100"/>
            </a:xfrm>
            <a:custGeom>
              <a:avLst/>
              <a:gdLst>
                <a:gd name="T0" fmla="*/ 22 w 28"/>
                <a:gd name="T1" fmla="*/ 0 h 24"/>
                <a:gd name="T2" fmla="*/ 28 w 28"/>
                <a:gd name="T3" fmla="*/ 6 h 24"/>
                <a:gd name="T4" fmla="*/ 6 w 28"/>
                <a:gd name="T5" fmla="*/ 24 h 24"/>
                <a:gd name="T6" fmla="*/ 0 w 28"/>
                <a:gd name="T7" fmla="*/ 18 h 24"/>
                <a:gd name="T8" fmla="*/ 22 w 28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4">
                  <a:moveTo>
                    <a:pt x="22" y="0"/>
                  </a:moveTo>
                  <a:lnTo>
                    <a:pt x="28" y="6"/>
                  </a:lnTo>
                  <a:lnTo>
                    <a:pt x="6" y="24"/>
                  </a:lnTo>
                  <a:lnTo>
                    <a:pt x="0" y="1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0" name="Freeform 677">
              <a:extLst>
                <a:ext uri="{FF2B5EF4-FFF2-40B4-BE49-F238E27FC236}">
                  <a16:creationId xmlns:a16="http://schemas.microsoft.com/office/drawing/2014/main" id="{631309E8-7638-44F4-B06B-BC05F8530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850" y="11945938"/>
              <a:ext cx="28575" cy="47625"/>
            </a:xfrm>
            <a:custGeom>
              <a:avLst/>
              <a:gdLst>
                <a:gd name="T0" fmla="*/ 12 w 18"/>
                <a:gd name="T1" fmla="*/ 0 h 30"/>
                <a:gd name="T2" fmla="*/ 18 w 18"/>
                <a:gd name="T3" fmla="*/ 4 h 30"/>
                <a:gd name="T4" fmla="*/ 6 w 18"/>
                <a:gd name="T5" fmla="*/ 30 h 30"/>
                <a:gd name="T6" fmla="*/ 0 w 18"/>
                <a:gd name="T7" fmla="*/ 26 h 30"/>
                <a:gd name="T8" fmla="*/ 12 w 18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0">
                  <a:moveTo>
                    <a:pt x="12" y="0"/>
                  </a:moveTo>
                  <a:lnTo>
                    <a:pt x="18" y="4"/>
                  </a:lnTo>
                  <a:lnTo>
                    <a:pt x="6" y="30"/>
                  </a:lnTo>
                  <a:lnTo>
                    <a:pt x="0" y="2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1" name="Freeform 678">
              <a:extLst>
                <a:ext uri="{FF2B5EF4-FFF2-40B4-BE49-F238E27FC236}">
                  <a16:creationId xmlns:a16="http://schemas.microsoft.com/office/drawing/2014/main" id="{0F626D54-B78A-4D5B-90D0-05E32EC56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6850" y="11117263"/>
              <a:ext cx="31750" cy="47625"/>
            </a:xfrm>
            <a:custGeom>
              <a:avLst/>
              <a:gdLst>
                <a:gd name="T0" fmla="*/ 12 w 20"/>
                <a:gd name="T1" fmla="*/ 0 h 30"/>
                <a:gd name="T2" fmla="*/ 20 w 20"/>
                <a:gd name="T3" fmla="*/ 4 h 30"/>
                <a:gd name="T4" fmla="*/ 8 w 20"/>
                <a:gd name="T5" fmla="*/ 30 h 30"/>
                <a:gd name="T6" fmla="*/ 0 w 20"/>
                <a:gd name="T7" fmla="*/ 26 h 30"/>
                <a:gd name="T8" fmla="*/ 12 w 20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0">
                  <a:moveTo>
                    <a:pt x="12" y="0"/>
                  </a:moveTo>
                  <a:lnTo>
                    <a:pt x="20" y="4"/>
                  </a:lnTo>
                  <a:lnTo>
                    <a:pt x="8" y="30"/>
                  </a:lnTo>
                  <a:lnTo>
                    <a:pt x="0" y="2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2" name="Rectangle 679">
              <a:extLst>
                <a:ext uri="{FF2B5EF4-FFF2-40B4-BE49-F238E27FC236}">
                  <a16:creationId xmlns:a16="http://schemas.microsoft.com/office/drawing/2014/main" id="{3C656623-293B-42F0-B337-6817A1E5E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4288" y="11990388"/>
              <a:ext cx="15875" cy="44450"/>
            </a:xfrm>
            <a:prstGeom prst="rect">
              <a:avLst/>
            </a:pr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3" name="Rectangle 680">
              <a:extLst>
                <a:ext uri="{FF2B5EF4-FFF2-40B4-BE49-F238E27FC236}">
                  <a16:creationId xmlns:a16="http://schemas.microsoft.com/office/drawing/2014/main" id="{D9B7F22B-0F4E-4A27-A6E7-61E94957C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4288" y="11075988"/>
              <a:ext cx="15875" cy="44450"/>
            </a:xfrm>
            <a:prstGeom prst="rect">
              <a:avLst/>
            </a:pr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4" name="Freeform 681">
              <a:extLst>
                <a:ext uri="{FF2B5EF4-FFF2-40B4-BE49-F238E27FC236}">
                  <a16:creationId xmlns:a16="http://schemas.microsoft.com/office/drawing/2014/main" id="{ED50C47E-9FE6-4232-8896-3C1B077E6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6850" y="11945938"/>
              <a:ext cx="31750" cy="47625"/>
            </a:xfrm>
            <a:custGeom>
              <a:avLst/>
              <a:gdLst>
                <a:gd name="T0" fmla="*/ 0 w 20"/>
                <a:gd name="T1" fmla="*/ 4 h 30"/>
                <a:gd name="T2" fmla="*/ 8 w 20"/>
                <a:gd name="T3" fmla="*/ 0 h 30"/>
                <a:gd name="T4" fmla="*/ 20 w 20"/>
                <a:gd name="T5" fmla="*/ 26 h 30"/>
                <a:gd name="T6" fmla="*/ 12 w 20"/>
                <a:gd name="T7" fmla="*/ 30 h 30"/>
                <a:gd name="T8" fmla="*/ 0 w 20"/>
                <a:gd name="T9" fmla="*/ 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0">
                  <a:moveTo>
                    <a:pt x="0" y="4"/>
                  </a:moveTo>
                  <a:lnTo>
                    <a:pt x="8" y="0"/>
                  </a:lnTo>
                  <a:lnTo>
                    <a:pt x="20" y="26"/>
                  </a:lnTo>
                  <a:lnTo>
                    <a:pt x="12" y="3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5" name="Freeform 682">
              <a:extLst>
                <a:ext uri="{FF2B5EF4-FFF2-40B4-BE49-F238E27FC236}">
                  <a16:creationId xmlns:a16="http://schemas.microsoft.com/office/drawing/2014/main" id="{5C5C54FD-EDE0-4EC7-8D04-B62314025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850" y="11117263"/>
              <a:ext cx="28575" cy="47625"/>
            </a:xfrm>
            <a:custGeom>
              <a:avLst/>
              <a:gdLst>
                <a:gd name="T0" fmla="*/ 0 w 18"/>
                <a:gd name="T1" fmla="*/ 4 h 30"/>
                <a:gd name="T2" fmla="*/ 6 w 18"/>
                <a:gd name="T3" fmla="*/ 0 h 30"/>
                <a:gd name="T4" fmla="*/ 18 w 18"/>
                <a:gd name="T5" fmla="*/ 26 h 30"/>
                <a:gd name="T6" fmla="*/ 12 w 18"/>
                <a:gd name="T7" fmla="*/ 30 h 30"/>
                <a:gd name="T8" fmla="*/ 0 w 18"/>
                <a:gd name="T9" fmla="*/ 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0">
                  <a:moveTo>
                    <a:pt x="0" y="4"/>
                  </a:moveTo>
                  <a:lnTo>
                    <a:pt x="6" y="0"/>
                  </a:lnTo>
                  <a:lnTo>
                    <a:pt x="18" y="26"/>
                  </a:lnTo>
                  <a:lnTo>
                    <a:pt x="12" y="3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6" name="Freeform 683">
              <a:extLst>
                <a:ext uri="{FF2B5EF4-FFF2-40B4-BE49-F238E27FC236}">
                  <a16:creationId xmlns:a16="http://schemas.microsoft.com/office/drawing/2014/main" id="{B76FA5B9-24CF-4D3F-816F-1AF7B4AB9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663" y="11828463"/>
              <a:ext cx="44450" cy="41275"/>
            </a:xfrm>
            <a:custGeom>
              <a:avLst/>
              <a:gdLst>
                <a:gd name="T0" fmla="*/ 0 w 28"/>
                <a:gd name="T1" fmla="*/ 8 h 26"/>
                <a:gd name="T2" fmla="*/ 6 w 28"/>
                <a:gd name="T3" fmla="*/ 0 h 26"/>
                <a:gd name="T4" fmla="*/ 28 w 28"/>
                <a:gd name="T5" fmla="*/ 20 h 26"/>
                <a:gd name="T6" fmla="*/ 22 w 28"/>
                <a:gd name="T7" fmla="*/ 26 h 26"/>
                <a:gd name="T8" fmla="*/ 0 w 28"/>
                <a:gd name="T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6">
                  <a:moveTo>
                    <a:pt x="0" y="8"/>
                  </a:moveTo>
                  <a:lnTo>
                    <a:pt x="6" y="0"/>
                  </a:lnTo>
                  <a:lnTo>
                    <a:pt x="28" y="20"/>
                  </a:lnTo>
                  <a:lnTo>
                    <a:pt x="22" y="2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7" name="Freeform 684">
              <a:extLst>
                <a:ext uri="{FF2B5EF4-FFF2-40B4-BE49-F238E27FC236}">
                  <a16:creationId xmlns:a16="http://schemas.microsoft.com/office/drawing/2014/main" id="{933559F5-EA25-4065-8180-3D8BED792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11241088"/>
              <a:ext cx="44450" cy="38100"/>
            </a:xfrm>
            <a:custGeom>
              <a:avLst/>
              <a:gdLst>
                <a:gd name="T0" fmla="*/ 0 w 28"/>
                <a:gd name="T1" fmla="*/ 6 h 24"/>
                <a:gd name="T2" fmla="*/ 6 w 28"/>
                <a:gd name="T3" fmla="*/ 0 h 24"/>
                <a:gd name="T4" fmla="*/ 28 w 28"/>
                <a:gd name="T5" fmla="*/ 18 h 24"/>
                <a:gd name="T6" fmla="*/ 22 w 28"/>
                <a:gd name="T7" fmla="*/ 24 h 24"/>
                <a:gd name="T8" fmla="*/ 0 w 28"/>
                <a:gd name="T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4">
                  <a:moveTo>
                    <a:pt x="0" y="6"/>
                  </a:moveTo>
                  <a:lnTo>
                    <a:pt x="6" y="0"/>
                  </a:lnTo>
                  <a:lnTo>
                    <a:pt x="28" y="18"/>
                  </a:lnTo>
                  <a:lnTo>
                    <a:pt x="22" y="2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8" name="Freeform 685">
              <a:extLst>
                <a:ext uri="{FF2B5EF4-FFF2-40B4-BE49-F238E27FC236}">
                  <a16:creationId xmlns:a16="http://schemas.microsoft.com/office/drawing/2014/main" id="{C411C3A6-B51D-4A9D-8572-A4DA2BA90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975" y="11660188"/>
              <a:ext cx="47625" cy="25400"/>
            </a:xfrm>
            <a:custGeom>
              <a:avLst/>
              <a:gdLst>
                <a:gd name="T0" fmla="*/ 0 w 30"/>
                <a:gd name="T1" fmla="*/ 8 h 16"/>
                <a:gd name="T2" fmla="*/ 2 w 30"/>
                <a:gd name="T3" fmla="*/ 0 h 16"/>
                <a:gd name="T4" fmla="*/ 30 w 30"/>
                <a:gd name="T5" fmla="*/ 8 h 16"/>
                <a:gd name="T6" fmla="*/ 28 w 30"/>
                <a:gd name="T7" fmla="*/ 16 h 16"/>
                <a:gd name="T8" fmla="*/ 0 w 30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6">
                  <a:moveTo>
                    <a:pt x="0" y="8"/>
                  </a:moveTo>
                  <a:lnTo>
                    <a:pt x="2" y="0"/>
                  </a:lnTo>
                  <a:lnTo>
                    <a:pt x="30" y="8"/>
                  </a:lnTo>
                  <a:lnTo>
                    <a:pt x="28" y="1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9" name="Freeform 686">
              <a:extLst>
                <a:ext uri="{FF2B5EF4-FFF2-40B4-BE49-F238E27FC236}">
                  <a16:creationId xmlns:a16="http://schemas.microsoft.com/office/drawing/2014/main" id="{07436D36-F0DB-43CF-AB88-FAF1FB227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0263" y="11425238"/>
              <a:ext cx="47625" cy="22225"/>
            </a:xfrm>
            <a:custGeom>
              <a:avLst/>
              <a:gdLst>
                <a:gd name="T0" fmla="*/ 0 w 30"/>
                <a:gd name="T1" fmla="*/ 8 h 14"/>
                <a:gd name="T2" fmla="*/ 2 w 30"/>
                <a:gd name="T3" fmla="*/ 0 h 14"/>
                <a:gd name="T4" fmla="*/ 30 w 30"/>
                <a:gd name="T5" fmla="*/ 6 h 14"/>
                <a:gd name="T6" fmla="*/ 28 w 30"/>
                <a:gd name="T7" fmla="*/ 14 h 14"/>
                <a:gd name="T8" fmla="*/ 0 w 30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4">
                  <a:moveTo>
                    <a:pt x="0" y="8"/>
                  </a:moveTo>
                  <a:lnTo>
                    <a:pt x="2" y="0"/>
                  </a:lnTo>
                  <a:lnTo>
                    <a:pt x="30" y="6"/>
                  </a:lnTo>
                  <a:lnTo>
                    <a:pt x="28" y="1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0" name="Freeform 687">
              <a:extLst>
                <a:ext uri="{FF2B5EF4-FFF2-40B4-BE49-F238E27FC236}">
                  <a16:creationId xmlns:a16="http://schemas.microsoft.com/office/drawing/2014/main" id="{7DF001FD-54C7-4F52-8A92-0EECAD574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500" y="11466513"/>
              <a:ext cx="47625" cy="19050"/>
            </a:xfrm>
            <a:custGeom>
              <a:avLst/>
              <a:gdLst>
                <a:gd name="T0" fmla="*/ 2 w 30"/>
                <a:gd name="T1" fmla="*/ 12 h 12"/>
                <a:gd name="T2" fmla="*/ 0 w 30"/>
                <a:gd name="T3" fmla="*/ 4 h 12"/>
                <a:gd name="T4" fmla="*/ 28 w 30"/>
                <a:gd name="T5" fmla="*/ 0 h 12"/>
                <a:gd name="T6" fmla="*/ 30 w 30"/>
                <a:gd name="T7" fmla="*/ 8 h 12"/>
                <a:gd name="T8" fmla="*/ 2 w 30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2">
                  <a:moveTo>
                    <a:pt x="2" y="12"/>
                  </a:moveTo>
                  <a:lnTo>
                    <a:pt x="0" y="4"/>
                  </a:lnTo>
                  <a:lnTo>
                    <a:pt x="28" y="0"/>
                  </a:lnTo>
                  <a:lnTo>
                    <a:pt x="30" y="8"/>
                  </a:lnTo>
                  <a:lnTo>
                    <a:pt x="2" y="12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1" name="Freeform 688">
              <a:extLst>
                <a:ext uri="{FF2B5EF4-FFF2-40B4-BE49-F238E27FC236}">
                  <a16:creationId xmlns:a16="http://schemas.microsoft.com/office/drawing/2014/main" id="{CC36443F-3BEB-4A65-A258-35543CE98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738" y="11625263"/>
              <a:ext cx="47625" cy="19050"/>
            </a:xfrm>
            <a:custGeom>
              <a:avLst/>
              <a:gdLst>
                <a:gd name="T0" fmla="*/ 2 w 30"/>
                <a:gd name="T1" fmla="*/ 12 h 12"/>
                <a:gd name="T2" fmla="*/ 0 w 30"/>
                <a:gd name="T3" fmla="*/ 4 h 12"/>
                <a:gd name="T4" fmla="*/ 28 w 30"/>
                <a:gd name="T5" fmla="*/ 0 h 12"/>
                <a:gd name="T6" fmla="*/ 30 w 30"/>
                <a:gd name="T7" fmla="*/ 8 h 12"/>
                <a:gd name="T8" fmla="*/ 2 w 30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2">
                  <a:moveTo>
                    <a:pt x="2" y="12"/>
                  </a:moveTo>
                  <a:lnTo>
                    <a:pt x="0" y="4"/>
                  </a:lnTo>
                  <a:lnTo>
                    <a:pt x="28" y="0"/>
                  </a:lnTo>
                  <a:lnTo>
                    <a:pt x="30" y="8"/>
                  </a:lnTo>
                  <a:lnTo>
                    <a:pt x="2" y="12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2" name="Freeform 689">
              <a:extLst>
                <a:ext uri="{FF2B5EF4-FFF2-40B4-BE49-F238E27FC236}">
                  <a16:creationId xmlns:a16="http://schemas.microsoft.com/office/drawing/2014/main" id="{2A59E631-A0C3-41D0-A61B-139E3B93C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11272838"/>
              <a:ext cx="46038" cy="38100"/>
            </a:xfrm>
            <a:custGeom>
              <a:avLst/>
              <a:gdLst>
                <a:gd name="T0" fmla="*/ 6 w 29"/>
                <a:gd name="T1" fmla="*/ 24 h 24"/>
                <a:gd name="T2" fmla="*/ 0 w 29"/>
                <a:gd name="T3" fmla="*/ 18 h 24"/>
                <a:gd name="T4" fmla="*/ 24 w 29"/>
                <a:gd name="T5" fmla="*/ 0 h 24"/>
                <a:gd name="T6" fmla="*/ 29 w 29"/>
                <a:gd name="T7" fmla="*/ 8 h 24"/>
                <a:gd name="T8" fmla="*/ 6 w 29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4">
                  <a:moveTo>
                    <a:pt x="6" y="24"/>
                  </a:moveTo>
                  <a:lnTo>
                    <a:pt x="0" y="18"/>
                  </a:lnTo>
                  <a:lnTo>
                    <a:pt x="24" y="0"/>
                  </a:lnTo>
                  <a:lnTo>
                    <a:pt x="29" y="8"/>
                  </a:lnTo>
                  <a:lnTo>
                    <a:pt x="6" y="24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Freeform 690">
              <a:extLst>
                <a:ext uri="{FF2B5EF4-FFF2-40B4-BE49-F238E27FC236}">
                  <a16:creationId xmlns:a16="http://schemas.microsoft.com/office/drawing/2014/main" id="{40E7E9F2-16EA-40C8-9EEF-6CB0F59AA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6938" y="11799888"/>
              <a:ext cx="44450" cy="34925"/>
            </a:xfrm>
            <a:custGeom>
              <a:avLst/>
              <a:gdLst>
                <a:gd name="T0" fmla="*/ 6 w 28"/>
                <a:gd name="T1" fmla="*/ 22 h 22"/>
                <a:gd name="T2" fmla="*/ 0 w 28"/>
                <a:gd name="T3" fmla="*/ 16 h 22"/>
                <a:gd name="T4" fmla="*/ 24 w 28"/>
                <a:gd name="T5" fmla="*/ 0 h 22"/>
                <a:gd name="T6" fmla="*/ 28 w 28"/>
                <a:gd name="T7" fmla="*/ 6 h 22"/>
                <a:gd name="T8" fmla="*/ 6 w 28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2">
                  <a:moveTo>
                    <a:pt x="6" y="22"/>
                  </a:moveTo>
                  <a:lnTo>
                    <a:pt x="0" y="16"/>
                  </a:lnTo>
                  <a:lnTo>
                    <a:pt x="24" y="0"/>
                  </a:lnTo>
                  <a:lnTo>
                    <a:pt x="28" y="6"/>
                  </a:lnTo>
                  <a:lnTo>
                    <a:pt x="6" y="22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4" name="Freeform 691">
              <a:extLst>
                <a:ext uri="{FF2B5EF4-FFF2-40B4-BE49-F238E27FC236}">
                  <a16:creationId xmlns:a16="http://schemas.microsoft.com/office/drawing/2014/main" id="{0F7628B1-EF3D-48EF-965B-D376148EF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1775" y="11136313"/>
              <a:ext cx="33338" cy="44450"/>
            </a:xfrm>
            <a:custGeom>
              <a:avLst/>
              <a:gdLst>
                <a:gd name="T0" fmla="*/ 7 w 21"/>
                <a:gd name="T1" fmla="*/ 28 h 28"/>
                <a:gd name="T2" fmla="*/ 0 w 21"/>
                <a:gd name="T3" fmla="*/ 24 h 28"/>
                <a:gd name="T4" fmla="*/ 13 w 21"/>
                <a:gd name="T5" fmla="*/ 0 h 28"/>
                <a:gd name="T6" fmla="*/ 21 w 21"/>
                <a:gd name="T7" fmla="*/ 4 h 28"/>
                <a:gd name="T8" fmla="*/ 7 w 21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8">
                  <a:moveTo>
                    <a:pt x="7" y="28"/>
                  </a:moveTo>
                  <a:lnTo>
                    <a:pt x="0" y="24"/>
                  </a:lnTo>
                  <a:lnTo>
                    <a:pt x="13" y="0"/>
                  </a:lnTo>
                  <a:lnTo>
                    <a:pt x="21" y="4"/>
                  </a:lnTo>
                  <a:lnTo>
                    <a:pt x="7" y="28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5" name="Freeform 692">
              <a:extLst>
                <a:ext uri="{FF2B5EF4-FFF2-40B4-BE49-F238E27FC236}">
                  <a16:creationId xmlns:a16="http://schemas.microsoft.com/office/drawing/2014/main" id="{091F4BE7-F864-4658-B437-78EFA23D3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7750" y="11930063"/>
              <a:ext cx="34925" cy="44450"/>
            </a:xfrm>
            <a:custGeom>
              <a:avLst/>
              <a:gdLst>
                <a:gd name="T0" fmla="*/ 8 w 22"/>
                <a:gd name="T1" fmla="*/ 28 h 28"/>
                <a:gd name="T2" fmla="*/ 0 w 22"/>
                <a:gd name="T3" fmla="*/ 24 h 28"/>
                <a:gd name="T4" fmla="*/ 14 w 22"/>
                <a:gd name="T5" fmla="*/ 0 h 28"/>
                <a:gd name="T6" fmla="*/ 22 w 22"/>
                <a:gd name="T7" fmla="*/ 4 h 28"/>
                <a:gd name="T8" fmla="*/ 8 w 22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8">
                  <a:moveTo>
                    <a:pt x="8" y="28"/>
                  </a:moveTo>
                  <a:lnTo>
                    <a:pt x="0" y="24"/>
                  </a:lnTo>
                  <a:lnTo>
                    <a:pt x="14" y="0"/>
                  </a:lnTo>
                  <a:lnTo>
                    <a:pt x="22" y="4"/>
                  </a:lnTo>
                  <a:lnTo>
                    <a:pt x="8" y="28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6" name="Freeform 693">
              <a:extLst>
                <a:ext uri="{FF2B5EF4-FFF2-40B4-BE49-F238E27FC236}">
                  <a16:creationId xmlns:a16="http://schemas.microsoft.com/office/drawing/2014/main" id="{7920FA34-7E81-46EA-9EE1-0E12FE2F5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2388" y="11075988"/>
              <a:ext cx="17463" cy="47625"/>
            </a:xfrm>
            <a:custGeom>
              <a:avLst/>
              <a:gdLst>
                <a:gd name="T0" fmla="*/ 8 w 11"/>
                <a:gd name="T1" fmla="*/ 30 h 30"/>
                <a:gd name="T2" fmla="*/ 0 w 11"/>
                <a:gd name="T3" fmla="*/ 28 h 30"/>
                <a:gd name="T4" fmla="*/ 4 w 11"/>
                <a:gd name="T5" fmla="*/ 0 h 30"/>
                <a:gd name="T6" fmla="*/ 11 w 11"/>
                <a:gd name="T7" fmla="*/ 0 h 30"/>
                <a:gd name="T8" fmla="*/ 8 w 11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0">
                  <a:moveTo>
                    <a:pt x="8" y="30"/>
                  </a:moveTo>
                  <a:lnTo>
                    <a:pt x="0" y="28"/>
                  </a:lnTo>
                  <a:lnTo>
                    <a:pt x="4" y="0"/>
                  </a:lnTo>
                  <a:lnTo>
                    <a:pt x="11" y="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7" name="Freeform 694">
              <a:extLst>
                <a:ext uri="{FF2B5EF4-FFF2-40B4-BE49-F238E27FC236}">
                  <a16:creationId xmlns:a16="http://schemas.microsoft.com/office/drawing/2014/main" id="{4C27410F-0970-4D32-B838-D2C98720B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3013" y="11987213"/>
              <a:ext cx="19050" cy="47625"/>
            </a:xfrm>
            <a:custGeom>
              <a:avLst/>
              <a:gdLst>
                <a:gd name="T0" fmla="*/ 8 w 12"/>
                <a:gd name="T1" fmla="*/ 30 h 30"/>
                <a:gd name="T2" fmla="*/ 0 w 12"/>
                <a:gd name="T3" fmla="*/ 28 h 30"/>
                <a:gd name="T4" fmla="*/ 2 w 12"/>
                <a:gd name="T5" fmla="*/ 0 h 30"/>
                <a:gd name="T6" fmla="*/ 12 w 12"/>
                <a:gd name="T7" fmla="*/ 2 h 30"/>
                <a:gd name="T8" fmla="*/ 8 w 12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0">
                  <a:moveTo>
                    <a:pt x="8" y="30"/>
                  </a:moveTo>
                  <a:lnTo>
                    <a:pt x="0" y="28"/>
                  </a:lnTo>
                  <a:lnTo>
                    <a:pt x="2" y="0"/>
                  </a:lnTo>
                  <a:lnTo>
                    <a:pt x="12" y="2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8" name="Freeform 695">
              <a:extLst>
                <a:ext uri="{FF2B5EF4-FFF2-40B4-BE49-F238E27FC236}">
                  <a16:creationId xmlns:a16="http://schemas.microsoft.com/office/drawing/2014/main" id="{0202B067-A1BF-4CEF-A438-B60A6D346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3950" y="11101388"/>
              <a:ext cx="28575" cy="47625"/>
            </a:xfrm>
            <a:custGeom>
              <a:avLst/>
              <a:gdLst>
                <a:gd name="T0" fmla="*/ 18 w 18"/>
                <a:gd name="T1" fmla="*/ 26 h 30"/>
                <a:gd name="T2" fmla="*/ 10 w 18"/>
                <a:gd name="T3" fmla="*/ 30 h 30"/>
                <a:gd name="T4" fmla="*/ 0 w 18"/>
                <a:gd name="T5" fmla="*/ 4 h 30"/>
                <a:gd name="T6" fmla="*/ 8 w 18"/>
                <a:gd name="T7" fmla="*/ 0 h 30"/>
                <a:gd name="T8" fmla="*/ 18 w 18"/>
                <a:gd name="T9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0">
                  <a:moveTo>
                    <a:pt x="18" y="26"/>
                  </a:moveTo>
                  <a:lnTo>
                    <a:pt x="10" y="30"/>
                  </a:lnTo>
                  <a:lnTo>
                    <a:pt x="0" y="4"/>
                  </a:lnTo>
                  <a:lnTo>
                    <a:pt x="8" y="0"/>
                  </a:lnTo>
                  <a:lnTo>
                    <a:pt x="18" y="26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9" name="Freeform 696">
              <a:extLst>
                <a:ext uri="{FF2B5EF4-FFF2-40B4-BE49-F238E27FC236}">
                  <a16:creationId xmlns:a16="http://schemas.microsoft.com/office/drawing/2014/main" id="{5EC99974-DA8B-42EA-A791-D6CB08D20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1925" y="11961813"/>
              <a:ext cx="28575" cy="47625"/>
            </a:xfrm>
            <a:custGeom>
              <a:avLst/>
              <a:gdLst>
                <a:gd name="T0" fmla="*/ 18 w 18"/>
                <a:gd name="T1" fmla="*/ 26 h 30"/>
                <a:gd name="T2" fmla="*/ 10 w 18"/>
                <a:gd name="T3" fmla="*/ 30 h 30"/>
                <a:gd name="T4" fmla="*/ 0 w 18"/>
                <a:gd name="T5" fmla="*/ 2 h 30"/>
                <a:gd name="T6" fmla="*/ 8 w 18"/>
                <a:gd name="T7" fmla="*/ 0 h 30"/>
                <a:gd name="T8" fmla="*/ 18 w 18"/>
                <a:gd name="T9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0">
                  <a:moveTo>
                    <a:pt x="18" y="26"/>
                  </a:moveTo>
                  <a:lnTo>
                    <a:pt x="10" y="30"/>
                  </a:lnTo>
                  <a:lnTo>
                    <a:pt x="0" y="2"/>
                  </a:lnTo>
                  <a:lnTo>
                    <a:pt x="8" y="0"/>
                  </a:lnTo>
                  <a:lnTo>
                    <a:pt x="18" y="26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0" name="Freeform 697">
              <a:extLst>
                <a:ext uri="{FF2B5EF4-FFF2-40B4-BE49-F238E27FC236}">
                  <a16:creationId xmlns:a16="http://schemas.microsoft.com/office/drawing/2014/main" id="{4795367E-E5DB-406F-8098-E0B33D8E7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913" y="11209338"/>
              <a:ext cx="39688" cy="41275"/>
            </a:xfrm>
            <a:custGeom>
              <a:avLst/>
              <a:gdLst>
                <a:gd name="T0" fmla="*/ 25 w 25"/>
                <a:gd name="T1" fmla="*/ 22 h 26"/>
                <a:gd name="T2" fmla="*/ 20 w 25"/>
                <a:gd name="T3" fmla="*/ 26 h 26"/>
                <a:gd name="T4" fmla="*/ 0 w 25"/>
                <a:gd name="T5" fmla="*/ 6 h 26"/>
                <a:gd name="T6" fmla="*/ 6 w 25"/>
                <a:gd name="T7" fmla="*/ 0 h 26"/>
                <a:gd name="T8" fmla="*/ 25 w 25"/>
                <a:gd name="T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6">
                  <a:moveTo>
                    <a:pt x="25" y="22"/>
                  </a:moveTo>
                  <a:lnTo>
                    <a:pt x="20" y="26"/>
                  </a:lnTo>
                  <a:lnTo>
                    <a:pt x="0" y="6"/>
                  </a:lnTo>
                  <a:lnTo>
                    <a:pt x="6" y="0"/>
                  </a:lnTo>
                  <a:lnTo>
                    <a:pt x="25" y="22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1" name="Freeform 698">
              <a:extLst>
                <a:ext uri="{FF2B5EF4-FFF2-40B4-BE49-F238E27FC236}">
                  <a16:creationId xmlns:a16="http://schemas.microsoft.com/office/drawing/2014/main" id="{82AFB4A6-83C7-4832-9C1B-DA08E7FC8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2263" y="11857038"/>
              <a:ext cx="41275" cy="41275"/>
            </a:xfrm>
            <a:custGeom>
              <a:avLst/>
              <a:gdLst>
                <a:gd name="T0" fmla="*/ 26 w 26"/>
                <a:gd name="T1" fmla="*/ 20 h 26"/>
                <a:gd name="T2" fmla="*/ 20 w 26"/>
                <a:gd name="T3" fmla="*/ 26 h 26"/>
                <a:gd name="T4" fmla="*/ 0 w 26"/>
                <a:gd name="T5" fmla="*/ 6 h 26"/>
                <a:gd name="T6" fmla="*/ 6 w 26"/>
                <a:gd name="T7" fmla="*/ 0 h 26"/>
                <a:gd name="T8" fmla="*/ 26 w 26"/>
                <a:gd name="T9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26" y="20"/>
                  </a:moveTo>
                  <a:lnTo>
                    <a:pt x="20" y="26"/>
                  </a:lnTo>
                  <a:lnTo>
                    <a:pt x="0" y="6"/>
                  </a:lnTo>
                  <a:lnTo>
                    <a:pt x="6" y="0"/>
                  </a:lnTo>
                  <a:lnTo>
                    <a:pt x="26" y="2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2" name="Freeform 699">
              <a:extLst>
                <a:ext uri="{FF2B5EF4-FFF2-40B4-BE49-F238E27FC236}">
                  <a16:creationId xmlns:a16="http://schemas.microsoft.com/office/drawing/2014/main" id="{0885C089-5292-4526-ABEA-BCE8D4BBF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963" y="11383963"/>
              <a:ext cx="44450" cy="28575"/>
            </a:xfrm>
            <a:custGeom>
              <a:avLst/>
              <a:gdLst>
                <a:gd name="T0" fmla="*/ 28 w 28"/>
                <a:gd name="T1" fmla="*/ 10 h 18"/>
                <a:gd name="T2" fmla="*/ 26 w 28"/>
                <a:gd name="T3" fmla="*/ 18 h 18"/>
                <a:gd name="T4" fmla="*/ 0 w 28"/>
                <a:gd name="T5" fmla="*/ 8 h 18"/>
                <a:gd name="T6" fmla="*/ 2 w 28"/>
                <a:gd name="T7" fmla="*/ 0 h 18"/>
                <a:gd name="T8" fmla="*/ 28 w 28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8">
                  <a:moveTo>
                    <a:pt x="28" y="10"/>
                  </a:moveTo>
                  <a:lnTo>
                    <a:pt x="26" y="18"/>
                  </a:lnTo>
                  <a:lnTo>
                    <a:pt x="0" y="8"/>
                  </a:lnTo>
                  <a:lnTo>
                    <a:pt x="2" y="0"/>
                  </a:lnTo>
                  <a:lnTo>
                    <a:pt x="28" y="1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Freeform 700">
              <a:extLst>
                <a:ext uri="{FF2B5EF4-FFF2-40B4-BE49-F238E27FC236}">
                  <a16:creationId xmlns:a16="http://schemas.microsoft.com/office/drawing/2014/main" id="{0B5226A9-5E49-4A1C-9AE1-BF37B02E4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0" y="11698288"/>
              <a:ext cx="44450" cy="28575"/>
            </a:xfrm>
            <a:custGeom>
              <a:avLst/>
              <a:gdLst>
                <a:gd name="T0" fmla="*/ 28 w 28"/>
                <a:gd name="T1" fmla="*/ 10 h 18"/>
                <a:gd name="T2" fmla="*/ 26 w 28"/>
                <a:gd name="T3" fmla="*/ 18 h 18"/>
                <a:gd name="T4" fmla="*/ 0 w 28"/>
                <a:gd name="T5" fmla="*/ 8 h 18"/>
                <a:gd name="T6" fmla="*/ 2 w 28"/>
                <a:gd name="T7" fmla="*/ 0 h 18"/>
                <a:gd name="T8" fmla="*/ 28 w 28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8">
                  <a:moveTo>
                    <a:pt x="28" y="10"/>
                  </a:moveTo>
                  <a:lnTo>
                    <a:pt x="26" y="18"/>
                  </a:lnTo>
                  <a:lnTo>
                    <a:pt x="0" y="8"/>
                  </a:lnTo>
                  <a:lnTo>
                    <a:pt x="2" y="0"/>
                  </a:lnTo>
                  <a:lnTo>
                    <a:pt x="28" y="1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701">
              <a:extLst>
                <a:ext uri="{FF2B5EF4-FFF2-40B4-BE49-F238E27FC236}">
                  <a16:creationId xmlns:a16="http://schemas.microsoft.com/office/drawing/2014/main" id="{AE586830-11B8-4D50-B240-C11BBFC2A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63" y="11587163"/>
              <a:ext cx="44450" cy="15875"/>
            </a:xfrm>
            <a:custGeom>
              <a:avLst/>
              <a:gdLst>
                <a:gd name="T0" fmla="*/ 28 w 28"/>
                <a:gd name="T1" fmla="*/ 0 h 10"/>
                <a:gd name="T2" fmla="*/ 28 w 28"/>
                <a:gd name="T3" fmla="*/ 8 h 10"/>
                <a:gd name="T4" fmla="*/ 0 w 28"/>
                <a:gd name="T5" fmla="*/ 10 h 10"/>
                <a:gd name="T6" fmla="*/ 0 w 28"/>
                <a:gd name="T7" fmla="*/ 2 h 10"/>
                <a:gd name="T8" fmla="*/ 28 w 2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0">
                  <a:moveTo>
                    <a:pt x="28" y="0"/>
                  </a:moveTo>
                  <a:lnTo>
                    <a:pt x="28" y="8"/>
                  </a:lnTo>
                  <a:lnTo>
                    <a:pt x="0" y="10"/>
                  </a:lnTo>
                  <a:lnTo>
                    <a:pt x="0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5" name="Freeform 702">
              <a:extLst>
                <a:ext uri="{FF2B5EF4-FFF2-40B4-BE49-F238E27FC236}">
                  <a16:creationId xmlns:a16="http://schemas.microsoft.com/office/drawing/2014/main" id="{220E0EAD-C45C-4E4A-89BE-4A6695552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11507788"/>
              <a:ext cx="44450" cy="15875"/>
            </a:xfrm>
            <a:custGeom>
              <a:avLst/>
              <a:gdLst>
                <a:gd name="T0" fmla="*/ 28 w 28"/>
                <a:gd name="T1" fmla="*/ 0 h 10"/>
                <a:gd name="T2" fmla="*/ 28 w 28"/>
                <a:gd name="T3" fmla="*/ 8 h 10"/>
                <a:gd name="T4" fmla="*/ 0 w 28"/>
                <a:gd name="T5" fmla="*/ 10 h 10"/>
                <a:gd name="T6" fmla="*/ 0 w 28"/>
                <a:gd name="T7" fmla="*/ 2 h 10"/>
                <a:gd name="T8" fmla="*/ 28 w 2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0">
                  <a:moveTo>
                    <a:pt x="28" y="0"/>
                  </a:moveTo>
                  <a:lnTo>
                    <a:pt x="28" y="8"/>
                  </a:lnTo>
                  <a:lnTo>
                    <a:pt x="0" y="10"/>
                  </a:lnTo>
                  <a:lnTo>
                    <a:pt x="0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6" name="Freeform 703">
              <a:extLst>
                <a:ext uri="{FF2B5EF4-FFF2-40B4-BE49-F238E27FC236}">
                  <a16:creationId xmlns:a16="http://schemas.microsoft.com/office/drawing/2014/main" id="{706FEF68-6818-485D-A8DE-08156853A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713" y="11768138"/>
              <a:ext cx="47625" cy="31750"/>
            </a:xfrm>
            <a:custGeom>
              <a:avLst/>
              <a:gdLst>
                <a:gd name="T0" fmla="*/ 26 w 30"/>
                <a:gd name="T1" fmla="*/ 0 h 20"/>
                <a:gd name="T2" fmla="*/ 30 w 30"/>
                <a:gd name="T3" fmla="*/ 6 h 20"/>
                <a:gd name="T4" fmla="*/ 6 w 30"/>
                <a:gd name="T5" fmla="*/ 20 h 20"/>
                <a:gd name="T6" fmla="*/ 0 w 30"/>
                <a:gd name="T7" fmla="*/ 14 h 20"/>
                <a:gd name="T8" fmla="*/ 26 w 3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0">
                  <a:moveTo>
                    <a:pt x="26" y="0"/>
                  </a:moveTo>
                  <a:lnTo>
                    <a:pt x="30" y="6"/>
                  </a:lnTo>
                  <a:lnTo>
                    <a:pt x="6" y="20"/>
                  </a:lnTo>
                  <a:lnTo>
                    <a:pt x="0" y="1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Freeform 704">
              <a:extLst>
                <a:ext uri="{FF2B5EF4-FFF2-40B4-BE49-F238E27FC236}">
                  <a16:creationId xmlns:a16="http://schemas.microsoft.com/office/drawing/2014/main" id="{ED7EC7F4-681A-469A-9A61-A8B1A3907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2113" y="11307763"/>
              <a:ext cx="42863" cy="34925"/>
            </a:xfrm>
            <a:custGeom>
              <a:avLst/>
              <a:gdLst>
                <a:gd name="T0" fmla="*/ 23 w 27"/>
                <a:gd name="T1" fmla="*/ 0 h 22"/>
                <a:gd name="T2" fmla="*/ 27 w 27"/>
                <a:gd name="T3" fmla="*/ 8 h 22"/>
                <a:gd name="T4" fmla="*/ 4 w 27"/>
                <a:gd name="T5" fmla="*/ 22 h 22"/>
                <a:gd name="T6" fmla="*/ 0 w 27"/>
                <a:gd name="T7" fmla="*/ 16 h 22"/>
                <a:gd name="T8" fmla="*/ 23 w 2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2">
                  <a:moveTo>
                    <a:pt x="23" y="0"/>
                  </a:moveTo>
                  <a:lnTo>
                    <a:pt x="27" y="8"/>
                  </a:lnTo>
                  <a:lnTo>
                    <a:pt x="4" y="22"/>
                  </a:lnTo>
                  <a:lnTo>
                    <a:pt x="0" y="1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8" name="Freeform 705">
              <a:extLst>
                <a:ext uri="{FF2B5EF4-FFF2-40B4-BE49-F238E27FC236}">
                  <a16:creationId xmlns:a16="http://schemas.microsoft.com/office/drawing/2014/main" id="{CD49F1ED-6F9E-4605-8314-22D9F232D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825" y="11907838"/>
              <a:ext cx="38100" cy="44450"/>
            </a:xfrm>
            <a:custGeom>
              <a:avLst/>
              <a:gdLst>
                <a:gd name="T0" fmla="*/ 16 w 24"/>
                <a:gd name="T1" fmla="*/ 0 h 28"/>
                <a:gd name="T2" fmla="*/ 24 w 24"/>
                <a:gd name="T3" fmla="*/ 4 h 28"/>
                <a:gd name="T4" fmla="*/ 6 w 24"/>
                <a:gd name="T5" fmla="*/ 28 h 28"/>
                <a:gd name="T6" fmla="*/ 0 w 24"/>
                <a:gd name="T7" fmla="*/ 24 h 28"/>
                <a:gd name="T8" fmla="*/ 16 w 24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8">
                  <a:moveTo>
                    <a:pt x="16" y="0"/>
                  </a:moveTo>
                  <a:lnTo>
                    <a:pt x="24" y="4"/>
                  </a:lnTo>
                  <a:lnTo>
                    <a:pt x="6" y="28"/>
                  </a:lnTo>
                  <a:lnTo>
                    <a:pt x="0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Freeform 706">
              <a:extLst>
                <a:ext uri="{FF2B5EF4-FFF2-40B4-BE49-F238E27FC236}">
                  <a16:creationId xmlns:a16="http://schemas.microsoft.com/office/drawing/2014/main" id="{9A5DCA3B-75C6-48D5-847D-63F5A7F1C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938" y="11158538"/>
              <a:ext cx="38100" cy="44450"/>
            </a:xfrm>
            <a:custGeom>
              <a:avLst/>
              <a:gdLst>
                <a:gd name="T0" fmla="*/ 16 w 24"/>
                <a:gd name="T1" fmla="*/ 0 h 28"/>
                <a:gd name="T2" fmla="*/ 24 w 24"/>
                <a:gd name="T3" fmla="*/ 4 h 28"/>
                <a:gd name="T4" fmla="*/ 8 w 24"/>
                <a:gd name="T5" fmla="*/ 28 h 28"/>
                <a:gd name="T6" fmla="*/ 0 w 24"/>
                <a:gd name="T7" fmla="*/ 22 h 28"/>
                <a:gd name="T8" fmla="*/ 16 w 24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8">
                  <a:moveTo>
                    <a:pt x="16" y="0"/>
                  </a:moveTo>
                  <a:lnTo>
                    <a:pt x="24" y="4"/>
                  </a:lnTo>
                  <a:lnTo>
                    <a:pt x="8" y="28"/>
                  </a:lnTo>
                  <a:lnTo>
                    <a:pt x="0" y="2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707">
              <a:extLst>
                <a:ext uri="{FF2B5EF4-FFF2-40B4-BE49-F238E27FC236}">
                  <a16:creationId xmlns:a16="http://schemas.microsoft.com/office/drawing/2014/main" id="{ECF47955-028A-4BFA-9B33-151BACD69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738" y="11984038"/>
              <a:ext cx="22225" cy="44450"/>
            </a:xfrm>
            <a:custGeom>
              <a:avLst/>
              <a:gdLst>
                <a:gd name="T0" fmla="*/ 6 w 14"/>
                <a:gd name="T1" fmla="*/ 0 h 28"/>
                <a:gd name="T2" fmla="*/ 14 w 14"/>
                <a:gd name="T3" fmla="*/ 0 h 28"/>
                <a:gd name="T4" fmla="*/ 8 w 14"/>
                <a:gd name="T5" fmla="*/ 28 h 28"/>
                <a:gd name="T6" fmla="*/ 0 w 14"/>
                <a:gd name="T7" fmla="*/ 26 h 28"/>
                <a:gd name="T8" fmla="*/ 6 w 14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8">
                  <a:moveTo>
                    <a:pt x="6" y="0"/>
                  </a:moveTo>
                  <a:lnTo>
                    <a:pt x="14" y="0"/>
                  </a:lnTo>
                  <a:lnTo>
                    <a:pt x="8" y="28"/>
                  </a:lnTo>
                  <a:lnTo>
                    <a:pt x="0" y="2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708">
              <a:extLst>
                <a:ext uri="{FF2B5EF4-FFF2-40B4-BE49-F238E27FC236}">
                  <a16:creationId xmlns:a16="http://schemas.microsoft.com/office/drawing/2014/main" id="{6DDA1128-1586-4A60-B872-10BDD696F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900" y="11082338"/>
              <a:ext cx="22225" cy="44450"/>
            </a:xfrm>
            <a:custGeom>
              <a:avLst/>
              <a:gdLst>
                <a:gd name="T0" fmla="*/ 6 w 14"/>
                <a:gd name="T1" fmla="*/ 0 h 28"/>
                <a:gd name="T2" fmla="*/ 14 w 14"/>
                <a:gd name="T3" fmla="*/ 0 h 28"/>
                <a:gd name="T4" fmla="*/ 8 w 14"/>
                <a:gd name="T5" fmla="*/ 28 h 28"/>
                <a:gd name="T6" fmla="*/ 0 w 14"/>
                <a:gd name="T7" fmla="*/ 28 h 28"/>
                <a:gd name="T8" fmla="*/ 6 w 14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8">
                  <a:moveTo>
                    <a:pt x="6" y="0"/>
                  </a:moveTo>
                  <a:lnTo>
                    <a:pt x="14" y="0"/>
                  </a:lnTo>
                  <a:lnTo>
                    <a:pt x="8" y="28"/>
                  </a:lnTo>
                  <a:lnTo>
                    <a:pt x="0" y="2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709">
              <a:extLst>
                <a:ext uri="{FF2B5EF4-FFF2-40B4-BE49-F238E27FC236}">
                  <a16:creationId xmlns:a16="http://schemas.microsoft.com/office/drawing/2014/main" id="{307FDB82-9C82-4EA8-B864-4E052979E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0" y="11974513"/>
              <a:ext cx="25400" cy="47625"/>
            </a:xfrm>
            <a:custGeom>
              <a:avLst/>
              <a:gdLst>
                <a:gd name="T0" fmla="*/ 0 w 16"/>
                <a:gd name="T1" fmla="*/ 2 h 30"/>
                <a:gd name="T2" fmla="*/ 8 w 16"/>
                <a:gd name="T3" fmla="*/ 0 h 30"/>
                <a:gd name="T4" fmla="*/ 16 w 16"/>
                <a:gd name="T5" fmla="*/ 26 h 30"/>
                <a:gd name="T6" fmla="*/ 8 w 16"/>
                <a:gd name="T7" fmla="*/ 30 h 30"/>
                <a:gd name="T8" fmla="*/ 0 w 16"/>
                <a:gd name="T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0">
                  <a:moveTo>
                    <a:pt x="0" y="2"/>
                  </a:moveTo>
                  <a:lnTo>
                    <a:pt x="8" y="0"/>
                  </a:lnTo>
                  <a:lnTo>
                    <a:pt x="16" y="26"/>
                  </a:lnTo>
                  <a:lnTo>
                    <a:pt x="8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710">
              <a:extLst>
                <a:ext uri="{FF2B5EF4-FFF2-40B4-BE49-F238E27FC236}">
                  <a16:creationId xmlns:a16="http://schemas.microsoft.com/office/drawing/2014/main" id="{12AB2A6A-5FB1-4438-AF2B-BCE224A96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2050" y="11088688"/>
              <a:ext cx="23813" cy="47625"/>
            </a:xfrm>
            <a:custGeom>
              <a:avLst/>
              <a:gdLst>
                <a:gd name="T0" fmla="*/ 0 w 15"/>
                <a:gd name="T1" fmla="*/ 2 h 30"/>
                <a:gd name="T2" fmla="*/ 7 w 15"/>
                <a:gd name="T3" fmla="*/ 0 h 30"/>
                <a:gd name="T4" fmla="*/ 15 w 15"/>
                <a:gd name="T5" fmla="*/ 28 h 30"/>
                <a:gd name="T6" fmla="*/ 7 w 15"/>
                <a:gd name="T7" fmla="*/ 30 h 30"/>
                <a:gd name="T8" fmla="*/ 0 w 15"/>
                <a:gd name="T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0">
                  <a:moveTo>
                    <a:pt x="0" y="2"/>
                  </a:moveTo>
                  <a:lnTo>
                    <a:pt x="7" y="0"/>
                  </a:lnTo>
                  <a:lnTo>
                    <a:pt x="15" y="28"/>
                  </a:lnTo>
                  <a:lnTo>
                    <a:pt x="7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reeform 711">
              <a:extLst>
                <a:ext uri="{FF2B5EF4-FFF2-40B4-BE49-F238E27FC236}">
                  <a16:creationId xmlns:a16="http://schemas.microsoft.com/office/drawing/2014/main" id="{C6269CAF-111B-4929-A2DB-AABBC0909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11885613"/>
              <a:ext cx="38100" cy="41275"/>
            </a:xfrm>
            <a:custGeom>
              <a:avLst/>
              <a:gdLst>
                <a:gd name="T0" fmla="*/ 0 w 24"/>
                <a:gd name="T1" fmla="*/ 4 h 26"/>
                <a:gd name="T2" fmla="*/ 6 w 24"/>
                <a:gd name="T3" fmla="*/ 0 h 26"/>
                <a:gd name="T4" fmla="*/ 24 w 24"/>
                <a:gd name="T5" fmla="*/ 20 h 26"/>
                <a:gd name="T6" fmla="*/ 18 w 24"/>
                <a:gd name="T7" fmla="*/ 26 h 26"/>
                <a:gd name="T8" fmla="*/ 0 w 24"/>
                <a:gd name="T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6">
                  <a:moveTo>
                    <a:pt x="0" y="4"/>
                  </a:moveTo>
                  <a:lnTo>
                    <a:pt x="6" y="0"/>
                  </a:lnTo>
                  <a:lnTo>
                    <a:pt x="24" y="20"/>
                  </a:lnTo>
                  <a:lnTo>
                    <a:pt x="18" y="2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712">
              <a:extLst>
                <a:ext uri="{FF2B5EF4-FFF2-40B4-BE49-F238E27FC236}">
                  <a16:creationId xmlns:a16="http://schemas.microsoft.com/office/drawing/2014/main" id="{8C41B829-5A2A-40E7-8B29-A9FDAD2EF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11183938"/>
              <a:ext cx="36513" cy="41275"/>
            </a:xfrm>
            <a:custGeom>
              <a:avLst/>
              <a:gdLst>
                <a:gd name="T0" fmla="*/ 0 w 23"/>
                <a:gd name="T1" fmla="*/ 4 h 26"/>
                <a:gd name="T2" fmla="*/ 5 w 23"/>
                <a:gd name="T3" fmla="*/ 0 h 26"/>
                <a:gd name="T4" fmla="*/ 23 w 23"/>
                <a:gd name="T5" fmla="*/ 22 h 26"/>
                <a:gd name="T6" fmla="*/ 17 w 23"/>
                <a:gd name="T7" fmla="*/ 26 h 26"/>
                <a:gd name="T8" fmla="*/ 0 w 23"/>
                <a:gd name="T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6">
                  <a:moveTo>
                    <a:pt x="0" y="4"/>
                  </a:moveTo>
                  <a:lnTo>
                    <a:pt x="5" y="0"/>
                  </a:lnTo>
                  <a:lnTo>
                    <a:pt x="23" y="22"/>
                  </a:lnTo>
                  <a:lnTo>
                    <a:pt x="17" y="2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713">
              <a:extLst>
                <a:ext uri="{FF2B5EF4-FFF2-40B4-BE49-F238E27FC236}">
                  <a16:creationId xmlns:a16="http://schemas.microsoft.com/office/drawing/2014/main" id="{0549B15C-28AD-460C-87CA-B9270E5A0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163" y="11733213"/>
              <a:ext cx="42863" cy="31750"/>
            </a:xfrm>
            <a:custGeom>
              <a:avLst/>
              <a:gdLst>
                <a:gd name="T0" fmla="*/ 0 w 27"/>
                <a:gd name="T1" fmla="*/ 8 h 20"/>
                <a:gd name="T2" fmla="*/ 3 w 27"/>
                <a:gd name="T3" fmla="*/ 0 h 20"/>
                <a:gd name="T4" fmla="*/ 27 w 27"/>
                <a:gd name="T5" fmla="*/ 12 h 20"/>
                <a:gd name="T6" fmla="*/ 25 w 27"/>
                <a:gd name="T7" fmla="*/ 20 h 20"/>
                <a:gd name="T8" fmla="*/ 0 w 27"/>
                <a:gd name="T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0" y="8"/>
                  </a:moveTo>
                  <a:lnTo>
                    <a:pt x="3" y="0"/>
                  </a:lnTo>
                  <a:lnTo>
                    <a:pt x="27" y="12"/>
                  </a:lnTo>
                  <a:lnTo>
                    <a:pt x="25" y="2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7" name="Freeform 714">
              <a:extLst>
                <a:ext uri="{FF2B5EF4-FFF2-40B4-BE49-F238E27FC236}">
                  <a16:creationId xmlns:a16="http://schemas.microsoft.com/office/drawing/2014/main" id="{41D12132-669B-4CD4-BA7F-2710978A1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663" y="11345863"/>
              <a:ext cx="47625" cy="31750"/>
            </a:xfrm>
            <a:custGeom>
              <a:avLst/>
              <a:gdLst>
                <a:gd name="T0" fmla="*/ 0 w 30"/>
                <a:gd name="T1" fmla="*/ 8 h 20"/>
                <a:gd name="T2" fmla="*/ 4 w 30"/>
                <a:gd name="T3" fmla="*/ 0 h 20"/>
                <a:gd name="T4" fmla="*/ 30 w 30"/>
                <a:gd name="T5" fmla="*/ 12 h 20"/>
                <a:gd name="T6" fmla="*/ 26 w 30"/>
                <a:gd name="T7" fmla="*/ 20 h 20"/>
                <a:gd name="T8" fmla="*/ 0 w 30"/>
                <a:gd name="T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0">
                  <a:moveTo>
                    <a:pt x="0" y="8"/>
                  </a:moveTo>
                  <a:lnTo>
                    <a:pt x="4" y="0"/>
                  </a:lnTo>
                  <a:lnTo>
                    <a:pt x="30" y="12"/>
                  </a:lnTo>
                  <a:lnTo>
                    <a:pt x="26" y="2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Rectangle 715">
              <a:extLst>
                <a:ext uri="{FF2B5EF4-FFF2-40B4-BE49-F238E27FC236}">
                  <a16:creationId xmlns:a16="http://schemas.microsoft.com/office/drawing/2014/main" id="{0D3E0F16-8319-42AE-BBBA-5A1037D3C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850" y="11549063"/>
              <a:ext cx="47625" cy="12700"/>
            </a:xfrm>
            <a:prstGeom prst="rect">
              <a:avLst/>
            </a:pr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Rectangle 716">
              <a:extLst>
                <a:ext uri="{FF2B5EF4-FFF2-40B4-BE49-F238E27FC236}">
                  <a16:creationId xmlns:a16="http://schemas.microsoft.com/office/drawing/2014/main" id="{ECE15440-F25E-4ACB-9A8A-1EB9C3251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4388" y="11549063"/>
              <a:ext cx="44450" cy="12700"/>
            </a:xfrm>
            <a:prstGeom prst="rect">
              <a:avLst/>
            </a:pr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717">
              <a:extLst>
                <a:ext uri="{FF2B5EF4-FFF2-40B4-BE49-F238E27FC236}">
                  <a16:creationId xmlns:a16="http://schemas.microsoft.com/office/drawing/2014/main" id="{7C30FEF5-324F-4D67-A247-7130F3D82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163" y="11345863"/>
              <a:ext cx="42863" cy="31750"/>
            </a:xfrm>
            <a:custGeom>
              <a:avLst/>
              <a:gdLst>
                <a:gd name="T0" fmla="*/ 3 w 27"/>
                <a:gd name="T1" fmla="*/ 20 h 20"/>
                <a:gd name="T2" fmla="*/ 0 w 27"/>
                <a:gd name="T3" fmla="*/ 12 h 20"/>
                <a:gd name="T4" fmla="*/ 25 w 27"/>
                <a:gd name="T5" fmla="*/ 0 h 20"/>
                <a:gd name="T6" fmla="*/ 27 w 27"/>
                <a:gd name="T7" fmla="*/ 8 h 20"/>
                <a:gd name="T8" fmla="*/ 3 w 27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3" y="20"/>
                  </a:moveTo>
                  <a:lnTo>
                    <a:pt x="0" y="12"/>
                  </a:lnTo>
                  <a:lnTo>
                    <a:pt x="25" y="0"/>
                  </a:lnTo>
                  <a:lnTo>
                    <a:pt x="27" y="8"/>
                  </a:lnTo>
                  <a:lnTo>
                    <a:pt x="3" y="2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1" name="Freeform 718">
              <a:extLst>
                <a:ext uri="{FF2B5EF4-FFF2-40B4-BE49-F238E27FC236}">
                  <a16:creationId xmlns:a16="http://schemas.microsoft.com/office/drawing/2014/main" id="{C6FF12E3-F0D9-4B3C-A073-591E58A80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663" y="11733213"/>
              <a:ext cx="47625" cy="31750"/>
            </a:xfrm>
            <a:custGeom>
              <a:avLst/>
              <a:gdLst>
                <a:gd name="T0" fmla="*/ 4 w 30"/>
                <a:gd name="T1" fmla="*/ 20 h 20"/>
                <a:gd name="T2" fmla="*/ 0 w 30"/>
                <a:gd name="T3" fmla="*/ 12 h 20"/>
                <a:gd name="T4" fmla="*/ 26 w 30"/>
                <a:gd name="T5" fmla="*/ 0 h 20"/>
                <a:gd name="T6" fmla="*/ 30 w 30"/>
                <a:gd name="T7" fmla="*/ 8 h 20"/>
                <a:gd name="T8" fmla="*/ 4 w 30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0">
                  <a:moveTo>
                    <a:pt x="4" y="20"/>
                  </a:moveTo>
                  <a:lnTo>
                    <a:pt x="0" y="12"/>
                  </a:lnTo>
                  <a:lnTo>
                    <a:pt x="26" y="0"/>
                  </a:lnTo>
                  <a:lnTo>
                    <a:pt x="30" y="8"/>
                  </a:lnTo>
                  <a:lnTo>
                    <a:pt x="4" y="20"/>
                  </a:lnTo>
                  <a:close/>
                </a:path>
              </a:pathLst>
            </a:custGeom>
            <a:solidFill>
              <a:srgbClr val="656E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2" name="Freeform 719">
              <a:extLst>
                <a:ext uri="{FF2B5EF4-FFF2-40B4-BE49-F238E27FC236}">
                  <a16:creationId xmlns:a16="http://schemas.microsoft.com/office/drawing/2014/main" id="{E04866D8-83B0-4D41-8C11-B5404020E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11495088"/>
              <a:ext cx="147638" cy="149225"/>
            </a:xfrm>
            <a:custGeom>
              <a:avLst/>
              <a:gdLst>
                <a:gd name="T0" fmla="*/ 93 w 93"/>
                <a:gd name="T1" fmla="*/ 46 h 94"/>
                <a:gd name="T2" fmla="*/ 93 w 93"/>
                <a:gd name="T3" fmla="*/ 46 h 94"/>
                <a:gd name="T4" fmla="*/ 91 w 93"/>
                <a:gd name="T5" fmla="*/ 56 h 94"/>
                <a:gd name="T6" fmla="*/ 89 w 93"/>
                <a:gd name="T7" fmla="*/ 64 h 94"/>
                <a:gd name="T8" fmla="*/ 85 w 93"/>
                <a:gd name="T9" fmla="*/ 72 h 94"/>
                <a:gd name="T10" fmla="*/ 79 w 93"/>
                <a:gd name="T11" fmla="*/ 80 h 94"/>
                <a:gd name="T12" fmla="*/ 74 w 93"/>
                <a:gd name="T13" fmla="*/ 86 h 94"/>
                <a:gd name="T14" fmla="*/ 66 w 93"/>
                <a:gd name="T15" fmla="*/ 90 h 94"/>
                <a:gd name="T16" fmla="*/ 56 w 93"/>
                <a:gd name="T17" fmla="*/ 92 h 94"/>
                <a:gd name="T18" fmla="*/ 46 w 93"/>
                <a:gd name="T19" fmla="*/ 94 h 94"/>
                <a:gd name="T20" fmla="*/ 46 w 93"/>
                <a:gd name="T21" fmla="*/ 94 h 94"/>
                <a:gd name="T22" fmla="*/ 38 w 93"/>
                <a:gd name="T23" fmla="*/ 92 h 94"/>
                <a:gd name="T24" fmla="*/ 28 w 93"/>
                <a:gd name="T25" fmla="*/ 90 h 94"/>
                <a:gd name="T26" fmla="*/ 20 w 93"/>
                <a:gd name="T27" fmla="*/ 86 h 94"/>
                <a:gd name="T28" fmla="*/ 14 w 93"/>
                <a:gd name="T29" fmla="*/ 80 h 94"/>
                <a:gd name="T30" fmla="*/ 8 w 93"/>
                <a:gd name="T31" fmla="*/ 72 h 94"/>
                <a:gd name="T32" fmla="*/ 4 w 93"/>
                <a:gd name="T33" fmla="*/ 64 h 94"/>
                <a:gd name="T34" fmla="*/ 0 w 93"/>
                <a:gd name="T35" fmla="*/ 56 h 94"/>
                <a:gd name="T36" fmla="*/ 0 w 93"/>
                <a:gd name="T37" fmla="*/ 46 h 94"/>
                <a:gd name="T38" fmla="*/ 0 w 93"/>
                <a:gd name="T39" fmla="*/ 46 h 94"/>
                <a:gd name="T40" fmla="*/ 0 w 93"/>
                <a:gd name="T41" fmla="*/ 36 h 94"/>
                <a:gd name="T42" fmla="*/ 4 w 93"/>
                <a:gd name="T43" fmla="*/ 28 h 94"/>
                <a:gd name="T44" fmla="*/ 8 w 93"/>
                <a:gd name="T45" fmla="*/ 20 h 94"/>
                <a:gd name="T46" fmla="*/ 14 w 93"/>
                <a:gd name="T47" fmla="*/ 14 h 94"/>
                <a:gd name="T48" fmla="*/ 20 w 93"/>
                <a:gd name="T49" fmla="*/ 8 h 94"/>
                <a:gd name="T50" fmla="*/ 28 w 93"/>
                <a:gd name="T51" fmla="*/ 2 h 94"/>
                <a:gd name="T52" fmla="*/ 38 w 93"/>
                <a:gd name="T53" fmla="*/ 0 h 94"/>
                <a:gd name="T54" fmla="*/ 46 w 93"/>
                <a:gd name="T55" fmla="*/ 0 h 94"/>
                <a:gd name="T56" fmla="*/ 46 w 93"/>
                <a:gd name="T57" fmla="*/ 0 h 94"/>
                <a:gd name="T58" fmla="*/ 56 w 93"/>
                <a:gd name="T59" fmla="*/ 0 h 94"/>
                <a:gd name="T60" fmla="*/ 66 w 93"/>
                <a:gd name="T61" fmla="*/ 2 h 94"/>
                <a:gd name="T62" fmla="*/ 74 w 93"/>
                <a:gd name="T63" fmla="*/ 8 h 94"/>
                <a:gd name="T64" fmla="*/ 79 w 93"/>
                <a:gd name="T65" fmla="*/ 14 h 94"/>
                <a:gd name="T66" fmla="*/ 85 w 93"/>
                <a:gd name="T67" fmla="*/ 20 h 94"/>
                <a:gd name="T68" fmla="*/ 89 w 93"/>
                <a:gd name="T69" fmla="*/ 28 h 94"/>
                <a:gd name="T70" fmla="*/ 91 w 93"/>
                <a:gd name="T71" fmla="*/ 36 h 94"/>
                <a:gd name="T72" fmla="*/ 93 w 93"/>
                <a:gd name="T73" fmla="*/ 46 h 94"/>
                <a:gd name="T74" fmla="*/ 93 w 93"/>
                <a:gd name="T75" fmla="*/ 4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3" h="94">
                  <a:moveTo>
                    <a:pt x="93" y="46"/>
                  </a:moveTo>
                  <a:lnTo>
                    <a:pt x="93" y="46"/>
                  </a:lnTo>
                  <a:lnTo>
                    <a:pt x="91" y="56"/>
                  </a:lnTo>
                  <a:lnTo>
                    <a:pt x="89" y="64"/>
                  </a:lnTo>
                  <a:lnTo>
                    <a:pt x="85" y="72"/>
                  </a:lnTo>
                  <a:lnTo>
                    <a:pt x="79" y="80"/>
                  </a:lnTo>
                  <a:lnTo>
                    <a:pt x="74" y="86"/>
                  </a:lnTo>
                  <a:lnTo>
                    <a:pt x="66" y="90"/>
                  </a:lnTo>
                  <a:lnTo>
                    <a:pt x="56" y="92"/>
                  </a:lnTo>
                  <a:lnTo>
                    <a:pt x="46" y="94"/>
                  </a:lnTo>
                  <a:lnTo>
                    <a:pt x="46" y="94"/>
                  </a:lnTo>
                  <a:lnTo>
                    <a:pt x="38" y="92"/>
                  </a:lnTo>
                  <a:lnTo>
                    <a:pt x="28" y="90"/>
                  </a:lnTo>
                  <a:lnTo>
                    <a:pt x="20" y="86"/>
                  </a:lnTo>
                  <a:lnTo>
                    <a:pt x="14" y="80"/>
                  </a:lnTo>
                  <a:lnTo>
                    <a:pt x="8" y="72"/>
                  </a:lnTo>
                  <a:lnTo>
                    <a:pt x="4" y="64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36"/>
                  </a:lnTo>
                  <a:lnTo>
                    <a:pt x="4" y="28"/>
                  </a:lnTo>
                  <a:lnTo>
                    <a:pt x="8" y="20"/>
                  </a:lnTo>
                  <a:lnTo>
                    <a:pt x="14" y="14"/>
                  </a:lnTo>
                  <a:lnTo>
                    <a:pt x="20" y="8"/>
                  </a:lnTo>
                  <a:lnTo>
                    <a:pt x="28" y="2"/>
                  </a:lnTo>
                  <a:lnTo>
                    <a:pt x="38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56" y="0"/>
                  </a:lnTo>
                  <a:lnTo>
                    <a:pt x="66" y="2"/>
                  </a:lnTo>
                  <a:lnTo>
                    <a:pt x="74" y="8"/>
                  </a:lnTo>
                  <a:lnTo>
                    <a:pt x="79" y="14"/>
                  </a:lnTo>
                  <a:lnTo>
                    <a:pt x="85" y="20"/>
                  </a:lnTo>
                  <a:lnTo>
                    <a:pt x="89" y="28"/>
                  </a:lnTo>
                  <a:lnTo>
                    <a:pt x="91" y="36"/>
                  </a:lnTo>
                  <a:lnTo>
                    <a:pt x="93" y="46"/>
                  </a:lnTo>
                  <a:lnTo>
                    <a:pt x="93" y="46"/>
                  </a:lnTo>
                  <a:close/>
                </a:path>
              </a:pathLst>
            </a:custGeom>
            <a:solidFill>
              <a:srgbClr val="383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992F59FA-CBBD-4618-B288-7548391FE207}"/>
              </a:ext>
            </a:extLst>
          </p:cNvPr>
          <p:cNvGrpSpPr/>
          <p:nvPr/>
        </p:nvGrpSpPr>
        <p:grpSpPr>
          <a:xfrm>
            <a:off x="21059891" y="3259147"/>
            <a:ext cx="2143125" cy="1914525"/>
            <a:chOff x="25371426" y="6797675"/>
            <a:chExt cx="2143125" cy="1914525"/>
          </a:xfrm>
        </p:grpSpPr>
        <p:sp>
          <p:nvSpPr>
            <p:cNvPr id="274" name="Freeform 2130">
              <a:extLst>
                <a:ext uri="{FF2B5EF4-FFF2-40B4-BE49-F238E27FC236}">
                  <a16:creationId xmlns:a16="http://schemas.microsoft.com/office/drawing/2014/main" id="{975D80BC-1D3D-4E37-8FF1-A777218D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1476" y="7470775"/>
              <a:ext cx="125413" cy="120650"/>
            </a:xfrm>
            <a:custGeom>
              <a:avLst/>
              <a:gdLst>
                <a:gd name="T0" fmla="*/ 77 w 79"/>
                <a:gd name="T1" fmla="*/ 62 h 76"/>
                <a:gd name="T2" fmla="*/ 77 w 79"/>
                <a:gd name="T3" fmla="*/ 62 h 76"/>
                <a:gd name="T4" fmla="*/ 77 w 79"/>
                <a:gd name="T5" fmla="*/ 68 h 76"/>
                <a:gd name="T6" fmla="*/ 73 w 79"/>
                <a:gd name="T7" fmla="*/ 72 h 76"/>
                <a:gd name="T8" fmla="*/ 71 w 79"/>
                <a:gd name="T9" fmla="*/ 76 h 76"/>
                <a:gd name="T10" fmla="*/ 68 w 79"/>
                <a:gd name="T11" fmla="*/ 76 h 76"/>
                <a:gd name="T12" fmla="*/ 10 w 79"/>
                <a:gd name="T13" fmla="*/ 74 h 76"/>
                <a:gd name="T14" fmla="*/ 10 w 79"/>
                <a:gd name="T15" fmla="*/ 74 h 76"/>
                <a:gd name="T16" fmla="*/ 6 w 79"/>
                <a:gd name="T17" fmla="*/ 72 h 76"/>
                <a:gd name="T18" fmla="*/ 4 w 79"/>
                <a:gd name="T19" fmla="*/ 68 h 76"/>
                <a:gd name="T20" fmla="*/ 2 w 79"/>
                <a:gd name="T21" fmla="*/ 64 h 76"/>
                <a:gd name="T22" fmla="*/ 0 w 79"/>
                <a:gd name="T23" fmla="*/ 58 h 76"/>
                <a:gd name="T24" fmla="*/ 4 w 79"/>
                <a:gd name="T25" fmla="*/ 14 h 76"/>
                <a:gd name="T26" fmla="*/ 4 w 79"/>
                <a:gd name="T27" fmla="*/ 14 h 76"/>
                <a:gd name="T28" fmla="*/ 4 w 79"/>
                <a:gd name="T29" fmla="*/ 8 h 76"/>
                <a:gd name="T30" fmla="*/ 6 w 79"/>
                <a:gd name="T31" fmla="*/ 4 h 76"/>
                <a:gd name="T32" fmla="*/ 10 w 79"/>
                <a:gd name="T33" fmla="*/ 0 h 76"/>
                <a:gd name="T34" fmla="*/ 14 w 79"/>
                <a:gd name="T35" fmla="*/ 0 h 76"/>
                <a:gd name="T36" fmla="*/ 70 w 79"/>
                <a:gd name="T37" fmla="*/ 2 h 76"/>
                <a:gd name="T38" fmla="*/ 70 w 79"/>
                <a:gd name="T39" fmla="*/ 2 h 76"/>
                <a:gd name="T40" fmla="*/ 73 w 79"/>
                <a:gd name="T41" fmla="*/ 4 h 76"/>
                <a:gd name="T42" fmla="*/ 77 w 79"/>
                <a:gd name="T43" fmla="*/ 6 h 76"/>
                <a:gd name="T44" fmla="*/ 79 w 79"/>
                <a:gd name="T45" fmla="*/ 12 h 76"/>
                <a:gd name="T46" fmla="*/ 79 w 79"/>
                <a:gd name="T47" fmla="*/ 18 h 76"/>
                <a:gd name="T48" fmla="*/ 77 w 79"/>
                <a:gd name="T49" fmla="*/ 6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" h="76">
                  <a:moveTo>
                    <a:pt x="77" y="62"/>
                  </a:moveTo>
                  <a:lnTo>
                    <a:pt x="77" y="62"/>
                  </a:lnTo>
                  <a:lnTo>
                    <a:pt x="77" y="68"/>
                  </a:lnTo>
                  <a:lnTo>
                    <a:pt x="73" y="72"/>
                  </a:lnTo>
                  <a:lnTo>
                    <a:pt x="71" y="76"/>
                  </a:lnTo>
                  <a:lnTo>
                    <a:pt x="68" y="76"/>
                  </a:lnTo>
                  <a:lnTo>
                    <a:pt x="10" y="74"/>
                  </a:lnTo>
                  <a:lnTo>
                    <a:pt x="10" y="74"/>
                  </a:lnTo>
                  <a:lnTo>
                    <a:pt x="6" y="72"/>
                  </a:lnTo>
                  <a:lnTo>
                    <a:pt x="4" y="68"/>
                  </a:lnTo>
                  <a:lnTo>
                    <a:pt x="2" y="64"/>
                  </a:lnTo>
                  <a:lnTo>
                    <a:pt x="0" y="58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8"/>
                  </a:lnTo>
                  <a:lnTo>
                    <a:pt x="6" y="4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70" y="2"/>
                  </a:lnTo>
                  <a:lnTo>
                    <a:pt x="70" y="2"/>
                  </a:lnTo>
                  <a:lnTo>
                    <a:pt x="73" y="4"/>
                  </a:lnTo>
                  <a:lnTo>
                    <a:pt x="77" y="6"/>
                  </a:lnTo>
                  <a:lnTo>
                    <a:pt x="79" y="12"/>
                  </a:lnTo>
                  <a:lnTo>
                    <a:pt x="79" y="18"/>
                  </a:lnTo>
                  <a:lnTo>
                    <a:pt x="77" y="62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2131">
              <a:extLst>
                <a:ext uri="{FF2B5EF4-FFF2-40B4-BE49-F238E27FC236}">
                  <a16:creationId xmlns:a16="http://schemas.microsoft.com/office/drawing/2014/main" id="{E359237F-1E10-4AF5-BAC2-23E1A3C44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33376" y="8242300"/>
              <a:ext cx="127000" cy="120650"/>
            </a:xfrm>
            <a:custGeom>
              <a:avLst/>
              <a:gdLst>
                <a:gd name="T0" fmla="*/ 80 w 80"/>
                <a:gd name="T1" fmla="*/ 18 h 76"/>
                <a:gd name="T2" fmla="*/ 80 w 80"/>
                <a:gd name="T3" fmla="*/ 18 h 76"/>
                <a:gd name="T4" fmla="*/ 80 w 80"/>
                <a:gd name="T5" fmla="*/ 12 h 76"/>
                <a:gd name="T6" fmla="*/ 78 w 80"/>
                <a:gd name="T7" fmla="*/ 8 h 76"/>
                <a:gd name="T8" fmla="*/ 74 w 80"/>
                <a:gd name="T9" fmla="*/ 4 h 76"/>
                <a:gd name="T10" fmla="*/ 70 w 80"/>
                <a:gd name="T11" fmla="*/ 2 h 76"/>
                <a:gd name="T12" fmla="*/ 14 w 80"/>
                <a:gd name="T13" fmla="*/ 0 h 76"/>
                <a:gd name="T14" fmla="*/ 14 w 80"/>
                <a:gd name="T15" fmla="*/ 0 h 76"/>
                <a:gd name="T16" fmla="*/ 10 w 80"/>
                <a:gd name="T17" fmla="*/ 0 h 76"/>
                <a:gd name="T18" fmla="*/ 6 w 80"/>
                <a:gd name="T19" fmla="*/ 4 h 76"/>
                <a:gd name="T20" fmla="*/ 4 w 80"/>
                <a:gd name="T21" fmla="*/ 8 h 76"/>
                <a:gd name="T22" fmla="*/ 2 w 80"/>
                <a:gd name="T23" fmla="*/ 14 h 76"/>
                <a:gd name="T24" fmla="*/ 0 w 80"/>
                <a:gd name="T25" fmla="*/ 60 h 76"/>
                <a:gd name="T26" fmla="*/ 0 w 80"/>
                <a:gd name="T27" fmla="*/ 60 h 76"/>
                <a:gd name="T28" fmla="*/ 0 w 80"/>
                <a:gd name="T29" fmla="*/ 64 h 76"/>
                <a:gd name="T30" fmla="*/ 2 w 80"/>
                <a:gd name="T31" fmla="*/ 70 h 76"/>
                <a:gd name="T32" fmla="*/ 6 w 80"/>
                <a:gd name="T33" fmla="*/ 72 h 76"/>
                <a:gd name="T34" fmla="*/ 10 w 80"/>
                <a:gd name="T35" fmla="*/ 74 h 76"/>
                <a:gd name="T36" fmla="*/ 66 w 80"/>
                <a:gd name="T37" fmla="*/ 76 h 76"/>
                <a:gd name="T38" fmla="*/ 66 w 80"/>
                <a:gd name="T39" fmla="*/ 76 h 76"/>
                <a:gd name="T40" fmla="*/ 70 w 80"/>
                <a:gd name="T41" fmla="*/ 76 h 76"/>
                <a:gd name="T42" fmla="*/ 74 w 80"/>
                <a:gd name="T43" fmla="*/ 72 h 76"/>
                <a:gd name="T44" fmla="*/ 76 w 80"/>
                <a:gd name="T45" fmla="*/ 68 h 76"/>
                <a:gd name="T46" fmla="*/ 78 w 80"/>
                <a:gd name="T47" fmla="*/ 62 h 76"/>
                <a:gd name="T48" fmla="*/ 80 w 80"/>
                <a:gd name="T49" fmla="*/ 1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76">
                  <a:moveTo>
                    <a:pt x="80" y="18"/>
                  </a:moveTo>
                  <a:lnTo>
                    <a:pt x="80" y="18"/>
                  </a:lnTo>
                  <a:lnTo>
                    <a:pt x="80" y="12"/>
                  </a:lnTo>
                  <a:lnTo>
                    <a:pt x="78" y="8"/>
                  </a:lnTo>
                  <a:lnTo>
                    <a:pt x="74" y="4"/>
                  </a:lnTo>
                  <a:lnTo>
                    <a:pt x="70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4"/>
                  </a:lnTo>
                  <a:lnTo>
                    <a:pt x="4" y="8"/>
                  </a:lnTo>
                  <a:lnTo>
                    <a:pt x="2" y="1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4"/>
                  </a:lnTo>
                  <a:lnTo>
                    <a:pt x="2" y="70"/>
                  </a:lnTo>
                  <a:lnTo>
                    <a:pt x="6" y="72"/>
                  </a:lnTo>
                  <a:lnTo>
                    <a:pt x="10" y="74"/>
                  </a:lnTo>
                  <a:lnTo>
                    <a:pt x="66" y="76"/>
                  </a:lnTo>
                  <a:lnTo>
                    <a:pt x="66" y="76"/>
                  </a:lnTo>
                  <a:lnTo>
                    <a:pt x="70" y="76"/>
                  </a:lnTo>
                  <a:lnTo>
                    <a:pt x="74" y="72"/>
                  </a:lnTo>
                  <a:lnTo>
                    <a:pt x="76" y="68"/>
                  </a:lnTo>
                  <a:lnTo>
                    <a:pt x="78" y="62"/>
                  </a:lnTo>
                  <a:lnTo>
                    <a:pt x="80" y="18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2132">
              <a:extLst>
                <a:ext uri="{FF2B5EF4-FFF2-40B4-BE49-F238E27FC236}">
                  <a16:creationId xmlns:a16="http://schemas.microsoft.com/office/drawing/2014/main" id="{16F44717-F960-4DF3-BEAE-B5D9FB0B6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66688" y="7499350"/>
              <a:ext cx="147638" cy="149225"/>
            </a:xfrm>
            <a:custGeom>
              <a:avLst/>
              <a:gdLst>
                <a:gd name="T0" fmla="*/ 91 w 93"/>
                <a:gd name="T1" fmla="*/ 48 h 94"/>
                <a:gd name="T2" fmla="*/ 91 w 93"/>
                <a:gd name="T3" fmla="*/ 48 h 94"/>
                <a:gd name="T4" fmla="*/ 93 w 93"/>
                <a:gd name="T5" fmla="*/ 54 h 94"/>
                <a:gd name="T6" fmla="*/ 93 w 93"/>
                <a:gd name="T7" fmla="*/ 60 h 94"/>
                <a:gd name="T8" fmla="*/ 91 w 93"/>
                <a:gd name="T9" fmla="*/ 64 h 94"/>
                <a:gd name="T10" fmla="*/ 90 w 93"/>
                <a:gd name="T11" fmla="*/ 66 h 94"/>
                <a:gd name="T12" fmla="*/ 40 w 93"/>
                <a:gd name="T13" fmla="*/ 92 h 94"/>
                <a:gd name="T14" fmla="*/ 40 w 93"/>
                <a:gd name="T15" fmla="*/ 92 h 94"/>
                <a:gd name="T16" fmla="*/ 36 w 93"/>
                <a:gd name="T17" fmla="*/ 94 h 94"/>
                <a:gd name="T18" fmla="*/ 30 w 93"/>
                <a:gd name="T19" fmla="*/ 92 h 94"/>
                <a:gd name="T20" fmla="*/ 26 w 93"/>
                <a:gd name="T21" fmla="*/ 88 h 94"/>
                <a:gd name="T22" fmla="*/ 24 w 93"/>
                <a:gd name="T23" fmla="*/ 84 h 94"/>
                <a:gd name="T24" fmla="*/ 2 w 93"/>
                <a:gd name="T25" fmla="*/ 44 h 94"/>
                <a:gd name="T26" fmla="*/ 2 w 93"/>
                <a:gd name="T27" fmla="*/ 44 h 94"/>
                <a:gd name="T28" fmla="*/ 0 w 93"/>
                <a:gd name="T29" fmla="*/ 38 h 94"/>
                <a:gd name="T30" fmla="*/ 0 w 93"/>
                <a:gd name="T31" fmla="*/ 34 h 94"/>
                <a:gd name="T32" fmla="*/ 2 w 93"/>
                <a:gd name="T33" fmla="*/ 30 h 94"/>
                <a:gd name="T34" fmla="*/ 6 w 93"/>
                <a:gd name="T35" fmla="*/ 26 h 94"/>
                <a:gd name="T36" fmla="*/ 56 w 93"/>
                <a:gd name="T37" fmla="*/ 0 h 94"/>
                <a:gd name="T38" fmla="*/ 56 w 93"/>
                <a:gd name="T39" fmla="*/ 0 h 94"/>
                <a:gd name="T40" fmla="*/ 60 w 93"/>
                <a:gd name="T41" fmla="*/ 0 h 94"/>
                <a:gd name="T42" fmla="*/ 64 w 93"/>
                <a:gd name="T43" fmla="*/ 0 h 94"/>
                <a:gd name="T44" fmla="*/ 68 w 93"/>
                <a:gd name="T45" fmla="*/ 4 h 94"/>
                <a:gd name="T46" fmla="*/ 72 w 93"/>
                <a:gd name="T47" fmla="*/ 8 h 94"/>
                <a:gd name="T48" fmla="*/ 91 w 93"/>
                <a:gd name="T49" fmla="*/ 4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94">
                  <a:moveTo>
                    <a:pt x="91" y="48"/>
                  </a:moveTo>
                  <a:lnTo>
                    <a:pt x="91" y="48"/>
                  </a:lnTo>
                  <a:lnTo>
                    <a:pt x="93" y="54"/>
                  </a:lnTo>
                  <a:lnTo>
                    <a:pt x="93" y="60"/>
                  </a:lnTo>
                  <a:lnTo>
                    <a:pt x="91" y="64"/>
                  </a:lnTo>
                  <a:lnTo>
                    <a:pt x="90" y="66"/>
                  </a:lnTo>
                  <a:lnTo>
                    <a:pt x="40" y="92"/>
                  </a:lnTo>
                  <a:lnTo>
                    <a:pt x="40" y="92"/>
                  </a:lnTo>
                  <a:lnTo>
                    <a:pt x="36" y="94"/>
                  </a:lnTo>
                  <a:lnTo>
                    <a:pt x="30" y="92"/>
                  </a:lnTo>
                  <a:lnTo>
                    <a:pt x="26" y="88"/>
                  </a:lnTo>
                  <a:lnTo>
                    <a:pt x="24" y="84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6" y="26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2" y="8"/>
                  </a:lnTo>
                  <a:lnTo>
                    <a:pt x="91" y="48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2133">
              <a:extLst>
                <a:ext uri="{FF2B5EF4-FFF2-40B4-BE49-F238E27FC236}">
                  <a16:creationId xmlns:a16="http://schemas.microsoft.com/office/drawing/2014/main" id="{7CCFB7D1-5041-412C-8688-4486E6671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15938" y="8188325"/>
              <a:ext cx="147638" cy="146050"/>
            </a:xfrm>
            <a:custGeom>
              <a:avLst/>
              <a:gdLst>
                <a:gd name="T0" fmla="*/ 72 w 93"/>
                <a:gd name="T1" fmla="*/ 8 h 92"/>
                <a:gd name="T2" fmla="*/ 72 w 93"/>
                <a:gd name="T3" fmla="*/ 8 h 92"/>
                <a:gd name="T4" fmla="*/ 68 w 93"/>
                <a:gd name="T5" fmla="*/ 4 h 92"/>
                <a:gd name="T6" fmla="*/ 64 w 93"/>
                <a:gd name="T7" fmla="*/ 0 h 92"/>
                <a:gd name="T8" fmla="*/ 60 w 93"/>
                <a:gd name="T9" fmla="*/ 0 h 92"/>
                <a:gd name="T10" fmla="*/ 56 w 93"/>
                <a:gd name="T11" fmla="*/ 0 h 92"/>
                <a:gd name="T12" fmla="*/ 6 w 93"/>
                <a:gd name="T13" fmla="*/ 26 h 92"/>
                <a:gd name="T14" fmla="*/ 6 w 93"/>
                <a:gd name="T15" fmla="*/ 26 h 92"/>
                <a:gd name="T16" fmla="*/ 2 w 93"/>
                <a:gd name="T17" fmla="*/ 28 h 92"/>
                <a:gd name="T18" fmla="*/ 0 w 93"/>
                <a:gd name="T19" fmla="*/ 32 h 92"/>
                <a:gd name="T20" fmla="*/ 0 w 93"/>
                <a:gd name="T21" fmla="*/ 38 h 92"/>
                <a:gd name="T22" fmla="*/ 2 w 93"/>
                <a:gd name="T23" fmla="*/ 44 h 92"/>
                <a:gd name="T24" fmla="*/ 24 w 93"/>
                <a:gd name="T25" fmla="*/ 84 h 92"/>
                <a:gd name="T26" fmla="*/ 24 w 93"/>
                <a:gd name="T27" fmla="*/ 84 h 92"/>
                <a:gd name="T28" fmla="*/ 26 w 93"/>
                <a:gd name="T29" fmla="*/ 88 h 92"/>
                <a:gd name="T30" fmla="*/ 30 w 93"/>
                <a:gd name="T31" fmla="*/ 92 h 92"/>
                <a:gd name="T32" fmla="*/ 34 w 93"/>
                <a:gd name="T33" fmla="*/ 92 h 92"/>
                <a:gd name="T34" fmla="*/ 40 w 93"/>
                <a:gd name="T35" fmla="*/ 92 h 92"/>
                <a:gd name="T36" fmla="*/ 89 w 93"/>
                <a:gd name="T37" fmla="*/ 66 h 92"/>
                <a:gd name="T38" fmla="*/ 89 w 93"/>
                <a:gd name="T39" fmla="*/ 66 h 92"/>
                <a:gd name="T40" fmla="*/ 91 w 93"/>
                <a:gd name="T41" fmla="*/ 64 h 92"/>
                <a:gd name="T42" fmla="*/ 93 w 93"/>
                <a:gd name="T43" fmla="*/ 58 h 92"/>
                <a:gd name="T44" fmla="*/ 93 w 93"/>
                <a:gd name="T45" fmla="*/ 54 h 92"/>
                <a:gd name="T46" fmla="*/ 91 w 93"/>
                <a:gd name="T47" fmla="*/ 48 h 92"/>
                <a:gd name="T48" fmla="*/ 72 w 93"/>
                <a:gd name="T49" fmla="*/ 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92">
                  <a:moveTo>
                    <a:pt x="72" y="8"/>
                  </a:moveTo>
                  <a:lnTo>
                    <a:pt x="72" y="8"/>
                  </a:lnTo>
                  <a:lnTo>
                    <a:pt x="68" y="4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2" y="28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24" y="84"/>
                  </a:lnTo>
                  <a:lnTo>
                    <a:pt x="24" y="84"/>
                  </a:lnTo>
                  <a:lnTo>
                    <a:pt x="26" y="88"/>
                  </a:lnTo>
                  <a:lnTo>
                    <a:pt x="30" y="92"/>
                  </a:lnTo>
                  <a:lnTo>
                    <a:pt x="34" y="92"/>
                  </a:lnTo>
                  <a:lnTo>
                    <a:pt x="40" y="92"/>
                  </a:lnTo>
                  <a:lnTo>
                    <a:pt x="89" y="66"/>
                  </a:lnTo>
                  <a:lnTo>
                    <a:pt x="89" y="66"/>
                  </a:lnTo>
                  <a:lnTo>
                    <a:pt x="91" y="64"/>
                  </a:lnTo>
                  <a:lnTo>
                    <a:pt x="93" y="58"/>
                  </a:lnTo>
                  <a:lnTo>
                    <a:pt x="93" y="54"/>
                  </a:lnTo>
                  <a:lnTo>
                    <a:pt x="91" y="48"/>
                  </a:lnTo>
                  <a:lnTo>
                    <a:pt x="72" y="8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2134">
              <a:extLst>
                <a:ext uri="{FF2B5EF4-FFF2-40B4-BE49-F238E27FC236}">
                  <a16:creationId xmlns:a16="http://schemas.microsoft.com/office/drawing/2014/main" id="{30B5697C-48EB-4E12-B9C5-037A6DD06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19051" y="7632700"/>
              <a:ext cx="150813" cy="149225"/>
            </a:xfrm>
            <a:custGeom>
              <a:avLst/>
              <a:gdLst>
                <a:gd name="T0" fmla="*/ 87 w 95"/>
                <a:gd name="T1" fmla="*/ 26 h 94"/>
                <a:gd name="T2" fmla="*/ 87 w 95"/>
                <a:gd name="T3" fmla="*/ 26 h 94"/>
                <a:gd name="T4" fmla="*/ 91 w 95"/>
                <a:gd name="T5" fmla="*/ 30 h 94"/>
                <a:gd name="T6" fmla="*/ 95 w 95"/>
                <a:gd name="T7" fmla="*/ 34 h 94"/>
                <a:gd name="T8" fmla="*/ 95 w 95"/>
                <a:gd name="T9" fmla="*/ 40 h 94"/>
                <a:gd name="T10" fmla="*/ 93 w 95"/>
                <a:gd name="T11" fmla="*/ 44 h 94"/>
                <a:gd name="T12" fmla="*/ 64 w 95"/>
                <a:gd name="T13" fmla="*/ 90 h 94"/>
                <a:gd name="T14" fmla="*/ 64 w 95"/>
                <a:gd name="T15" fmla="*/ 90 h 94"/>
                <a:gd name="T16" fmla="*/ 60 w 95"/>
                <a:gd name="T17" fmla="*/ 94 h 94"/>
                <a:gd name="T18" fmla="*/ 56 w 95"/>
                <a:gd name="T19" fmla="*/ 94 h 94"/>
                <a:gd name="T20" fmla="*/ 52 w 95"/>
                <a:gd name="T21" fmla="*/ 94 h 94"/>
                <a:gd name="T22" fmla="*/ 46 w 95"/>
                <a:gd name="T23" fmla="*/ 92 h 94"/>
                <a:gd name="T24" fmla="*/ 8 w 95"/>
                <a:gd name="T25" fmla="*/ 68 h 94"/>
                <a:gd name="T26" fmla="*/ 8 w 95"/>
                <a:gd name="T27" fmla="*/ 68 h 94"/>
                <a:gd name="T28" fmla="*/ 4 w 95"/>
                <a:gd name="T29" fmla="*/ 64 h 94"/>
                <a:gd name="T30" fmla="*/ 2 w 95"/>
                <a:gd name="T31" fmla="*/ 58 h 94"/>
                <a:gd name="T32" fmla="*/ 0 w 95"/>
                <a:gd name="T33" fmla="*/ 54 h 94"/>
                <a:gd name="T34" fmla="*/ 2 w 95"/>
                <a:gd name="T35" fmla="*/ 50 h 94"/>
                <a:gd name="T36" fmla="*/ 32 w 95"/>
                <a:gd name="T37" fmla="*/ 4 h 94"/>
                <a:gd name="T38" fmla="*/ 32 w 95"/>
                <a:gd name="T39" fmla="*/ 4 h 94"/>
                <a:gd name="T40" fmla="*/ 36 w 95"/>
                <a:gd name="T41" fmla="*/ 0 h 94"/>
                <a:gd name="T42" fmla="*/ 40 w 95"/>
                <a:gd name="T43" fmla="*/ 0 h 94"/>
                <a:gd name="T44" fmla="*/ 44 w 95"/>
                <a:gd name="T45" fmla="*/ 0 h 94"/>
                <a:gd name="T46" fmla="*/ 50 w 95"/>
                <a:gd name="T47" fmla="*/ 2 h 94"/>
                <a:gd name="T48" fmla="*/ 87 w 95"/>
                <a:gd name="T49" fmla="*/ 2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94">
                  <a:moveTo>
                    <a:pt x="87" y="26"/>
                  </a:moveTo>
                  <a:lnTo>
                    <a:pt x="87" y="26"/>
                  </a:lnTo>
                  <a:lnTo>
                    <a:pt x="91" y="30"/>
                  </a:lnTo>
                  <a:lnTo>
                    <a:pt x="95" y="34"/>
                  </a:lnTo>
                  <a:lnTo>
                    <a:pt x="95" y="40"/>
                  </a:lnTo>
                  <a:lnTo>
                    <a:pt x="93" y="44"/>
                  </a:lnTo>
                  <a:lnTo>
                    <a:pt x="64" y="90"/>
                  </a:lnTo>
                  <a:lnTo>
                    <a:pt x="64" y="90"/>
                  </a:lnTo>
                  <a:lnTo>
                    <a:pt x="60" y="94"/>
                  </a:lnTo>
                  <a:lnTo>
                    <a:pt x="56" y="94"/>
                  </a:lnTo>
                  <a:lnTo>
                    <a:pt x="52" y="94"/>
                  </a:lnTo>
                  <a:lnTo>
                    <a:pt x="46" y="92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4" y="64"/>
                  </a:lnTo>
                  <a:lnTo>
                    <a:pt x="2" y="58"/>
                  </a:lnTo>
                  <a:lnTo>
                    <a:pt x="0" y="54"/>
                  </a:lnTo>
                  <a:lnTo>
                    <a:pt x="2" y="50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6" y="0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50" y="2"/>
                  </a:lnTo>
                  <a:lnTo>
                    <a:pt x="87" y="26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reeform 2135">
              <a:extLst>
                <a:ext uri="{FF2B5EF4-FFF2-40B4-BE49-F238E27FC236}">
                  <a16:creationId xmlns:a16="http://schemas.microsoft.com/office/drawing/2014/main" id="{D7B40A78-F67A-4C59-B3B8-C2BE396DE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3576" y="8051800"/>
              <a:ext cx="149225" cy="152400"/>
            </a:xfrm>
            <a:custGeom>
              <a:avLst/>
              <a:gdLst>
                <a:gd name="T0" fmla="*/ 48 w 94"/>
                <a:gd name="T1" fmla="*/ 2 h 96"/>
                <a:gd name="T2" fmla="*/ 48 w 94"/>
                <a:gd name="T3" fmla="*/ 2 h 96"/>
                <a:gd name="T4" fmla="*/ 44 w 94"/>
                <a:gd name="T5" fmla="*/ 0 h 96"/>
                <a:gd name="T6" fmla="*/ 38 w 94"/>
                <a:gd name="T7" fmla="*/ 0 h 96"/>
                <a:gd name="T8" fmla="*/ 34 w 94"/>
                <a:gd name="T9" fmla="*/ 0 h 96"/>
                <a:gd name="T10" fmla="*/ 32 w 94"/>
                <a:gd name="T11" fmla="*/ 4 h 96"/>
                <a:gd name="T12" fmla="*/ 0 w 94"/>
                <a:gd name="T13" fmla="*/ 50 h 96"/>
                <a:gd name="T14" fmla="*/ 0 w 94"/>
                <a:gd name="T15" fmla="*/ 50 h 96"/>
                <a:gd name="T16" fmla="*/ 0 w 94"/>
                <a:gd name="T17" fmla="*/ 54 h 96"/>
                <a:gd name="T18" fmla="*/ 0 w 94"/>
                <a:gd name="T19" fmla="*/ 60 h 96"/>
                <a:gd name="T20" fmla="*/ 2 w 94"/>
                <a:gd name="T21" fmla="*/ 64 h 96"/>
                <a:gd name="T22" fmla="*/ 6 w 94"/>
                <a:gd name="T23" fmla="*/ 68 h 96"/>
                <a:gd name="T24" fmla="*/ 44 w 94"/>
                <a:gd name="T25" fmla="*/ 92 h 96"/>
                <a:gd name="T26" fmla="*/ 44 w 94"/>
                <a:gd name="T27" fmla="*/ 92 h 96"/>
                <a:gd name="T28" fmla="*/ 50 w 94"/>
                <a:gd name="T29" fmla="*/ 94 h 96"/>
                <a:gd name="T30" fmla="*/ 56 w 94"/>
                <a:gd name="T31" fmla="*/ 96 h 96"/>
                <a:gd name="T32" fmla="*/ 60 w 94"/>
                <a:gd name="T33" fmla="*/ 94 h 96"/>
                <a:gd name="T34" fmla="*/ 62 w 94"/>
                <a:gd name="T35" fmla="*/ 92 h 96"/>
                <a:gd name="T36" fmla="*/ 94 w 94"/>
                <a:gd name="T37" fmla="*/ 44 h 96"/>
                <a:gd name="T38" fmla="*/ 94 w 94"/>
                <a:gd name="T39" fmla="*/ 44 h 96"/>
                <a:gd name="T40" fmla="*/ 94 w 94"/>
                <a:gd name="T41" fmla="*/ 40 h 96"/>
                <a:gd name="T42" fmla="*/ 94 w 94"/>
                <a:gd name="T43" fmla="*/ 36 h 96"/>
                <a:gd name="T44" fmla="*/ 92 w 94"/>
                <a:gd name="T45" fmla="*/ 30 h 96"/>
                <a:gd name="T46" fmla="*/ 86 w 94"/>
                <a:gd name="T47" fmla="*/ 28 h 96"/>
                <a:gd name="T48" fmla="*/ 48 w 94"/>
                <a:gd name="T49" fmla="*/ 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96">
                  <a:moveTo>
                    <a:pt x="48" y="2"/>
                  </a:moveTo>
                  <a:lnTo>
                    <a:pt x="48" y="2"/>
                  </a:lnTo>
                  <a:lnTo>
                    <a:pt x="44" y="0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2" y="4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8"/>
                  </a:lnTo>
                  <a:lnTo>
                    <a:pt x="44" y="92"/>
                  </a:lnTo>
                  <a:lnTo>
                    <a:pt x="44" y="92"/>
                  </a:lnTo>
                  <a:lnTo>
                    <a:pt x="50" y="94"/>
                  </a:lnTo>
                  <a:lnTo>
                    <a:pt x="56" y="96"/>
                  </a:lnTo>
                  <a:lnTo>
                    <a:pt x="60" y="94"/>
                  </a:lnTo>
                  <a:lnTo>
                    <a:pt x="62" y="92"/>
                  </a:lnTo>
                  <a:lnTo>
                    <a:pt x="94" y="44"/>
                  </a:lnTo>
                  <a:lnTo>
                    <a:pt x="94" y="44"/>
                  </a:lnTo>
                  <a:lnTo>
                    <a:pt x="94" y="40"/>
                  </a:lnTo>
                  <a:lnTo>
                    <a:pt x="94" y="36"/>
                  </a:lnTo>
                  <a:lnTo>
                    <a:pt x="92" y="30"/>
                  </a:lnTo>
                  <a:lnTo>
                    <a:pt x="86" y="28"/>
                  </a:lnTo>
                  <a:lnTo>
                    <a:pt x="48" y="2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Freeform 2136">
              <a:extLst>
                <a:ext uri="{FF2B5EF4-FFF2-40B4-BE49-F238E27FC236}">
                  <a16:creationId xmlns:a16="http://schemas.microsoft.com/office/drawing/2014/main" id="{553D6883-AB5C-48D9-852A-C45CB6F39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1426" y="7832725"/>
              <a:ext cx="123825" cy="127000"/>
            </a:xfrm>
            <a:custGeom>
              <a:avLst/>
              <a:gdLst>
                <a:gd name="T0" fmla="*/ 64 w 78"/>
                <a:gd name="T1" fmla="*/ 4 h 80"/>
                <a:gd name="T2" fmla="*/ 64 w 78"/>
                <a:gd name="T3" fmla="*/ 4 h 80"/>
                <a:gd name="T4" fmla="*/ 70 w 78"/>
                <a:gd name="T5" fmla="*/ 4 h 80"/>
                <a:gd name="T6" fmla="*/ 74 w 78"/>
                <a:gd name="T7" fmla="*/ 6 h 80"/>
                <a:gd name="T8" fmla="*/ 76 w 78"/>
                <a:gd name="T9" fmla="*/ 10 h 80"/>
                <a:gd name="T10" fmla="*/ 78 w 78"/>
                <a:gd name="T11" fmla="*/ 14 h 80"/>
                <a:gd name="T12" fmla="*/ 74 w 78"/>
                <a:gd name="T13" fmla="*/ 70 h 80"/>
                <a:gd name="T14" fmla="*/ 74 w 78"/>
                <a:gd name="T15" fmla="*/ 70 h 80"/>
                <a:gd name="T16" fmla="*/ 74 w 78"/>
                <a:gd name="T17" fmla="*/ 74 h 80"/>
                <a:gd name="T18" fmla="*/ 70 w 78"/>
                <a:gd name="T19" fmla="*/ 78 h 80"/>
                <a:gd name="T20" fmla="*/ 66 w 78"/>
                <a:gd name="T21" fmla="*/ 80 h 80"/>
                <a:gd name="T22" fmla="*/ 60 w 78"/>
                <a:gd name="T23" fmla="*/ 80 h 80"/>
                <a:gd name="T24" fmla="*/ 14 w 78"/>
                <a:gd name="T25" fmla="*/ 78 h 80"/>
                <a:gd name="T26" fmla="*/ 14 w 78"/>
                <a:gd name="T27" fmla="*/ 78 h 80"/>
                <a:gd name="T28" fmla="*/ 10 w 78"/>
                <a:gd name="T29" fmla="*/ 78 h 80"/>
                <a:gd name="T30" fmla="*/ 4 w 78"/>
                <a:gd name="T31" fmla="*/ 74 h 80"/>
                <a:gd name="T32" fmla="*/ 2 w 78"/>
                <a:gd name="T33" fmla="*/ 72 h 80"/>
                <a:gd name="T34" fmla="*/ 0 w 78"/>
                <a:gd name="T35" fmla="*/ 66 h 80"/>
                <a:gd name="T36" fmla="*/ 4 w 78"/>
                <a:gd name="T37" fmla="*/ 10 h 80"/>
                <a:gd name="T38" fmla="*/ 4 w 78"/>
                <a:gd name="T39" fmla="*/ 10 h 80"/>
                <a:gd name="T40" fmla="*/ 4 w 78"/>
                <a:gd name="T41" fmla="*/ 6 h 80"/>
                <a:gd name="T42" fmla="*/ 8 w 78"/>
                <a:gd name="T43" fmla="*/ 4 h 80"/>
                <a:gd name="T44" fmla="*/ 12 w 78"/>
                <a:gd name="T45" fmla="*/ 2 h 80"/>
                <a:gd name="T46" fmla="*/ 18 w 78"/>
                <a:gd name="T47" fmla="*/ 0 h 80"/>
                <a:gd name="T48" fmla="*/ 64 w 78"/>
                <a:gd name="T49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8" h="80">
                  <a:moveTo>
                    <a:pt x="64" y="4"/>
                  </a:moveTo>
                  <a:lnTo>
                    <a:pt x="64" y="4"/>
                  </a:lnTo>
                  <a:lnTo>
                    <a:pt x="70" y="4"/>
                  </a:lnTo>
                  <a:lnTo>
                    <a:pt x="74" y="6"/>
                  </a:lnTo>
                  <a:lnTo>
                    <a:pt x="76" y="10"/>
                  </a:lnTo>
                  <a:lnTo>
                    <a:pt x="78" y="14"/>
                  </a:lnTo>
                  <a:lnTo>
                    <a:pt x="74" y="70"/>
                  </a:lnTo>
                  <a:lnTo>
                    <a:pt x="74" y="70"/>
                  </a:lnTo>
                  <a:lnTo>
                    <a:pt x="74" y="74"/>
                  </a:lnTo>
                  <a:lnTo>
                    <a:pt x="70" y="78"/>
                  </a:lnTo>
                  <a:lnTo>
                    <a:pt x="66" y="80"/>
                  </a:lnTo>
                  <a:lnTo>
                    <a:pt x="60" y="80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10" y="78"/>
                  </a:lnTo>
                  <a:lnTo>
                    <a:pt x="4" y="74"/>
                  </a:lnTo>
                  <a:lnTo>
                    <a:pt x="2" y="72"/>
                  </a:lnTo>
                  <a:lnTo>
                    <a:pt x="0" y="6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6"/>
                  </a:lnTo>
                  <a:lnTo>
                    <a:pt x="8" y="4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64" y="4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2137">
              <a:extLst>
                <a:ext uri="{FF2B5EF4-FFF2-40B4-BE49-F238E27FC236}">
                  <a16:creationId xmlns:a16="http://schemas.microsoft.com/office/drawing/2014/main" id="{C1693311-BC7D-4EC8-8B4A-4AE0C771C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9776" y="7874000"/>
              <a:ext cx="119063" cy="127000"/>
            </a:xfrm>
            <a:custGeom>
              <a:avLst/>
              <a:gdLst>
                <a:gd name="T0" fmla="*/ 16 w 75"/>
                <a:gd name="T1" fmla="*/ 0 h 80"/>
                <a:gd name="T2" fmla="*/ 16 w 75"/>
                <a:gd name="T3" fmla="*/ 0 h 80"/>
                <a:gd name="T4" fmla="*/ 12 w 75"/>
                <a:gd name="T5" fmla="*/ 0 h 80"/>
                <a:gd name="T6" fmla="*/ 6 w 75"/>
                <a:gd name="T7" fmla="*/ 2 h 80"/>
                <a:gd name="T8" fmla="*/ 4 w 75"/>
                <a:gd name="T9" fmla="*/ 6 h 80"/>
                <a:gd name="T10" fmla="*/ 2 w 75"/>
                <a:gd name="T11" fmla="*/ 10 h 80"/>
                <a:gd name="T12" fmla="*/ 0 w 75"/>
                <a:gd name="T13" fmla="*/ 66 h 80"/>
                <a:gd name="T14" fmla="*/ 0 w 75"/>
                <a:gd name="T15" fmla="*/ 66 h 80"/>
                <a:gd name="T16" fmla="*/ 0 w 75"/>
                <a:gd name="T17" fmla="*/ 70 h 80"/>
                <a:gd name="T18" fmla="*/ 2 w 75"/>
                <a:gd name="T19" fmla="*/ 74 h 80"/>
                <a:gd name="T20" fmla="*/ 8 w 75"/>
                <a:gd name="T21" fmla="*/ 76 h 80"/>
                <a:gd name="T22" fmla="*/ 14 w 75"/>
                <a:gd name="T23" fmla="*/ 78 h 80"/>
                <a:gd name="T24" fmla="*/ 57 w 75"/>
                <a:gd name="T25" fmla="*/ 80 h 80"/>
                <a:gd name="T26" fmla="*/ 57 w 75"/>
                <a:gd name="T27" fmla="*/ 80 h 80"/>
                <a:gd name="T28" fmla="*/ 63 w 75"/>
                <a:gd name="T29" fmla="*/ 78 h 80"/>
                <a:gd name="T30" fmla="*/ 67 w 75"/>
                <a:gd name="T31" fmla="*/ 76 h 80"/>
                <a:gd name="T32" fmla="*/ 71 w 75"/>
                <a:gd name="T33" fmla="*/ 74 h 80"/>
                <a:gd name="T34" fmla="*/ 73 w 75"/>
                <a:gd name="T35" fmla="*/ 70 h 80"/>
                <a:gd name="T36" fmla="*/ 75 w 75"/>
                <a:gd name="T37" fmla="*/ 14 h 80"/>
                <a:gd name="T38" fmla="*/ 75 w 75"/>
                <a:gd name="T39" fmla="*/ 14 h 80"/>
                <a:gd name="T40" fmla="*/ 75 w 75"/>
                <a:gd name="T41" fmla="*/ 10 h 80"/>
                <a:gd name="T42" fmla="*/ 71 w 75"/>
                <a:gd name="T43" fmla="*/ 6 h 80"/>
                <a:gd name="T44" fmla="*/ 67 w 75"/>
                <a:gd name="T45" fmla="*/ 4 h 80"/>
                <a:gd name="T46" fmla="*/ 61 w 75"/>
                <a:gd name="T47" fmla="*/ 2 h 80"/>
                <a:gd name="T48" fmla="*/ 16 w 75"/>
                <a:gd name="T4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80">
                  <a:moveTo>
                    <a:pt x="16" y="0"/>
                  </a:moveTo>
                  <a:lnTo>
                    <a:pt x="16" y="0"/>
                  </a:lnTo>
                  <a:lnTo>
                    <a:pt x="12" y="0"/>
                  </a:lnTo>
                  <a:lnTo>
                    <a:pt x="6" y="2"/>
                  </a:lnTo>
                  <a:lnTo>
                    <a:pt x="4" y="6"/>
                  </a:lnTo>
                  <a:lnTo>
                    <a:pt x="2" y="10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70"/>
                  </a:lnTo>
                  <a:lnTo>
                    <a:pt x="2" y="74"/>
                  </a:lnTo>
                  <a:lnTo>
                    <a:pt x="8" y="76"/>
                  </a:lnTo>
                  <a:lnTo>
                    <a:pt x="14" y="78"/>
                  </a:lnTo>
                  <a:lnTo>
                    <a:pt x="57" y="80"/>
                  </a:lnTo>
                  <a:lnTo>
                    <a:pt x="57" y="80"/>
                  </a:lnTo>
                  <a:lnTo>
                    <a:pt x="63" y="78"/>
                  </a:lnTo>
                  <a:lnTo>
                    <a:pt x="67" y="76"/>
                  </a:lnTo>
                  <a:lnTo>
                    <a:pt x="71" y="74"/>
                  </a:lnTo>
                  <a:lnTo>
                    <a:pt x="73" y="70"/>
                  </a:lnTo>
                  <a:lnTo>
                    <a:pt x="75" y="14"/>
                  </a:lnTo>
                  <a:lnTo>
                    <a:pt x="75" y="14"/>
                  </a:lnTo>
                  <a:lnTo>
                    <a:pt x="75" y="10"/>
                  </a:lnTo>
                  <a:lnTo>
                    <a:pt x="71" y="6"/>
                  </a:lnTo>
                  <a:lnTo>
                    <a:pt x="67" y="4"/>
                  </a:lnTo>
                  <a:lnTo>
                    <a:pt x="61" y="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2" name="Freeform 2138">
              <a:extLst>
                <a:ext uri="{FF2B5EF4-FFF2-40B4-BE49-F238E27FC236}">
                  <a16:creationId xmlns:a16="http://schemas.microsoft.com/office/drawing/2014/main" id="{888B9ADF-1067-4EFC-B458-A18C2E79B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0001" y="8020050"/>
              <a:ext cx="147638" cy="146050"/>
            </a:xfrm>
            <a:custGeom>
              <a:avLst/>
              <a:gdLst>
                <a:gd name="T0" fmla="*/ 50 w 93"/>
                <a:gd name="T1" fmla="*/ 2 h 92"/>
                <a:gd name="T2" fmla="*/ 50 w 93"/>
                <a:gd name="T3" fmla="*/ 2 h 92"/>
                <a:gd name="T4" fmla="*/ 56 w 93"/>
                <a:gd name="T5" fmla="*/ 0 h 92"/>
                <a:gd name="T6" fmla="*/ 60 w 93"/>
                <a:gd name="T7" fmla="*/ 0 h 92"/>
                <a:gd name="T8" fmla="*/ 64 w 93"/>
                <a:gd name="T9" fmla="*/ 0 h 92"/>
                <a:gd name="T10" fmla="*/ 68 w 93"/>
                <a:gd name="T11" fmla="*/ 4 h 92"/>
                <a:gd name="T12" fmla="*/ 93 w 93"/>
                <a:gd name="T13" fmla="*/ 54 h 92"/>
                <a:gd name="T14" fmla="*/ 93 w 93"/>
                <a:gd name="T15" fmla="*/ 54 h 92"/>
                <a:gd name="T16" fmla="*/ 93 w 93"/>
                <a:gd name="T17" fmla="*/ 58 h 92"/>
                <a:gd name="T18" fmla="*/ 93 w 93"/>
                <a:gd name="T19" fmla="*/ 62 h 92"/>
                <a:gd name="T20" fmla="*/ 89 w 93"/>
                <a:gd name="T21" fmla="*/ 66 h 92"/>
                <a:gd name="T22" fmla="*/ 86 w 93"/>
                <a:gd name="T23" fmla="*/ 70 h 92"/>
                <a:gd name="T24" fmla="*/ 46 w 93"/>
                <a:gd name="T25" fmla="*/ 90 h 92"/>
                <a:gd name="T26" fmla="*/ 46 w 93"/>
                <a:gd name="T27" fmla="*/ 90 h 92"/>
                <a:gd name="T28" fmla="*/ 40 w 93"/>
                <a:gd name="T29" fmla="*/ 92 h 92"/>
                <a:gd name="T30" fmla="*/ 34 w 93"/>
                <a:gd name="T31" fmla="*/ 92 h 92"/>
                <a:gd name="T32" fmla="*/ 30 w 93"/>
                <a:gd name="T33" fmla="*/ 92 h 92"/>
                <a:gd name="T34" fmla="*/ 28 w 93"/>
                <a:gd name="T35" fmla="*/ 88 h 92"/>
                <a:gd name="T36" fmla="*/ 2 w 93"/>
                <a:gd name="T37" fmla="*/ 38 h 92"/>
                <a:gd name="T38" fmla="*/ 2 w 93"/>
                <a:gd name="T39" fmla="*/ 38 h 92"/>
                <a:gd name="T40" fmla="*/ 0 w 93"/>
                <a:gd name="T41" fmla="*/ 34 h 92"/>
                <a:gd name="T42" fmla="*/ 2 w 93"/>
                <a:gd name="T43" fmla="*/ 30 h 92"/>
                <a:gd name="T44" fmla="*/ 6 w 93"/>
                <a:gd name="T45" fmla="*/ 26 h 92"/>
                <a:gd name="T46" fmla="*/ 10 w 93"/>
                <a:gd name="T47" fmla="*/ 22 h 92"/>
                <a:gd name="T48" fmla="*/ 50 w 93"/>
                <a:gd name="T49" fmla="*/ 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92">
                  <a:moveTo>
                    <a:pt x="50" y="2"/>
                  </a:moveTo>
                  <a:lnTo>
                    <a:pt x="50" y="2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93" y="54"/>
                  </a:lnTo>
                  <a:lnTo>
                    <a:pt x="93" y="54"/>
                  </a:lnTo>
                  <a:lnTo>
                    <a:pt x="93" y="58"/>
                  </a:lnTo>
                  <a:lnTo>
                    <a:pt x="93" y="62"/>
                  </a:lnTo>
                  <a:lnTo>
                    <a:pt x="89" y="66"/>
                  </a:lnTo>
                  <a:lnTo>
                    <a:pt x="86" y="70"/>
                  </a:lnTo>
                  <a:lnTo>
                    <a:pt x="46" y="90"/>
                  </a:lnTo>
                  <a:lnTo>
                    <a:pt x="46" y="90"/>
                  </a:lnTo>
                  <a:lnTo>
                    <a:pt x="40" y="92"/>
                  </a:lnTo>
                  <a:lnTo>
                    <a:pt x="34" y="92"/>
                  </a:lnTo>
                  <a:lnTo>
                    <a:pt x="30" y="92"/>
                  </a:lnTo>
                  <a:lnTo>
                    <a:pt x="28" y="8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6" y="26"/>
                  </a:lnTo>
                  <a:lnTo>
                    <a:pt x="10" y="22"/>
                  </a:lnTo>
                  <a:lnTo>
                    <a:pt x="50" y="2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3" name="Freeform 2139">
              <a:extLst>
                <a:ext uri="{FF2B5EF4-FFF2-40B4-BE49-F238E27FC236}">
                  <a16:creationId xmlns:a16="http://schemas.microsoft.com/office/drawing/2014/main" id="{F1BFEDA7-DEEA-4179-A7BB-17147777D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26" y="7667625"/>
              <a:ext cx="147638" cy="146050"/>
            </a:xfrm>
            <a:custGeom>
              <a:avLst/>
              <a:gdLst>
                <a:gd name="T0" fmla="*/ 10 w 93"/>
                <a:gd name="T1" fmla="*/ 22 h 92"/>
                <a:gd name="T2" fmla="*/ 10 w 93"/>
                <a:gd name="T3" fmla="*/ 22 h 92"/>
                <a:gd name="T4" fmla="*/ 4 w 93"/>
                <a:gd name="T5" fmla="*/ 26 h 92"/>
                <a:gd name="T6" fmla="*/ 2 w 93"/>
                <a:gd name="T7" fmla="*/ 30 h 92"/>
                <a:gd name="T8" fmla="*/ 0 w 93"/>
                <a:gd name="T9" fmla="*/ 34 h 92"/>
                <a:gd name="T10" fmla="*/ 2 w 93"/>
                <a:gd name="T11" fmla="*/ 38 h 92"/>
                <a:gd name="T12" fmla="*/ 28 w 93"/>
                <a:gd name="T13" fmla="*/ 88 h 92"/>
                <a:gd name="T14" fmla="*/ 28 w 93"/>
                <a:gd name="T15" fmla="*/ 88 h 92"/>
                <a:gd name="T16" fmla="*/ 30 w 93"/>
                <a:gd name="T17" fmla="*/ 92 h 92"/>
                <a:gd name="T18" fmla="*/ 34 w 93"/>
                <a:gd name="T19" fmla="*/ 92 h 92"/>
                <a:gd name="T20" fmla="*/ 40 w 93"/>
                <a:gd name="T21" fmla="*/ 92 h 92"/>
                <a:gd name="T22" fmla="*/ 44 w 93"/>
                <a:gd name="T23" fmla="*/ 92 h 92"/>
                <a:gd name="T24" fmla="*/ 86 w 93"/>
                <a:gd name="T25" fmla="*/ 70 h 92"/>
                <a:gd name="T26" fmla="*/ 86 w 93"/>
                <a:gd name="T27" fmla="*/ 70 h 92"/>
                <a:gd name="T28" fmla="*/ 90 w 93"/>
                <a:gd name="T29" fmla="*/ 68 h 92"/>
                <a:gd name="T30" fmla="*/ 92 w 93"/>
                <a:gd name="T31" fmla="*/ 64 h 92"/>
                <a:gd name="T32" fmla="*/ 93 w 93"/>
                <a:gd name="T33" fmla="*/ 58 h 92"/>
                <a:gd name="T34" fmla="*/ 93 w 93"/>
                <a:gd name="T35" fmla="*/ 54 h 92"/>
                <a:gd name="T36" fmla="*/ 68 w 93"/>
                <a:gd name="T37" fmla="*/ 4 h 92"/>
                <a:gd name="T38" fmla="*/ 68 w 93"/>
                <a:gd name="T39" fmla="*/ 4 h 92"/>
                <a:gd name="T40" fmla="*/ 64 w 93"/>
                <a:gd name="T41" fmla="*/ 2 h 92"/>
                <a:gd name="T42" fmla="*/ 60 w 93"/>
                <a:gd name="T43" fmla="*/ 0 h 92"/>
                <a:gd name="T44" fmla="*/ 56 w 93"/>
                <a:gd name="T45" fmla="*/ 0 h 92"/>
                <a:gd name="T46" fmla="*/ 50 w 93"/>
                <a:gd name="T47" fmla="*/ 2 h 92"/>
                <a:gd name="T48" fmla="*/ 10 w 93"/>
                <a:gd name="T49" fmla="*/ 2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92">
                  <a:moveTo>
                    <a:pt x="10" y="22"/>
                  </a:moveTo>
                  <a:lnTo>
                    <a:pt x="10" y="22"/>
                  </a:lnTo>
                  <a:lnTo>
                    <a:pt x="4" y="26"/>
                  </a:lnTo>
                  <a:lnTo>
                    <a:pt x="2" y="30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30" y="92"/>
                  </a:lnTo>
                  <a:lnTo>
                    <a:pt x="34" y="92"/>
                  </a:lnTo>
                  <a:lnTo>
                    <a:pt x="40" y="92"/>
                  </a:lnTo>
                  <a:lnTo>
                    <a:pt x="44" y="92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90" y="68"/>
                  </a:lnTo>
                  <a:lnTo>
                    <a:pt x="92" y="64"/>
                  </a:lnTo>
                  <a:lnTo>
                    <a:pt x="93" y="58"/>
                  </a:lnTo>
                  <a:lnTo>
                    <a:pt x="93" y="54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64" y="2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0" y="2"/>
                  </a:lnTo>
                  <a:lnTo>
                    <a:pt x="10" y="22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4" name="Freeform 2140">
              <a:extLst>
                <a:ext uri="{FF2B5EF4-FFF2-40B4-BE49-F238E27FC236}">
                  <a16:creationId xmlns:a16="http://schemas.microsoft.com/office/drawing/2014/main" id="{6D533F0B-501C-4358-9BB6-16C5DB357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33351" y="8166100"/>
              <a:ext cx="150813" cy="152400"/>
            </a:xfrm>
            <a:custGeom>
              <a:avLst/>
              <a:gdLst>
                <a:gd name="T0" fmla="*/ 27 w 95"/>
                <a:gd name="T1" fmla="*/ 8 h 96"/>
                <a:gd name="T2" fmla="*/ 27 w 95"/>
                <a:gd name="T3" fmla="*/ 8 h 96"/>
                <a:gd name="T4" fmla="*/ 31 w 95"/>
                <a:gd name="T5" fmla="*/ 4 h 96"/>
                <a:gd name="T6" fmla="*/ 35 w 95"/>
                <a:gd name="T7" fmla="*/ 0 h 96"/>
                <a:gd name="T8" fmla="*/ 39 w 95"/>
                <a:gd name="T9" fmla="*/ 0 h 96"/>
                <a:gd name="T10" fmla="*/ 43 w 95"/>
                <a:gd name="T11" fmla="*/ 2 h 96"/>
                <a:gd name="T12" fmla="*/ 91 w 95"/>
                <a:gd name="T13" fmla="*/ 32 h 96"/>
                <a:gd name="T14" fmla="*/ 91 w 95"/>
                <a:gd name="T15" fmla="*/ 32 h 96"/>
                <a:gd name="T16" fmla="*/ 93 w 95"/>
                <a:gd name="T17" fmla="*/ 34 h 96"/>
                <a:gd name="T18" fmla="*/ 95 w 95"/>
                <a:gd name="T19" fmla="*/ 40 h 96"/>
                <a:gd name="T20" fmla="*/ 95 w 95"/>
                <a:gd name="T21" fmla="*/ 44 h 96"/>
                <a:gd name="T22" fmla="*/ 93 w 95"/>
                <a:gd name="T23" fmla="*/ 50 h 96"/>
                <a:gd name="T24" fmla="*/ 67 w 95"/>
                <a:gd name="T25" fmla="*/ 88 h 96"/>
                <a:gd name="T26" fmla="*/ 67 w 95"/>
                <a:gd name="T27" fmla="*/ 88 h 96"/>
                <a:gd name="T28" fmla="*/ 63 w 95"/>
                <a:gd name="T29" fmla="*/ 92 h 96"/>
                <a:gd name="T30" fmla="*/ 59 w 95"/>
                <a:gd name="T31" fmla="*/ 94 h 96"/>
                <a:gd name="T32" fmla="*/ 55 w 95"/>
                <a:gd name="T33" fmla="*/ 96 h 96"/>
                <a:gd name="T34" fmla="*/ 51 w 95"/>
                <a:gd name="T35" fmla="*/ 94 h 96"/>
                <a:gd name="T36" fmla="*/ 3 w 95"/>
                <a:gd name="T37" fmla="*/ 64 h 96"/>
                <a:gd name="T38" fmla="*/ 3 w 95"/>
                <a:gd name="T39" fmla="*/ 64 h 96"/>
                <a:gd name="T40" fmla="*/ 2 w 95"/>
                <a:gd name="T41" fmla="*/ 60 h 96"/>
                <a:gd name="T42" fmla="*/ 0 w 95"/>
                <a:gd name="T43" fmla="*/ 56 h 96"/>
                <a:gd name="T44" fmla="*/ 0 w 95"/>
                <a:gd name="T45" fmla="*/ 50 h 96"/>
                <a:gd name="T46" fmla="*/ 3 w 95"/>
                <a:gd name="T47" fmla="*/ 46 h 96"/>
                <a:gd name="T48" fmla="*/ 27 w 95"/>
                <a:gd name="T4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96">
                  <a:moveTo>
                    <a:pt x="27" y="8"/>
                  </a:moveTo>
                  <a:lnTo>
                    <a:pt x="27" y="8"/>
                  </a:lnTo>
                  <a:lnTo>
                    <a:pt x="31" y="4"/>
                  </a:lnTo>
                  <a:lnTo>
                    <a:pt x="35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91" y="32"/>
                  </a:lnTo>
                  <a:lnTo>
                    <a:pt x="91" y="32"/>
                  </a:lnTo>
                  <a:lnTo>
                    <a:pt x="93" y="34"/>
                  </a:lnTo>
                  <a:lnTo>
                    <a:pt x="95" y="40"/>
                  </a:lnTo>
                  <a:lnTo>
                    <a:pt x="95" y="44"/>
                  </a:lnTo>
                  <a:lnTo>
                    <a:pt x="93" y="50"/>
                  </a:lnTo>
                  <a:lnTo>
                    <a:pt x="67" y="88"/>
                  </a:lnTo>
                  <a:lnTo>
                    <a:pt x="67" y="88"/>
                  </a:lnTo>
                  <a:lnTo>
                    <a:pt x="63" y="92"/>
                  </a:lnTo>
                  <a:lnTo>
                    <a:pt x="59" y="94"/>
                  </a:lnTo>
                  <a:lnTo>
                    <a:pt x="55" y="96"/>
                  </a:lnTo>
                  <a:lnTo>
                    <a:pt x="51" y="94"/>
                  </a:lnTo>
                  <a:lnTo>
                    <a:pt x="3" y="64"/>
                  </a:lnTo>
                  <a:lnTo>
                    <a:pt x="3" y="64"/>
                  </a:lnTo>
                  <a:lnTo>
                    <a:pt x="2" y="60"/>
                  </a:lnTo>
                  <a:lnTo>
                    <a:pt x="0" y="56"/>
                  </a:lnTo>
                  <a:lnTo>
                    <a:pt x="0" y="50"/>
                  </a:lnTo>
                  <a:lnTo>
                    <a:pt x="3" y="46"/>
                  </a:lnTo>
                  <a:lnTo>
                    <a:pt x="27" y="8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5" name="Freeform 2141">
              <a:extLst>
                <a:ext uri="{FF2B5EF4-FFF2-40B4-BE49-F238E27FC236}">
                  <a16:creationId xmlns:a16="http://schemas.microsoft.com/office/drawing/2014/main" id="{DC004DF7-9BCE-4BE2-8F7A-B39D91629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47688" y="7518400"/>
              <a:ext cx="150813" cy="149225"/>
            </a:xfrm>
            <a:custGeom>
              <a:avLst/>
              <a:gdLst>
                <a:gd name="T0" fmla="*/ 4 w 95"/>
                <a:gd name="T1" fmla="*/ 44 h 94"/>
                <a:gd name="T2" fmla="*/ 4 w 95"/>
                <a:gd name="T3" fmla="*/ 44 h 94"/>
                <a:gd name="T4" fmla="*/ 2 w 95"/>
                <a:gd name="T5" fmla="*/ 50 h 94"/>
                <a:gd name="T6" fmla="*/ 0 w 95"/>
                <a:gd name="T7" fmla="*/ 54 h 94"/>
                <a:gd name="T8" fmla="*/ 2 w 95"/>
                <a:gd name="T9" fmla="*/ 60 h 94"/>
                <a:gd name="T10" fmla="*/ 4 w 95"/>
                <a:gd name="T11" fmla="*/ 62 h 94"/>
                <a:gd name="T12" fmla="*/ 52 w 95"/>
                <a:gd name="T13" fmla="*/ 94 h 94"/>
                <a:gd name="T14" fmla="*/ 52 w 95"/>
                <a:gd name="T15" fmla="*/ 94 h 94"/>
                <a:gd name="T16" fmla="*/ 56 w 95"/>
                <a:gd name="T17" fmla="*/ 94 h 94"/>
                <a:gd name="T18" fmla="*/ 60 w 95"/>
                <a:gd name="T19" fmla="*/ 94 h 94"/>
                <a:gd name="T20" fmla="*/ 66 w 95"/>
                <a:gd name="T21" fmla="*/ 92 h 94"/>
                <a:gd name="T22" fmla="*/ 68 w 95"/>
                <a:gd name="T23" fmla="*/ 86 h 94"/>
                <a:gd name="T24" fmla="*/ 93 w 95"/>
                <a:gd name="T25" fmla="*/ 48 h 94"/>
                <a:gd name="T26" fmla="*/ 93 w 95"/>
                <a:gd name="T27" fmla="*/ 48 h 94"/>
                <a:gd name="T28" fmla="*/ 95 w 95"/>
                <a:gd name="T29" fmla="*/ 44 h 94"/>
                <a:gd name="T30" fmla="*/ 95 w 95"/>
                <a:gd name="T31" fmla="*/ 38 h 94"/>
                <a:gd name="T32" fmla="*/ 95 w 95"/>
                <a:gd name="T33" fmla="*/ 34 h 94"/>
                <a:gd name="T34" fmla="*/ 91 w 95"/>
                <a:gd name="T35" fmla="*/ 30 h 94"/>
                <a:gd name="T36" fmla="*/ 46 w 95"/>
                <a:gd name="T37" fmla="*/ 0 h 94"/>
                <a:gd name="T38" fmla="*/ 46 w 95"/>
                <a:gd name="T39" fmla="*/ 0 h 94"/>
                <a:gd name="T40" fmla="*/ 42 w 95"/>
                <a:gd name="T41" fmla="*/ 0 h 94"/>
                <a:gd name="T42" fmla="*/ 36 w 95"/>
                <a:gd name="T43" fmla="*/ 0 h 94"/>
                <a:gd name="T44" fmla="*/ 32 w 95"/>
                <a:gd name="T45" fmla="*/ 2 h 94"/>
                <a:gd name="T46" fmla="*/ 28 w 95"/>
                <a:gd name="T47" fmla="*/ 6 h 94"/>
                <a:gd name="T48" fmla="*/ 4 w 95"/>
                <a:gd name="T49" fmla="*/ 4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94">
                  <a:moveTo>
                    <a:pt x="4" y="44"/>
                  </a:moveTo>
                  <a:lnTo>
                    <a:pt x="4" y="44"/>
                  </a:lnTo>
                  <a:lnTo>
                    <a:pt x="2" y="50"/>
                  </a:lnTo>
                  <a:lnTo>
                    <a:pt x="0" y="54"/>
                  </a:lnTo>
                  <a:lnTo>
                    <a:pt x="2" y="60"/>
                  </a:lnTo>
                  <a:lnTo>
                    <a:pt x="4" y="62"/>
                  </a:lnTo>
                  <a:lnTo>
                    <a:pt x="52" y="94"/>
                  </a:lnTo>
                  <a:lnTo>
                    <a:pt x="52" y="94"/>
                  </a:lnTo>
                  <a:lnTo>
                    <a:pt x="56" y="94"/>
                  </a:lnTo>
                  <a:lnTo>
                    <a:pt x="60" y="94"/>
                  </a:lnTo>
                  <a:lnTo>
                    <a:pt x="66" y="92"/>
                  </a:lnTo>
                  <a:lnTo>
                    <a:pt x="68" y="86"/>
                  </a:lnTo>
                  <a:lnTo>
                    <a:pt x="93" y="48"/>
                  </a:lnTo>
                  <a:lnTo>
                    <a:pt x="93" y="48"/>
                  </a:lnTo>
                  <a:lnTo>
                    <a:pt x="95" y="44"/>
                  </a:lnTo>
                  <a:lnTo>
                    <a:pt x="95" y="38"/>
                  </a:lnTo>
                  <a:lnTo>
                    <a:pt x="95" y="34"/>
                  </a:lnTo>
                  <a:lnTo>
                    <a:pt x="91" y="3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2" y="2"/>
                  </a:lnTo>
                  <a:lnTo>
                    <a:pt x="28" y="6"/>
                  </a:lnTo>
                  <a:lnTo>
                    <a:pt x="4" y="44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6" name="Freeform 2142">
              <a:extLst>
                <a:ext uri="{FF2B5EF4-FFF2-40B4-BE49-F238E27FC236}">
                  <a16:creationId xmlns:a16="http://schemas.microsoft.com/office/drawing/2014/main" id="{5F96A617-2C00-43A2-97FA-787EB2BE69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44451" y="7540625"/>
              <a:ext cx="746125" cy="752475"/>
            </a:xfrm>
            <a:custGeom>
              <a:avLst/>
              <a:gdLst>
                <a:gd name="T0" fmla="*/ 222 w 470"/>
                <a:gd name="T1" fmla="*/ 0 h 474"/>
                <a:gd name="T2" fmla="*/ 155 w 470"/>
                <a:gd name="T3" fmla="*/ 14 h 474"/>
                <a:gd name="T4" fmla="*/ 95 w 470"/>
                <a:gd name="T5" fmla="*/ 46 h 474"/>
                <a:gd name="T6" fmla="*/ 46 w 470"/>
                <a:gd name="T7" fmla="*/ 94 h 474"/>
                <a:gd name="T8" fmla="*/ 14 w 470"/>
                <a:gd name="T9" fmla="*/ 156 h 474"/>
                <a:gd name="T10" fmla="*/ 0 w 470"/>
                <a:gd name="T11" fmla="*/ 226 h 474"/>
                <a:gd name="T12" fmla="*/ 2 w 470"/>
                <a:gd name="T13" fmla="*/ 274 h 474"/>
                <a:gd name="T14" fmla="*/ 22 w 470"/>
                <a:gd name="T15" fmla="*/ 340 h 474"/>
                <a:gd name="T16" fmla="*/ 59 w 470"/>
                <a:gd name="T17" fmla="*/ 396 h 474"/>
                <a:gd name="T18" fmla="*/ 111 w 470"/>
                <a:gd name="T19" fmla="*/ 440 h 474"/>
                <a:gd name="T20" fmla="*/ 174 w 470"/>
                <a:gd name="T21" fmla="*/ 466 h 474"/>
                <a:gd name="T22" fmla="*/ 222 w 470"/>
                <a:gd name="T23" fmla="*/ 474 h 474"/>
                <a:gd name="T24" fmla="*/ 293 w 470"/>
                <a:gd name="T25" fmla="*/ 466 h 474"/>
                <a:gd name="T26" fmla="*/ 355 w 470"/>
                <a:gd name="T27" fmla="*/ 440 h 474"/>
                <a:gd name="T28" fmla="*/ 408 w 470"/>
                <a:gd name="T29" fmla="*/ 398 h 474"/>
                <a:gd name="T30" fmla="*/ 446 w 470"/>
                <a:gd name="T31" fmla="*/ 340 h 474"/>
                <a:gd name="T32" fmla="*/ 466 w 470"/>
                <a:gd name="T33" fmla="*/ 274 h 474"/>
                <a:gd name="T34" fmla="*/ 470 w 470"/>
                <a:gd name="T35" fmla="*/ 224 h 474"/>
                <a:gd name="T36" fmla="*/ 456 w 470"/>
                <a:gd name="T37" fmla="*/ 156 h 474"/>
                <a:gd name="T38" fmla="*/ 422 w 470"/>
                <a:gd name="T39" fmla="*/ 96 h 474"/>
                <a:gd name="T40" fmla="*/ 375 w 470"/>
                <a:gd name="T41" fmla="*/ 48 h 474"/>
                <a:gd name="T42" fmla="*/ 315 w 470"/>
                <a:gd name="T43" fmla="*/ 14 h 474"/>
                <a:gd name="T44" fmla="*/ 246 w 470"/>
                <a:gd name="T45" fmla="*/ 0 h 474"/>
                <a:gd name="T46" fmla="*/ 226 w 470"/>
                <a:gd name="T47" fmla="*/ 394 h 474"/>
                <a:gd name="T48" fmla="*/ 180 w 470"/>
                <a:gd name="T49" fmla="*/ 384 h 474"/>
                <a:gd name="T50" fmla="*/ 141 w 470"/>
                <a:gd name="T51" fmla="*/ 362 h 474"/>
                <a:gd name="T52" fmla="*/ 111 w 470"/>
                <a:gd name="T53" fmla="*/ 330 h 474"/>
                <a:gd name="T54" fmla="*/ 89 w 470"/>
                <a:gd name="T55" fmla="*/ 290 h 474"/>
                <a:gd name="T56" fmla="*/ 79 w 470"/>
                <a:gd name="T57" fmla="*/ 246 h 474"/>
                <a:gd name="T58" fmla="*/ 81 w 470"/>
                <a:gd name="T59" fmla="*/ 214 h 474"/>
                <a:gd name="T60" fmla="*/ 95 w 470"/>
                <a:gd name="T61" fmla="*/ 170 h 474"/>
                <a:gd name="T62" fmla="*/ 121 w 470"/>
                <a:gd name="T63" fmla="*/ 132 h 474"/>
                <a:gd name="T64" fmla="*/ 155 w 470"/>
                <a:gd name="T65" fmla="*/ 104 h 474"/>
                <a:gd name="T66" fmla="*/ 196 w 470"/>
                <a:gd name="T67" fmla="*/ 86 h 474"/>
                <a:gd name="T68" fmla="*/ 242 w 470"/>
                <a:gd name="T69" fmla="*/ 82 h 474"/>
                <a:gd name="T70" fmla="*/ 274 w 470"/>
                <a:gd name="T71" fmla="*/ 86 h 474"/>
                <a:gd name="T72" fmla="*/ 315 w 470"/>
                <a:gd name="T73" fmla="*/ 104 h 474"/>
                <a:gd name="T74" fmla="*/ 349 w 470"/>
                <a:gd name="T75" fmla="*/ 132 h 474"/>
                <a:gd name="T76" fmla="*/ 375 w 470"/>
                <a:gd name="T77" fmla="*/ 170 h 474"/>
                <a:gd name="T78" fmla="*/ 386 w 470"/>
                <a:gd name="T79" fmla="*/ 214 h 474"/>
                <a:gd name="T80" fmla="*/ 388 w 470"/>
                <a:gd name="T81" fmla="*/ 246 h 474"/>
                <a:gd name="T82" fmla="*/ 381 w 470"/>
                <a:gd name="T83" fmla="*/ 292 h 474"/>
                <a:gd name="T84" fmla="*/ 359 w 470"/>
                <a:gd name="T85" fmla="*/ 330 h 474"/>
                <a:gd name="T86" fmla="*/ 327 w 470"/>
                <a:gd name="T87" fmla="*/ 362 h 474"/>
                <a:gd name="T88" fmla="*/ 287 w 470"/>
                <a:gd name="T89" fmla="*/ 384 h 474"/>
                <a:gd name="T90" fmla="*/ 242 w 470"/>
                <a:gd name="T91" fmla="*/ 39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0" h="474">
                  <a:moveTo>
                    <a:pt x="246" y="0"/>
                  </a:moveTo>
                  <a:lnTo>
                    <a:pt x="246" y="0"/>
                  </a:lnTo>
                  <a:lnTo>
                    <a:pt x="222" y="0"/>
                  </a:lnTo>
                  <a:lnTo>
                    <a:pt x="198" y="2"/>
                  </a:lnTo>
                  <a:lnTo>
                    <a:pt x="176" y="8"/>
                  </a:lnTo>
                  <a:lnTo>
                    <a:pt x="155" y="14"/>
                  </a:lnTo>
                  <a:lnTo>
                    <a:pt x="133" y="24"/>
                  </a:lnTo>
                  <a:lnTo>
                    <a:pt x="113" y="34"/>
                  </a:lnTo>
                  <a:lnTo>
                    <a:pt x="95" y="46"/>
                  </a:lnTo>
                  <a:lnTo>
                    <a:pt x="77" y="62"/>
                  </a:lnTo>
                  <a:lnTo>
                    <a:pt x="61" y="78"/>
                  </a:lnTo>
                  <a:lnTo>
                    <a:pt x="46" y="94"/>
                  </a:lnTo>
                  <a:lnTo>
                    <a:pt x="34" y="114"/>
                  </a:lnTo>
                  <a:lnTo>
                    <a:pt x="22" y="134"/>
                  </a:lnTo>
                  <a:lnTo>
                    <a:pt x="14" y="156"/>
                  </a:lnTo>
                  <a:lnTo>
                    <a:pt x="6" y="178"/>
                  </a:lnTo>
                  <a:lnTo>
                    <a:pt x="2" y="200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0" y="250"/>
                  </a:lnTo>
                  <a:lnTo>
                    <a:pt x="2" y="274"/>
                  </a:lnTo>
                  <a:lnTo>
                    <a:pt x="6" y="296"/>
                  </a:lnTo>
                  <a:lnTo>
                    <a:pt x="14" y="318"/>
                  </a:lnTo>
                  <a:lnTo>
                    <a:pt x="22" y="340"/>
                  </a:lnTo>
                  <a:lnTo>
                    <a:pt x="34" y="360"/>
                  </a:lnTo>
                  <a:lnTo>
                    <a:pt x="46" y="378"/>
                  </a:lnTo>
                  <a:lnTo>
                    <a:pt x="59" y="396"/>
                  </a:lnTo>
                  <a:lnTo>
                    <a:pt x="75" y="412"/>
                  </a:lnTo>
                  <a:lnTo>
                    <a:pt x="93" y="426"/>
                  </a:lnTo>
                  <a:lnTo>
                    <a:pt x="111" y="440"/>
                  </a:lnTo>
                  <a:lnTo>
                    <a:pt x="133" y="450"/>
                  </a:lnTo>
                  <a:lnTo>
                    <a:pt x="153" y="460"/>
                  </a:lnTo>
                  <a:lnTo>
                    <a:pt x="174" y="466"/>
                  </a:lnTo>
                  <a:lnTo>
                    <a:pt x="198" y="472"/>
                  </a:lnTo>
                  <a:lnTo>
                    <a:pt x="222" y="474"/>
                  </a:lnTo>
                  <a:lnTo>
                    <a:pt x="222" y="474"/>
                  </a:lnTo>
                  <a:lnTo>
                    <a:pt x="246" y="474"/>
                  </a:lnTo>
                  <a:lnTo>
                    <a:pt x="270" y="472"/>
                  </a:lnTo>
                  <a:lnTo>
                    <a:pt x="293" y="466"/>
                  </a:lnTo>
                  <a:lnTo>
                    <a:pt x="315" y="460"/>
                  </a:lnTo>
                  <a:lnTo>
                    <a:pt x="335" y="452"/>
                  </a:lnTo>
                  <a:lnTo>
                    <a:pt x="355" y="440"/>
                  </a:lnTo>
                  <a:lnTo>
                    <a:pt x="375" y="428"/>
                  </a:lnTo>
                  <a:lnTo>
                    <a:pt x="392" y="414"/>
                  </a:lnTo>
                  <a:lnTo>
                    <a:pt x="408" y="398"/>
                  </a:lnTo>
                  <a:lnTo>
                    <a:pt x="422" y="380"/>
                  </a:lnTo>
                  <a:lnTo>
                    <a:pt x="434" y="360"/>
                  </a:lnTo>
                  <a:lnTo>
                    <a:pt x="446" y="340"/>
                  </a:lnTo>
                  <a:lnTo>
                    <a:pt x="456" y="320"/>
                  </a:lnTo>
                  <a:lnTo>
                    <a:pt x="462" y="296"/>
                  </a:lnTo>
                  <a:lnTo>
                    <a:pt x="466" y="274"/>
                  </a:lnTo>
                  <a:lnTo>
                    <a:pt x="470" y="250"/>
                  </a:lnTo>
                  <a:lnTo>
                    <a:pt x="470" y="250"/>
                  </a:lnTo>
                  <a:lnTo>
                    <a:pt x="470" y="224"/>
                  </a:lnTo>
                  <a:lnTo>
                    <a:pt x="466" y="202"/>
                  </a:lnTo>
                  <a:lnTo>
                    <a:pt x="462" y="178"/>
                  </a:lnTo>
                  <a:lnTo>
                    <a:pt x="456" y="156"/>
                  </a:lnTo>
                  <a:lnTo>
                    <a:pt x="446" y="134"/>
                  </a:lnTo>
                  <a:lnTo>
                    <a:pt x="436" y="114"/>
                  </a:lnTo>
                  <a:lnTo>
                    <a:pt x="422" y="96"/>
                  </a:lnTo>
                  <a:lnTo>
                    <a:pt x="408" y="78"/>
                  </a:lnTo>
                  <a:lnTo>
                    <a:pt x="392" y="62"/>
                  </a:lnTo>
                  <a:lnTo>
                    <a:pt x="375" y="48"/>
                  </a:lnTo>
                  <a:lnTo>
                    <a:pt x="357" y="34"/>
                  </a:lnTo>
                  <a:lnTo>
                    <a:pt x="337" y="24"/>
                  </a:lnTo>
                  <a:lnTo>
                    <a:pt x="315" y="14"/>
                  </a:lnTo>
                  <a:lnTo>
                    <a:pt x="293" y="8"/>
                  </a:lnTo>
                  <a:lnTo>
                    <a:pt x="270" y="2"/>
                  </a:lnTo>
                  <a:lnTo>
                    <a:pt x="246" y="0"/>
                  </a:lnTo>
                  <a:lnTo>
                    <a:pt x="246" y="0"/>
                  </a:lnTo>
                  <a:close/>
                  <a:moveTo>
                    <a:pt x="226" y="394"/>
                  </a:moveTo>
                  <a:lnTo>
                    <a:pt x="226" y="394"/>
                  </a:lnTo>
                  <a:lnTo>
                    <a:pt x="210" y="392"/>
                  </a:lnTo>
                  <a:lnTo>
                    <a:pt x="196" y="388"/>
                  </a:lnTo>
                  <a:lnTo>
                    <a:pt x="180" y="384"/>
                  </a:lnTo>
                  <a:lnTo>
                    <a:pt x="167" y="378"/>
                  </a:lnTo>
                  <a:lnTo>
                    <a:pt x="155" y="370"/>
                  </a:lnTo>
                  <a:lnTo>
                    <a:pt x="141" y="362"/>
                  </a:lnTo>
                  <a:lnTo>
                    <a:pt x="131" y="352"/>
                  </a:lnTo>
                  <a:lnTo>
                    <a:pt x="119" y="342"/>
                  </a:lnTo>
                  <a:lnTo>
                    <a:pt x="111" y="330"/>
                  </a:lnTo>
                  <a:lnTo>
                    <a:pt x="101" y="318"/>
                  </a:lnTo>
                  <a:lnTo>
                    <a:pt x="95" y="304"/>
                  </a:lnTo>
                  <a:lnTo>
                    <a:pt x="89" y="290"/>
                  </a:lnTo>
                  <a:lnTo>
                    <a:pt x="85" y="276"/>
                  </a:lnTo>
                  <a:lnTo>
                    <a:pt x="81" y="260"/>
                  </a:lnTo>
                  <a:lnTo>
                    <a:pt x="79" y="246"/>
                  </a:lnTo>
                  <a:lnTo>
                    <a:pt x="79" y="230"/>
                  </a:lnTo>
                  <a:lnTo>
                    <a:pt x="79" y="230"/>
                  </a:lnTo>
                  <a:lnTo>
                    <a:pt x="81" y="214"/>
                  </a:lnTo>
                  <a:lnTo>
                    <a:pt x="85" y="198"/>
                  </a:lnTo>
                  <a:lnTo>
                    <a:pt x="89" y="184"/>
                  </a:lnTo>
                  <a:lnTo>
                    <a:pt x="95" y="170"/>
                  </a:lnTo>
                  <a:lnTo>
                    <a:pt x="103" y="156"/>
                  </a:lnTo>
                  <a:lnTo>
                    <a:pt x="111" y="144"/>
                  </a:lnTo>
                  <a:lnTo>
                    <a:pt x="121" y="132"/>
                  </a:lnTo>
                  <a:lnTo>
                    <a:pt x="131" y="122"/>
                  </a:lnTo>
                  <a:lnTo>
                    <a:pt x="143" y="112"/>
                  </a:lnTo>
                  <a:lnTo>
                    <a:pt x="155" y="104"/>
                  </a:lnTo>
                  <a:lnTo>
                    <a:pt x="168" y="96"/>
                  </a:lnTo>
                  <a:lnTo>
                    <a:pt x="182" y="90"/>
                  </a:lnTo>
                  <a:lnTo>
                    <a:pt x="196" y="86"/>
                  </a:lnTo>
                  <a:lnTo>
                    <a:pt x="210" y="82"/>
                  </a:lnTo>
                  <a:lnTo>
                    <a:pt x="226" y="82"/>
                  </a:lnTo>
                  <a:lnTo>
                    <a:pt x="242" y="82"/>
                  </a:lnTo>
                  <a:lnTo>
                    <a:pt x="242" y="82"/>
                  </a:lnTo>
                  <a:lnTo>
                    <a:pt x="258" y="82"/>
                  </a:lnTo>
                  <a:lnTo>
                    <a:pt x="274" y="86"/>
                  </a:lnTo>
                  <a:lnTo>
                    <a:pt x="287" y="90"/>
                  </a:lnTo>
                  <a:lnTo>
                    <a:pt x="301" y="96"/>
                  </a:lnTo>
                  <a:lnTo>
                    <a:pt x="315" y="104"/>
                  </a:lnTo>
                  <a:lnTo>
                    <a:pt x="327" y="112"/>
                  </a:lnTo>
                  <a:lnTo>
                    <a:pt x="339" y="122"/>
                  </a:lnTo>
                  <a:lnTo>
                    <a:pt x="349" y="132"/>
                  </a:lnTo>
                  <a:lnTo>
                    <a:pt x="359" y="144"/>
                  </a:lnTo>
                  <a:lnTo>
                    <a:pt x="367" y="156"/>
                  </a:lnTo>
                  <a:lnTo>
                    <a:pt x="375" y="170"/>
                  </a:lnTo>
                  <a:lnTo>
                    <a:pt x="381" y="184"/>
                  </a:lnTo>
                  <a:lnTo>
                    <a:pt x="385" y="198"/>
                  </a:lnTo>
                  <a:lnTo>
                    <a:pt x="386" y="214"/>
                  </a:lnTo>
                  <a:lnTo>
                    <a:pt x="388" y="230"/>
                  </a:lnTo>
                  <a:lnTo>
                    <a:pt x="388" y="246"/>
                  </a:lnTo>
                  <a:lnTo>
                    <a:pt x="388" y="246"/>
                  </a:lnTo>
                  <a:lnTo>
                    <a:pt x="386" y="260"/>
                  </a:lnTo>
                  <a:lnTo>
                    <a:pt x="385" y="276"/>
                  </a:lnTo>
                  <a:lnTo>
                    <a:pt x="381" y="292"/>
                  </a:lnTo>
                  <a:lnTo>
                    <a:pt x="375" y="306"/>
                  </a:lnTo>
                  <a:lnTo>
                    <a:pt x="367" y="318"/>
                  </a:lnTo>
                  <a:lnTo>
                    <a:pt x="359" y="330"/>
                  </a:lnTo>
                  <a:lnTo>
                    <a:pt x="349" y="342"/>
                  </a:lnTo>
                  <a:lnTo>
                    <a:pt x="339" y="354"/>
                  </a:lnTo>
                  <a:lnTo>
                    <a:pt x="327" y="362"/>
                  </a:lnTo>
                  <a:lnTo>
                    <a:pt x="315" y="370"/>
                  </a:lnTo>
                  <a:lnTo>
                    <a:pt x="301" y="378"/>
                  </a:lnTo>
                  <a:lnTo>
                    <a:pt x="287" y="384"/>
                  </a:lnTo>
                  <a:lnTo>
                    <a:pt x="274" y="388"/>
                  </a:lnTo>
                  <a:lnTo>
                    <a:pt x="258" y="392"/>
                  </a:lnTo>
                  <a:lnTo>
                    <a:pt x="242" y="394"/>
                  </a:lnTo>
                  <a:lnTo>
                    <a:pt x="226" y="394"/>
                  </a:lnTo>
                  <a:lnTo>
                    <a:pt x="226" y="394"/>
                  </a:lnTo>
                  <a:close/>
                </a:path>
              </a:pathLst>
            </a:custGeom>
            <a:solidFill>
              <a:srgbClr val="76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7" name="Freeform 2143">
              <a:extLst>
                <a:ext uri="{FF2B5EF4-FFF2-40B4-BE49-F238E27FC236}">
                  <a16:creationId xmlns:a16="http://schemas.microsoft.com/office/drawing/2014/main" id="{1A8A1D89-E133-46EE-8992-4A760BCE1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3713" y="6797675"/>
              <a:ext cx="82550" cy="82550"/>
            </a:xfrm>
            <a:custGeom>
              <a:avLst/>
              <a:gdLst>
                <a:gd name="T0" fmla="*/ 50 w 52"/>
                <a:gd name="T1" fmla="*/ 42 h 52"/>
                <a:gd name="T2" fmla="*/ 50 w 52"/>
                <a:gd name="T3" fmla="*/ 42 h 52"/>
                <a:gd name="T4" fmla="*/ 48 w 52"/>
                <a:gd name="T5" fmla="*/ 48 h 52"/>
                <a:gd name="T6" fmla="*/ 46 w 52"/>
                <a:gd name="T7" fmla="*/ 50 h 52"/>
                <a:gd name="T8" fmla="*/ 44 w 52"/>
                <a:gd name="T9" fmla="*/ 52 h 52"/>
                <a:gd name="T10" fmla="*/ 6 w 52"/>
                <a:gd name="T11" fmla="*/ 50 h 52"/>
                <a:gd name="T12" fmla="*/ 6 w 52"/>
                <a:gd name="T13" fmla="*/ 50 h 52"/>
                <a:gd name="T14" fmla="*/ 4 w 52"/>
                <a:gd name="T15" fmla="*/ 48 h 52"/>
                <a:gd name="T16" fmla="*/ 2 w 52"/>
                <a:gd name="T17" fmla="*/ 46 h 52"/>
                <a:gd name="T18" fmla="*/ 0 w 52"/>
                <a:gd name="T19" fmla="*/ 40 h 52"/>
                <a:gd name="T20" fmla="*/ 2 w 52"/>
                <a:gd name="T21" fmla="*/ 10 h 52"/>
                <a:gd name="T22" fmla="*/ 2 w 52"/>
                <a:gd name="T23" fmla="*/ 10 h 52"/>
                <a:gd name="T24" fmla="*/ 4 w 52"/>
                <a:gd name="T25" fmla="*/ 4 h 52"/>
                <a:gd name="T26" fmla="*/ 6 w 52"/>
                <a:gd name="T27" fmla="*/ 2 h 52"/>
                <a:gd name="T28" fmla="*/ 10 w 52"/>
                <a:gd name="T29" fmla="*/ 0 h 52"/>
                <a:gd name="T30" fmla="*/ 46 w 52"/>
                <a:gd name="T31" fmla="*/ 2 h 52"/>
                <a:gd name="T32" fmla="*/ 46 w 52"/>
                <a:gd name="T33" fmla="*/ 2 h 52"/>
                <a:gd name="T34" fmla="*/ 48 w 52"/>
                <a:gd name="T35" fmla="*/ 4 h 52"/>
                <a:gd name="T36" fmla="*/ 50 w 52"/>
                <a:gd name="T37" fmla="*/ 6 h 52"/>
                <a:gd name="T38" fmla="*/ 52 w 52"/>
                <a:gd name="T39" fmla="*/ 12 h 52"/>
                <a:gd name="T40" fmla="*/ 50 w 52"/>
                <a:gd name="T41" fmla="*/ 4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52">
                  <a:moveTo>
                    <a:pt x="50" y="42"/>
                  </a:moveTo>
                  <a:lnTo>
                    <a:pt x="50" y="42"/>
                  </a:lnTo>
                  <a:lnTo>
                    <a:pt x="48" y="48"/>
                  </a:lnTo>
                  <a:lnTo>
                    <a:pt x="46" y="50"/>
                  </a:lnTo>
                  <a:lnTo>
                    <a:pt x="44" y="52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4" y="48"/>
                  </a:lnTo>
                  <a:lnTo>
                    <a:pt x="2" y="46"/>
                  </a:lnTo>
                  <a:lnTo>
                    <a:pt x="0" y="4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8" y="4"/>
                  </a:lnTo>
                  <a:lnTo>
                    <a:pt x="50" y="6"/>
                  </a:lnTo>
                  <a:lnTo>
                    <a:pt x="52" y="12"/>
                  </a:lnTo>
                  <a:lnTo>
                    <a:pt x="50" y="42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8" name="Freeform 2144">
              <a:extLst>
                <a:ext uri="{FF2B5EF4-FFF2-40B4-BE49-F238E27FC236}">
                  <a16:creationId xmlns:a16="http://schemas.microsoft.com/office/drawing/2014/main" id="{D1027D60-BEB8-404A-8420-BD6265B60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9901" y="7302500"/>
              <a:ext cx="80963" cy="79375"/>
            </a:xfrm>
            <a:custGeom>
              <a:avLst/>
              <a:gdLst>
                <a:gd name="T0" fmla="*/ 51 w 51"/>
                <a:gd name="T1" fmla="*/ 12 h 50"/>
                <a:gd name="T2" fmla="*/ 51 w 51"/>
                <a:gd name="T3" fmla="*/ 12 h 50"/>
                <a:gd name="T4" fmla="*/ 49 w 51"/>
                <a:gd name="T5" fmla="*/ 4 h 50"/>
                <a:gd name="T6" fmla="*/ 47 w 51"/>
                <a:gd name="T7" fmla="*/ 2 h 50"/>
                <a:gd name="T8" fmla="*/ 45 w 51"/>
                <a:gd name="T9" fmla="*/ 2 h 50"/>
                <a:gd name="T10" fmla="*/ 9 w 51"/>
                <a:gd name="T11" fmla="*/ 0 h 50"/>
                <a:gd name="T12" fmla="*/ 9 w 51"/>
                <a:gd name="T13" fmla="*/ 0 h 50"/>
                <a:gd name="T14" fmla="*/ 6 w 51"/>
                <a:gd name="T15" fmla="*/ 0 h 50"/>
                <a:gd name="T16" fmla="*/ 4 w 51"/>
                <a:gd name="T17" fmla="*/ 2 h 50"/>
                <a:gd name="T18" fmla="*/ 2 w 51"/>
                <a:gd name="T19" fmla="*/ 8 h 50"/>
                <a:gd name="T20" fmla="*/ 0 w 51"/>
                <a:gd name="T21" fmla="*/ 38 h 50"/>
                <a:gd name="T22" fmla="*/ 0 w 51"/>
                <a:gd name="T23" fmla="*/ 38 h 50"/>
                <a:gd name="T24" fmla="*/ 2 w 51"/>
                <a:gd name="T25" fmla="*/ 46 h 50"/>
                <a:gd name="T26" fmla="*/ 4 w 51"/>
                <a:gd name="T27" fmla="*/ 48 h 50"/>
                <a:gd name="T28" fmla="*/ 6 w 51"/>
                <a:gd name="T29" fmla="*/ 48 h 50"/>
                <a:gd name="T30" fmla="*/ 43 w 51"/>
                <a:gd name="T31" fmla="*/ 50 h 50"/>
                <a:gd name="T32" fmla="*/ 43 w 51"/>
                <a:gd name="T33" fmla="*/ 50 h 50"/>
                <a:gd name="T34" fmla="*/ 45 w 51"/>
                <a:gd name="T35" fmla="*/ 50 h 50"/>
                <a:gd name="T36" fmla="*/ 47 w 51"/>
                <a:gd name="T37" fmla="*/ 48 h 50"/>
                <a:gd name="T38" fmla="*/ 49 w 51"/>
                <a:gd name="T39" fmla="*/ 40 h 50"/>
                <a:gd name="T40" fmla="*/ 51 w 51"/>
                <a:gd name="T41" fmla="*/ 1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50">
                  <a:moveTo>
                    <a:pt x="51" y="12"/>
                  </a:moveTo>
                  <a:lnTo>
                    <a:pt x="51" y="12"/>
                  </a:lnTo>
                  <a:lnTo>
                    <a:pt x="49" y="4"/>
                  </a:lnTo>
                  <a:lnTo>
                    <a:pt x="47" y="2"/>
                  </a:lnTo>
                  <a:lnTo>
                    <a:pt x="45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46"/>
                  </a:lnTo>
                  <a:lnTo>
                    <a:pt x="4" y="48"/>
                  </a:lnTo>
                  <a:lnTo>
                    <a:pt x="6" y="48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45" y="50"/>
                  </a:lnTo>
                  <a:lnTo>
                    <a:pt x="47" y="48"/>
                  </a:lnTo>
                  <a:lnTo>
                    <a:pt x="49" y="40"/>
                  </a:lnTo>
                  <a:lnTo>
                    <a:pt x="51" y="12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9" name="Freeform 2145">
              <a:extLst>
                <a:ext uri="{FF2B5EF4-FFF2-40B4-BE49-F238E27FC236}">
                  <a16:creationId xmlns:a16="http://schemas.microsoft.com/office/drawing/2014/main" id="{3820AF02-CFB2-4373-A1A1-9A155D012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61951" y="6816725"/>
              <a:ext cx="95250" cy="98425"/>
            </a:xfrm>
            <a:custGeom>
              <a:avLst/>
              <a:gdLst>
                <a:gd name="T0" fmla="*/ 60 w 60"/>
                <a:gd name="T1" fmla="*/ 32 h 62"/>
                <a:gd name="T2" fmla="*/ 60 w 60"/>
                <a:gd name="T3" fmla="*/ 32 h 62"/>
                <a:gd name="T4" fmla="*/ 60 w 60"/>
                <a:gd name="T5" fmla="*/ 40 h 62"/>
                <a:gd name="T6" fmla="*/ 60 w 60"/>
                <a:gd name="T7" fmla="*/ 42 h 62"/>
                <a:gd name="T8" fmla="*/ 58 w 60"/>
                <a:gd name="T9" fmla="*/ 44 h 62"/>
                <a:gd name="T10" fmla="*/ 24 w 60"/>
                <a:gd name="T11" fmla="*/ 62 h 62"/>
                <a:gd name="T12" fmla="*/ 24 w 60"/>
                <a:gd name="T13" fmla="*/ 62 h 62"/>
                <a:gd name="T14" fmla="*/ 22 w 60"/>
                <a:gd name="T15" fmla="*/ 62 h 62"/>
                <a:gd name="T16" fmla="*/ 20 w 60"/>
                <a:gd name="T17" fmla="*/ 60 h 62"/>
                <a:gd name="T18" fmla="*/ 14 w 60"/>
                <a:gd name="T19" fmla="*/ 56 h 62"/>
                <a:gd name="T20" fmla="*/ 0 w 60"/>
                <a:gd name="T21" fmla="*/ 30 h 62"/>
                <a:gd name="T22" fmla="*/ 0 w 60"/>
                <a:gd name="T23" fmla="*/ 30 h 62"/>
                <a:gd name="T24" fmla="*/ 0 w 60"/>
                <a:gd name="T25" fmla="*/ 22 h 62"/>
                <a:gd name="T26" fmla="*/ 0 w 60"/>
                <a:gd name="T27" fmla="*/ 20 h 62"/>
                <a:gd name="T28" fmla="*/ 2 w 60"/>
                <a:gd name="T29" fmla="*/ 18 h 62"/>
                <a:gd name="T30" fmla="*/ 36 w 60"/>
                <a:gd name="T31" fmla="*/ 2 h 62"/>
                <a:gd name="T32" fmla="*/ 36 w 60"/>
                <a:gd name="T33" fmla="*/ 2 h 62"/>
                <a:gd name="T34" fmla="*/ 38 w 60"/>
                <a:gd name="T35" fmla="*/ 0 h 62"/>
                <a:gd name="T36" fmla="*/ 40 w 60"/>
                <a:gd name="T37" fmla="*/ 2 h 62"/>
                <a:gd name="T38" fmla="*/ 46 w 60"/>
                <a:gd name="T39" fmla="*/ 6 h 62"/>
                <a:gd name="T40" fmla="*/ 60 w 60"/>
                <a:gd name="T41" fmla="*/ 3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" h="62">
                  <a:moveTo>
                    <a:pt x="60" y="32"/>
                  </a:moveTo>
                  <a:lnTo>
                    <a:pt x="60" y="32"/>
                  </a:lnTo>
                  <a:lnTo>
                    <a:pt x="60" y="40"/>
                  </a:lnTo>
                  <a:lnTo>
                    <a:pt x="60" y="42"/>
                  </a:lnTo>
                  <a:lnTo>
                    <a:pt x="58" y="44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2" y="62"/>
                  </a:lnTo>
                  <a:lnTo>
                    <a:pt x="20" y="60"/>
                  </a:lnTo>
                  <a:lnTo>
                    <a:pt x="14" y="5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8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8" y="0"/>
                  </a:lnTo>
                  <a:lnTo>
                    <a:pt x="40" y="2"/>
                  </a:lnTo>
                  <a:lnTo>
                    <a:pt x="46" y="6"/>
                  </a:lnTo>
                  <a:lnTo>
                    <a:pt x="60" y="32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0" name="Freeform 2146">
              <a:extLst>
                <a:ext uri="{FF2B5EF4-FFF2-40B4-BE49-F238E27FC236}">
                  <a16:creationId xmlns:a16="http://schemas.microsoft.com/office/drawing/2014/main" id="{CAEAB441-7CF4-4086-A37E-072E5759C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8963" y="7267575"/>
              <a:ext cx="93663" cy="95250"/>
            </a:xfrm>
            <a:custGeom>
              <a:avLst/>
              <a:gdLst>
                <a:gd name="T0" fmla="*/ 45 w 59"/>
                <a:gd name="T1" fmla="*/ 6 h 60"/>
                <a:gd name="T2" fmla="*/ 45 w 59"/>
                <a:gd name="T3" fmla="*/ 6 h 60"/>
                <a:gd name="T4" fmla="*/ 42 w 59"/>
                <a:gd name="T5" fmla="*/ 0 h 60"/>
                <a:gd name="T6" fmla="*/ 38 w 59"/>
                <a:gd name="T7" fmla="*/ 0 h 60"/>
                <a:gd name="T8" fmla="*/ 36 w 59"/>
                <a:gd name="T9" fmla="*/ 0 h 60"/>
                <a:gd name="T10" fmla="*/ 4 w 59"/>
                <a:gd name="T11" fmla="*/ 16 h 60"/>
                <a:gd name="T12" fmla="*/ 4 w 59"/>
                <a:gd name="T13" fmla="*/ 16 h 60"/>
                <a:gd name="T14" fmla="*/ 2 w 59"/>
                <a:gd name="T15" fmla="*/ 18 h 60"/>
                <a:gd name="T16" fmla="*/ 0 w 59"/>
                <a:gd name="T17" fmla="*/ 22 h 60"/>
                <a:gd name="T18" fmla="*/ 2 w 59"/>
                <a:gd name="T19" fmla="*/ 28 h 60"/>
                <a:gd name="T20" fmla="*/ 14 w 59"/>
                <a:gd name="T21" fmla="*/ 54 h 60"/>
                <a:gd name="T22" fmla="*/ 14 w 59"/>
                <a:gd name="T23" fmla="*/ 54 h 60"/>
                <a:gd name="T24" fmla="*/ 20 w 59"/>
                <a:gd name="T25" fmla="*/ 60 h 60"/>
                <a:gd name="T26" fmla="*/ 22 w 59"/>
                <a:gd name="T27" fmla="*/ 60 h 60"/>
                <a:gd name="T28" fmla="*/ 26 w 59"/>
                <a:gd name="T29" fmla="*/ 60 h 60"/>
                <a:gd name="T30" fmla="*/ 57 w 59"/>
                <a:gd name="T31" fmla="*/ 42 h 60"/>
                <a:gd name="T32" fmla="*/ 57 w 59"/>
                <a:gd name="T33" fmla="*/ 42 h 60"/>
                <a:gd name="T34" fmla="*/ 59 w 59"/>
                <a:gd name="T35" fmla="*/ 40 h 60"/>
                <a:gd name="T36" fmla="*/ 59 w 59"/>
                <a:gd name="T37" fmla="*/ 38 h 60"/>
                <a:gd name="T38" fmla="*/ 59 w 59"/>
                <a:gd name="T39" fmla="*/ 32 h 60"/>
                <a:gd name="T40" fmla="*/ 45 w 59"/>
                <a:gd name="T41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60">
                  <a:moveTo>
                    <a:pt x="45" y="6"/>
                  </a:moveTo>
                  <a:lnTo>
                    <a:pt x="45" y="6"/>
                  </a:lnTo>
                  <a:lnTo>
                    <a:pt x="42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2" y="28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20" y="60"/>
                  </a:lnTo>
                  <a:lnTo>
                    <a:pt x="22" y="60"/>
                  </a:lnTo>
                  <a:lnTo>
                    <a:pt x="26" y="60"/>
                  </a:lnTo>
                  <a:lnTo>
                    <a:pt x="57" y="42"/>
                  </a:lnTo>
                  <a:lnTo>
                    <a:pt x="57" y="42"/>
                  </a:lnTo>
                  <a:lnTo>
                    <a:pt x="59" y="40"/>
                  </a:lnTo>
                  <a:lnTo>
                    <a:pt x="59" y="38"/>
                  </a:lnTo>
                  <a:lnTo>
                    <a:pt x="59" y="32"/>
                  </a:lnTo>
                  <a:lnTo>
                    <a:pt x="45" y="6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1" name="Freeform 2147">
              <a:extLst>
                <a:ext uri="{FF2B5EF4-FFF2-40B4-BE49-F238E27FC236}">
                  <a16:creationId xmlns:a16="http://schemas.microsoft.com/office/drawing/2014/main" id="{53E17590-FDA6-4A70-B2A3-464F56493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65113" y="6905625"/>
              <a:ext cx="96838" cy="98425"/>
            </a:xfrm>
            <a:custGeom>
              <a:avLst/>
              <a:gdLst>
                <a:gd name="T0" fmla="*/ 57 w 61"/>
                <a:gd name="T1" fmla="*/ 18 h 62"/>
                <a:gd name="T2" fmla="*/ 57 w 61"/>
                <a:gd name="T3" fmla="*/ 18 h 62"/>
                <a:gd name="T4" fmla="*/ 61 w 61"/>
                <a:gd name="T5" fmla="*/ 22 h 62"/>
                <a:gd name="T6" fmla="*/ 61 w 61"/>
                <a:gd name="T7" fmla="*/ 26 h 62"/>
                <a:gd name="T8" fmla="*/ 61 w 61"/>
                <a:gd name="T9" fmla="*/ 28 h 62"/>
                <a:gd name="T10" fmla="*/ 41 w 61"/>
                <a:gd name="T11" fmla="*/ 58 h 62"/>
                <a:gd name="T12" fmla="*/ 41 w 61"/>
                <a:gd name="T13" fmla="*/ 58 h 62"/>
                <a:gd name="T14" fmla="*/ 39 w 61"/>
                <a:gd name="T15" fmla="*/ 60 h 62"/>
                <a:gd name="T16" fmla="*/ 35 w 61"/>
                <a:gd name="T17" fmla="*/ 62 h 62"/>
                <a:gd name="T18" fmla="*/ 29 w 61"/>
                <a:gd name="T19" fmla="*/ 60 h 62"/>
                <a:gd name="T20" fmla="*/ 4 w 61"/>
                <a:gd name="T21" fmla="*/ 44 h 62"/>
                <a:gd name="T22" fmla="*/ 4 w 61"/>
                <a:gd name="T23" fmla="*/ 44 h 62"/>
                <a:gd name="T24" fmla="*/ 0 w 61"/>
                <a:gd name="T25" fmla="*/ 38 h 62"/>
                <a:gd name="T26" fmla="*/ 0 w 61"/>
                <a:gd name="T27" fmla="*/ 36 h 62"/>
                <a:gd name="T28" fmla="*/ 0 w 61"/>
                <a:gd name="T29" fmla="*/ 32 h 62"/>
                <a:gd name="T30" fmla="*/ 20 w 61"/>
                <a:gd name="T31" fmla="*/ 2 h 62"/>
                <a:gd name="T32" fmla="*/ 20 w 61"/>
                <a:gd name="T33" fmla="*/ 2 h 62"/>
                <a:gd name="T34" fmla="*/ 22 w 61"/>
                <a:gd name="T35" fmla="*/ 0 h 62"/>
                <a:gd name="T36" fmla="*/ 26 w 61"/>
                <a:gd name="T37" fmla="*/ 0 h 62"/>
                <a:gd name="T38" fmla="*/ 31 w 61"/>
                <a:gd name="T39" fmla="*/ 0 h 62"/>
                <a:gd name="T40" fmla="*/ 57 w 61"/>
                <a:gd name="T41" fmla="*/ 1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62">
                  <a:moveTo>
                    <a:pt x="57" y="18"/>
                  </a:moveTo>
                  <a:lnTo>
                    <a:pt x="57" y="18"/>
                  </a:lnTo>
                  <a:lnTo>
                    <a:pt x="61" y="22"/>
                  </a:lnTo>
                  <a:lnTo>
                    <a:pt x="61" y="26"/>
                  </a:lnTo>
                  <a:lnTo>
                    <a:pt x="61" y="28"/>
                  </a:lnTo>
                  <a:lnTo>
                    <a:pt x="41" y="58"/>
                  </a:lnTo>
                  <a:lnTo>
                    <a:pt x="41" y="58"/>
                  </a:lnTo>
                  <a:lnTo>
                    <a:pt x="39" y="60"/>
                  </a:lnTo>
                  <a:lnTo>
                    <a:pt x="35" y="62"/>
                  </a:lnTo>
                  <a:lnTo>
                    <a:pt x="29" y="60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0" y="38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57" y="18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2" name="Freeform 2148">
              <a:extLst>
                <a:ext uri="{FF2B5EF4-FFF2-40B4-BE49-F238E27FC236}">
                  <a16:creationId xmlns:a16="http://schemas.microsoft.com/office/drawing/2014/main" id="{58D66CC4-5CB9-4202-9379-5705FE5C3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26" y="7178675"/>
              <a:ext cx="98425" cy="98425"/>
            </a:xfrm>
            <a:custGeom>
              <a:avLst/>
              <a:gdLst>
                <a:gd name="T0" fmla="*/ 32 w 62"/>
                <a:gd name="T1" fmla="*/ 2 h 62"/>
                <a:gd name="T2" fmla="*/ 32 w 62"/>
                <a:gd name="T3" fmla="*/ 2 h 62"/>
                <a:gd name="T4" fmla="*/ 26 w 62"/>
                <a:gd name="T5" fmla="*/ 0 h 62"/>
                <a:gd name="T6" fmla="*/ 24 w 62"/>
                <a:gd name="T7" fmla="*/ 0 h 62"/>
                <a:gd name="T8" fmla="*/ 22 w 62"/>
                <a:gd name="T9" fmla="*/ 2 h 62"/>
                <a:gd name="T10" fmla="*/ 2 w 62"/>
                <a:gd name="T11" fmla="*/ 32 h 62"/>
                <a:gd name="T12" fmla="*/ 2 w 62"/>
                <a:gd name="T13" fmla="*/ 32 h 62"/>
                <a:gd name="T14" fmla="*/ 0 w 62"/>
                <a:gd name="T15" fmla="*/ 36 h 62"/>
                <a:gd name="T16" fmla="*/ 0 w 62"/>
                <a:gd name="T17" fmla="*/ 38 h 62"/>
                <a:gd name="T18" fmla="*/ 6 w 62"/>
                <a:gd name="T19" fmla="*/ 44 h 62"/>
                <a:gd name="T20" fmla="*/ 30 w 62"/>
                <a:gd name="T21" fmla="*/ 60 h 62"/>
                <a:gd name="T22" fmla="*/ 30 w 62"/>
                <a:gd name="T23" fmla="*/ 60 h 62"/>
                <a:gd name="T24" fmla="*/ 36 w 62"/>
                <a:gd name="T25" fmla="*/ 62 h 62"/>
                <a:gd name="T26" fmla="*/ 40 w 62"/>
                <a:gd name="T27" fmla="*/ 60 h 62"/>
                <a:gd name="T28" fmla="*/ 42 w 62"/>
                <a:gd name="T29" fmla="*/ 60 h 62"/>
                <a:gd name="T30" fmla="*/ 62 w 62"/>
                <a:gd name="T31" fmla="*/ 28 h 62"/>
                <a:gd name="T32" fmla="*/ 62 w 62"/>
                <a:gd name="T33" fmla="*/ 28 h 62"/>
                <a:gd name="T34" fmla="*/ 62 w 62"/>
                <a:gd name="T35" fmla="*/ 26 h 62"/>
                <a:gd name="T36" fmla="*/ 62 w 62"/>
                <a:gd name="T37" fmla="*/ 22 h 62"/>
                <a:gd name="T38" fmla="*/ 58 w 62"/>
                <a:gd name="T39" fmla="*/ 18 h 62"/>
                <a:gd name="T40" fmla="*/ 32 w 62"/>
                <a:gd name="T41" fmla="*/ 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" h="62">
                  <a:moveTo>
                    <a:pt x="32" y="2"/>
                  </a:moveTo>
                  <a:lnTo>
                    <a:pt x="32" y="2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6" y="44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6" y="62"/>
                  </a:lnTo>
                  <a:lnTo>
                    <a:pt x="40" y="60"/>
                  </a:lnTo>
                  <a:lnTo>
                    <a:pt x="42" y="60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2" y="26"/>
                  </a:lnTo>
                  <a:lnTo>
                    <a:pt x="62" y="22"/>
                  </a:lnTo>
                  <a:lnTo>
                    <a:pt x="58" y="18"/>
                  </a:lnTo>
                  <a:lnTo>
                    <a:pt x="32" y="2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3" name="Freeform 2149">
              <a:extLst>
                <a:ext uri="{FF2B5EF4-FFF2-40B4-BE49-F238E27FC236}">
                  <a16:creationId xmlns:a16="http://schemas.microsoft.com/office/drawing/2014/main" id="{7695929A-99E2-4D32-B20F-8C89CFEAC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33363" y="7035800"/>
              <a:ext cx="77788" cy="82550"/>
            </a:xfrm>
            <a:custGeom>
              <a:avLst/>
              <a:gdLst>
                <a:gd name="T0" fmla="*/ 42 w 49"/>
                <a:gd name="T1" fmla="*/ 2 h 52"/>
                <a:gd name="T2" fmla="*/ 42 w 49"/>
                <a:gd name="T3" fmla="*/ 2 h 52"/>
                <a:gd name="T4" fmla="*/ 48 w 49"/>
                <a:gd name="T5" fmla="*/ 4 h 52"/>
                <a:gd name="T6" fmla="*/ 49 w 49"/>
                <a:gd name="T7" fmla="*/ 6 h 52"/>
                <a:gd name="T8" fmla="*/ 49 w 49"/>
                <a:gd name="T9" fmla="*/ 10 h 52"/>
                <a:gd name="T10" fmla="*/ 48 w 49"/>
                <a:gd name="T11" fmla="*/ 46 h 52"/>
                <a:gd name="T12" fmla="*/ 48 w 49"/>
                <a:gd name="T13" fmla="*/ 46 h 52"/>
                <a:gd name="T14" fmla="*/ 48 w 49"/>
                <a:gd name="T15" fmla="*/ 48 h 52"/>
                <a:gd name="T16" fmla="*/ 46 w 49"/>
                <a:gd name="T17" fmla="*/ 50 h 52"/>
                <a:gd name="T18" fmla="*/ 40 w 49"/>
                <a:gd name="T19" fmla="*/ 52 h 52"/>
                <a:gd name="T20" fmla="*/ 10 w 49"/>
                <a:gd name="T21" fmla="*/ 50 h 52"/>
                <a:gd name="T22" fmla="*/ 10 w 49"/>
                <a:gd name="T23" fmla="*/ 50 h 52"/>
                <a:gd name="T24" fmla="*/ 4 w 49"/>
                <a:gd name="T25" fmla="*/ 48 h 52"/>
                <a:gd name="T26" fmla="*/ 2 w 49"/>
                <a:gd name="T27" fmla="*/ 46 h 52"/>
                <a:gd name="T28" fmla="*/ 0 w 49"/>
                <a:gd name="T29" fmla="*/ 44 h 52"/>
                <a:gd name="T30" fmla="*/ 2 w 49"/>
                <a:gd name="T31" fmla="*/ 6 h 52"/>
                <a:gd name="T32" fmla="*/ 2 w 49"/>
                <a:gd name="T33" fmla="*/ 6 h 52"/>
                <a:gd name="T34" fmla="*/ 4 w 49"/>
                <a:gd name="T35" fmla="*/ 4 h 52"/>
                <a:gd name="T36" fmla="*/ 6 w 49"/>
                <a:gd name="T37" fmla="*/ 2 h 52"/>
                <a:gd name="T38" fmla="*/ 12 w 49"/>
                <a:gd name="T39" fmla="*/ 0 h 52"/>
                <a:gd name="T40" fmla="*/ 42 w 49"/>
                <a:gd name="T41" fmla="*/ 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52">
                  <a:moveTo>
                    <a:pt x="42" y="2"/>
                  </a:moveTo>
                  <a:lnTo>
                    <a:pt x="42" y="2"/>
                  </a:lnTo>
                  <a:lnTo>
                    <a:pt x="48" y="4"/>
                  </a:lnTo>
                  <a:lnTo>
                    <a:pt x="49" y="6"/>
                  </a:lnTo>
                  <a:lnTo>
                    <a:pt x="49" y="10"/>
                  </a:lnTo>
                  <a:lnTo>
                    <a:pt x="48" y="46"/>
                  </a:lnTo>
                  <a:lnTo>
                    <a:pt x="48" y="46"/>
                  </a:lnTo>
                  <a:lnTo>
                    <a:pt x="48" y="48"/>
                  </a:lnTo>
                  <a:lnTo>
                    <a:pt x="46" y="50"/>
                  </a:lnTo>
                  <a:lnTo>
                    <a:pt x="40" y="52"/>
                  </a:lnTo>
                  <a:lnTo>
                    <a:pt x="10" y="50"/>
                  </a:lnTo>
                  <a:lnTo>
                    <a:pt x="10" y="50"/>
                  </a:lnTo>
                  <a:lnTo>
                    <a:pt x="4" y="48"/>
                  </a:lnTo>
                  <a:lnTo>
                    <a:pt x="2" y="46"/>
                  </a:lnTo>
                  <a:lnTo>
                    <a:pt x="0" y="4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lnTo>
                    <a:pt x="12" y="0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2150">
              <a:extLst>
                <a:ext uri="{FF2B5EF4-FFF2-40B4-BE49-F238E27FC236}">
                  <a16:creationId xmlns:a16="http://schemas.microsoft.com/office/drawing/2014/main" id="{325C0C14-7102-469E-93A4-D09970BB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3426" y="7061200"/>
              <a:ext cx="79375" cy="82550"/>
            </a:xfrm>
            <a:custGeom>
              <a:avLst/>
              <a:gdLst>
                <a:gd name="T0" fmla="*/ 12 w 50"/>
                <a:gd name="T1" fmla="*/ 0 h 52"/>
                <a:gd name="T2" fmla="*/ 12 w 50"/>
                <a:gd name="T3" fmla="*/ 0 h 52"/>
                <a:gd name="T4" fmla="*/ 4 w 50"/>
                <a:gd name="T5" fmla="*/ 2 h 52"/>
                <a:gd name="T6" fmla="*/ 2 w 50"/>
                <a:gd name="T7" fmla="*/ 4 h 52"/>
                <a:gd name="T8" fmla="*/ 2 w 50"/>
                <a:gd name="T9" fmla="*/ 6 h 52"/>
                <a:gd name="T10" fmla="*/ 0 w 50"/>
                <a:gd name="T11" fmla="*/ 44 h 52"/>
                <a:gd name="T12" fmla="*/ 0 w 50"/>
                <a:gd name="T13" fmla="*/ 44 h 52"/>
                <a:gd name="T14" fmla="*/ 0 w 50"/>
                <a:gd name="T15" fmla="*/ 46 h 52"/>
                <a:gd name="T16" fmla="*/ 2 w 50"/>
                <a:gd name="T17" fmla="*/ 48 h 52"/>
                <a:gd name="T18" fmla="*/ 8 w 50"/>
                <a:gd name="T19" fmla="*/ 50 h 52"/>
                <a:gd name="T20" fmla="*/ 38 w 50"/>
                <a:gd name="T21" fmla="*/ 52 h 52"/>
                <a:gd name="T22" fmla="*/ 38 w 50"/>
                <a:gd name="T23" fmla="*/ 52 h 52"/>
                <a:gd name="T24" fmla="*/ 44 w 50"/>
                <a:gd name="T25" fmla="*/ 50 h 52"/>
                <a:gd name="T26" fmla="*/ 48 w 50"/>
                <a:gd name="T27" fmla="*/ 48 h 52"/>
                <a:gd name="T28" fmla="*/ 48 w 50"/>
                <a:gd name="T29" fmla="*/ 46 h 52"/>
                <a:gd name="T30" fmla="*/ 50 w 50"/>
                <a:gd name="T31" fmla="*/ 10 h 52"/>
                <a:gd name="T32" fmla="*/ 50 w 50"/>
                <a:gd name="T33" fmla="*/ 10 h 52"/>
                <a:gd name="T34" fmla="*/ 50 w 50"/>
                <a:gd name="T35" fmla="*/ 6 h 52"/>
                <a:gd name="T36" fmla="*/ 48 w 50"/>
                <a:gd name="T37" fmla="*/ 4 h 52"/>
                <a:gd name="T38" fmla="*/ 40 w 50"/>
                <a:gd name="T39" fmla="*/ 2 h 52"/>
                <a:gd name="T40" fmla="*/ 12 w 50"/>
                <a:gd name="T4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52">
                  <a:moveTo>
                    <a:pt x="12" y="0"/>
                  </a:moveTo>
                  <a:lnTo>
                    <a:pt x="1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6"/>
                  </a:lnTo>
                  <a:lnTo>
                    <a:pt x="2" y="48"/>
                  </a:lnTo>
                  <a:lnTo>
                    <a:pt x="8" y="50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44" y="50"/>
                  </a:lnTo>
                  <a:lnTo>
                    <a:pt x="48" y="48"/>
                  </a:lnTo>
                  <a:lnTo>
                    <a:pt x="48" y="46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0" y="6"/>
                  </a:lnTo>
                  <a:lnTo>
                    <a:pt x="48" y="4"/>
                  </a:lnTo>
                  <a:lnTo>
                    <a:pt x="4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2151">
              <a:extLst>
                <a:ext uri="{FF2B5EF4-FFF2-40B4-BE49-F238E27FC236}">
                  <a16:creationId xmlns:a16="http://schemas.microsoft.com/office/drawing/2014/main" id="{13C201F1-657C-4293-8132-6656C999E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52413" y="7156450"/>
              <a:ext cx="96838" cy="98425"/>
            </a:xfrm>
            <a:custGeom>
              <a:avLst/>
              <a:gdLst>
                <a:gd name="T0" fmla="*/ 32 w 61"/>
                <a:gd name="T1" fmla="*/ 2 h 62"/>
                <a:gd name="T2" fmla="*/ 32 w 61"/>
                <a:gd name="T3" fmla="*/ 2 h 62"/>
                <a:gd name="T4" fmla="*/ 39 w 61"/>
                <a:gd name="T5" fmla="*/ 0 h 62"/>
                <a:gd name="T6" fmla="*/ 41 w 61"/>
                <a:gd name="T7" fmla="*/ 2 h 62"/>
                <a:gd name="T8" fmla="*/ 43 w 61"/>
                <a:gd name="T9" fmla="*/ 4 h 62"/>
                <a:gd name="T10" fmla="*/ 59 w 61"/>
                <a:gd name="T11" fmla="*/ 36 h 62"/>
                <a:gd name="T12" fmla="*/ 59 w 61"/>
                <a:gd name="T13" fmla="*/ 36 h 62"/>
                <a:gd name="T14" fmla="*/ 61 w 61"/>
                <a:gd name="T15" fmla="*/ 38 h 62"/>
                <a:gd name="T16" fmla="*/ 59 w 61"/>
                <a:gd name="T17" fmla="*/ 42 h 62"/>
                <a:gd name="T18" fmla="*/ 55 w 61"/>
                <a:gd name="T19" fmla="*/ 46 h 62"/>
                <a:gd name="T20" fmla="*/ 30 w 61"/>
                <a:gd name="T21" fmla="*/ 60 h 62"/>
                <a:gd name="T22" fmla="*/ 30 w 61"/>
                <a:gd name="T23" fmla="*/ 60 h 62"/>
                <a:gd name="T24" fmla="*/ 22 w 61"/>
                <a:gd name="T25" fmla="*/ 62 h 62"/>
                <a:gd name="T26" fmla="*/ 20 w 61"/>
                <a:gd name="T27" fmla="*/ 60 h 62"/>
                <a:gd name="T28" fmla="*/ 18 w 61"/>
                <a:gd name="T29" fmla="*/ 58 h 62"/>
                <a:gd name="T30" fmla="*/ 2 w 61"/>
                <a:gd name="T31" fmla="*/ 26 h 62"/>
                <a:gd name="T32" fmla="*/ 2 w 61"/>
                <a:gd name="T33" fmla="*/ 26 h 62"/>
                <a:gd name="T34" fmla="*/ 0 w 61"/>
                <a:gd name="T35" fmla="*/ 22 h 62"/>
                <a:gd name="T36" fmla="*/ 2 w 61"/>
                <a:gd name="T37" fmla="*/ 20 h 62"/>
                <a:gd name="T38" fmla="*/ 6 w 61"/>
                <a:gd name="T39" fmla="*/ 14 h 62"/>
                <a:gd name="T40" fmla="*/ 32 w 61"/>
                <a:gd name="T41" fmla="*/ 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62">
                  <a:moveTo>
                    <a:pt x="32" y="2"/>
                  </a:moveTo>
                  <a:lnTo>
                    <a:pt x="32" y="2"/>
                  </a:lnTo>
                  <a:lnTo>
                    <a:pt x="39" y="0"/>
                  </a:lnTo>
                  <a:lnTo>
                    <a:pt x="41" y="2"/>
                  </a:lnTo>
                  <a:lnTo>
                    <a:pt x="43" y="4"/>
                  </a:lnTo>
                  <a:lnTo>
                    <a:pt x="59" y="36"/>
                  </a:lnTo>
                  <a:lnTo>
                    <a:pt x="59" y="36"/>
                  </a:lnTo>
                  <a:lnTo>
                    <a:pt x="61" y="38"/>
                  </a:lnTo>
                  <a:lnTo>
                    <a:pt x="59" y="42"/>
                  </a:lnTo>
                  <a:lnTo>
                    <a:pt x="55" y="46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2" y="62"/>
                  </a:lnTo>
                  <a:lnTo>
                    <a:pt x="20" y="60"/>
                  </a:lnTo>
                  <a:lnTo>
                    <a:pt x="18" y="5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32" y="2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Freeform 2152">
              <a:extLst>
                <a:ext uri="{FF2B5EF4-FFF2-40B4-BE49-F238E27FC236}">
                  <a16:creationId xmlns:a16="http://schemas.microsoft.com/office/drawing/2014/main" id="{72001791-2959-4673-B10F-1D434CE5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98501" y="6927850"/>
              <a:ext cx="95250" cy="95250"/>
            </a:xfrm>
            <a:custGeom>
              <a:avLst/>
              <a:gdLst>
                <a:gd name="T0" fmla="*/ 4 w 60"/>
                <a:gd name="T1" fmla="*/ 14 h 60"/>
                <a:gd name="T2" fmla="*/ 4 w 60"/>
                <a:gd name="T3" fmla="*/ 14 h 60"/>
                <a:gd name="T4" fmla="*/ 0 w 60"/>
                <a:gd name="T5" fmla="*/ 20 h 60"/>
                <a:gd name="T6" fmla="*/ 0 w 60"/>
                <a:gd name="T7" fmla="*/ 22 h 60"/>
                <a:gd name="T8" fmla="*/ 0 w 60"/>
                <a:gd name="T9" fmla="*/ 24 h 60"/>
                <a:gd name="T10" fmla="*/ 16 w 60"/>
                <a:gd name="T11" fmla="*/ 58 h 60"/>
                <a:gd name="T12" fmla="*/ 16 w 60"/>
                <a:gd name="T13" fmla="*/ 58 h 60"/>
                <a:gd name="T14" fmla="*/ 18 w 60"/>
                <a:gd name="T15" fmla="*/ 60 h 60"/>
                <a:gd name="T16" fmla="*/ 22 w 60"/>
                <a:gd name="T17" fmla="*/ 60 h 60"/>
                <a:gd name="T18" fmla="*/ 28 w 60"/>
                <a:gd name="T19" fmla="*/ 60 h 60"/>
                <a:gd name="T20" fmla="*/ 54 w 60"/>
                <a:gd name="T21" fmla="*/ 46 h 60"/>
                <a:gd name="T22" fmla="*/ 54 w 60"/>
                <a:gd name="T23" fmla="*/ 46 h 60"/>
                <a:gd name="T24" fmla="*/ 60 w 60"/>
                <a:gd name="T25" fmla="*/ 42 h 60"/>
                <a:gd name="T26" fmla="*/ 60 w 60"/>
                <a:gd name="T27" fmla="*/ 38 h 60"/>
                <a:gd name="T28" fmla="*/ 60 w 60"/>
                <a:gd name="T29" fmla="*/ 36 h 60"/>
                <a:gd name="T30" fmla="*/ 42 w 60"/>
                <a:gd name="T31" fmla="*/ 2 h 60"/>
                <a:gd name="T32" fmla="*/ 42 w 60"/>
                <a:gd name="T33" fmla="*/ 2 h 60"/>
                <a:gd name="T34" fmla="*/ 40 w 60"/>
                <a:gd name="T35" fmla="*/ 0 h 60"/>
                <a:gd name="T36" fmla="*/ 38 w 60"/>
                <a:gd name="T37" fmla="*/ 0 h 60"/>
                <a:gd name="T38" fmla="*/ 32 w 60"/>
                <a:gd name="T39" fmla="*/ 0 h 60"/>
                <a:gd name="T40" fmla="*/ 4 w 60"/>
                <a:gd name="T41" fmla="*/ 1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" h="60">
                  <a:moveTo>
                    <a:pt x="4" y="14"/>
                  </a:moveTo>
                  <a:lnTo>
                    <a:pt x="4" y="14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8" y="60"/>
                  </a:lnTo>
                  <a:lnTo>
                    <a:pt x="22" y="60"/>
                  </a:lnTo>
                  <a:lnTo>
                    <a:pt x="28" y="60"/>
                  </a:lnTo>
                  <a:lnTo>
                    <a:pt x="54" y="46"/>
                  </a:lnTo>
                  <a:lnTo>
                    <a:pt x="54" y="46"/>
                  </a:lnTo>
                  <a:lnTo>
                    <a:pt x="60" y="42"/>
                  </a:lnTo>
                  <a:lnTo>
                    <a:pt x="60" y="38"/>
                  </a:lnTo>
                  <a:lnTo>
                    <a:pt x="60" y="36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4" y="14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Freeform 2153">
              <a:extLst>
                <a:ext uri="{FF2B5EF4-FFF2-40B4-BE49-F238E27FC236}">
                  <a16:creationId xmlns:a16="http://schemas.microsoft.com/office/drawing/2014/main" id="{A6C95383-6C4F-4A5F-A223-48AA96D84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36551" y="7251700"/>
              <a:ext cx="101600" cy="98425"/>
            </a:xfrm>
            <a:custGeom>
              <a:avLst/>
              <a:gdLst>
                <a:gd name="T0" fmla="*/ 18 w 64"/>
                <a:gd name="T1" fmla="*/ 6 h 62"/>
                <a:gd name="T2" fmla="*/ 18 w 64"/>
                <a:gd name="T3" fmla="*/ 6 h 62"/>
                <a:gd name="T4" fmla="*/ 24 w 64"/>
                <a:gd name="T5" fmla="*/ 0 h 62"/>
                <a:gd name="T6" fmla="*/ 28 w 64"/>
                <a:gd name="T7" fmla="*/ 0 h 62"/>
                <a:gd name="T8" fmla="*/ 30 w 64"/>
                <a:gd name="T9" fmla="*/ 2 h 62"/>
                <a:gd name="T10" fmla="*/ 60 w 64"/>
                <a:gd name="T11" fmla="*/ 22 h 62"/>
                <a:gd name="T12" fmla="*/ 60 w 64"/>
                <a:gd name="T13" fmla="*/ 22 h 62"/>
                <a:gd name="T14" fmla="*/ 62 w 64"/>
                <a:gd name="T15" fmla="*/ 24 h 62"/>
                <a:gd name="T16" fmla="*/ 64 w 64"/>
                <a:gd name="T17" fmla="*/ 26 h 62"/>
                <a:gd name="T18" fmla="*/ 62 w 64"/>
                <a:gd name="T19" fmla="*/ 32 h 62"/>
                <a:gd name="T20" fmla="*/ 46 w 64"/>
                <a:gd name="T21" fmla="*/ 58 h 62"/>
                <a:gd name="T22" fmla="*/ 46 w 64"/>
                <a:gd name="T23" fmla="*/ 58 h 62"/>
                <a:gd name="T24" fmla="*/ 40 w 64"/>
                <a:gd name="T25" fmla="*/ 62 h 62"/>
                <a:gd name="T26" fmla="*/ 36 w 64"/>
                <a:gd name="T27" fmla="*/ 62 h 62"/>
                <a:gd name="T28" fmla="*/ 34 w 64"/>
                <a:gd name="T29" fmla="*/ 62 h 62"/>
                <a:gd name="T30" fmla="*/ 4 w 64"/>
                <a:gd name="T31" fmla="*/ 42 h 62"/>
                <a:gd name="T32" fmla="*/ 4 w 64"/>
                <a:gd name="T33" fmla="*/ 42 h 62"/>
                <a:gd name="T34" fmla="*/ 2 w 64"/>
                <a:gd name="T35" fmla="*/ 40 h 62"/>
                <a:gd name="T36" fmla="*/ 0 w 64"/>
                <a:gd name="T37" fmla="*/ 36 h 62"/>
                <a:gd name="T38" fmla="*/ 2 w 64"/>
                <a:gd name="T39" fmla="*/ 30 h 62"/>
                <a:gd name="T40" fmla="*/ 18 w 64"/>
                <a:gd name="T41" fmla="*/ 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62">
                  <a:moveTo>
                    <a:pt x="18" y="6"/>
                  </a:moveTo>
                  <a:lnTo>
                    <a:pt x="18" y="6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0" y="2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2" y="24"/>
                  </a:lnTo>
                  <a:lnTo>
                    <a:pt x="64" y="26"/>
                  </a:lnTo>
                  <a:lnTo>
                    <a:pt x="62" y="32"/>
                  </a:lnTo>
                  <a:lnTo>
                    <a:pt x="46" y="58"/>
                  </a:lnTo>
                  <a:lnTo>
                    <a:pt x="46" y="58"/>
                  </a:lnTo>
                  <a:lnTo>
                    <a:pt x="40" y="62"/>
                  </a:lnTo>
                  <a:lnTo>
                    <a:pt x="36" y="62"/>
                  </a:lnTo>
                  <a:lnTo>
                    <a:pt x="34" y="62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2" y="40"/>
                  </a:lnTo>
                  <a:lnTo>
                    <a:pt x="0" y="36"/>
                  </a:lnTo>
                  <a:lnTo>
                    <a:pt x="2" y="30"/>
                  </a:lnTo>
                  <a:lnTo>
                    <a:pt x="18" y="6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Freeform 2154">
              <a:extLst>
                <a:ext uri="{FF2B5EF4-FFF2-40B4-BE49-F238E27FC236}">
                  <a16:creationId xmlns:a16="http://schemas.microsoft.com/office/drawing/2014/main" id="{FC0A6A69-4CFD-40A4-904A-5C3DECDE9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11188" y="6829425"/>
              <a:ext cx="96838" cy="98425"/>
            </a:xfrm>
            <a:custGeom>
              <a:avLst/>
              <a:gdLst>
                <a:gd name="T0" fmla="*/ 2 w 61"/>
                <a:gd name="T1" fmla="*/ 30 h 62"/>
                <a:gd name="T2" fmla="*/ 2 w 61"/>
                <a:gd name="T3" fmla="*/ 30 h 62"/>
                <a:gd name="T4" fmla="*/ 0 w 61"/>
                <a:gd name="T5" fmla="*/ 36 h 62"/>
                <a:gd name="T6" fmla="*/ 0 w 61"/>
                <a:gd name="T7" fmla="*/ 40 h 62"/>
                <a:gd name="T8" fmla="*/ 2 w 61"/>
                <a:gd name="T9" fmla="*/ 42 h 62"/>
                <a:gd name="T10" fmla="*/ 31 w 61"/>
                <a:gd name="T11" fmla="*/ 62 h 62"/>
                <a:gd name="T12" fmla="*/ 31 w 61"/>
                <a:gd name="T13" fmla="*/ 62 h 62"/>
                <a:gd name="T14" fmla="*/ 35 w 61"/>
                <a:gd name="T15" fmla="*/ 62 h 62"/>
                <a:gd name="T16" fmla="*/ 37 w 61"/>
                <a:gd name="T17" fmla="*/ 62 h 62"/>
                <a:gd name="T18" fmla="*/ 43 w 61"/>
                <a:gd name="T19" fmla="*/ 58 h 62"/>
                <a:gd name="T20" fmla="*/ 59 w 61"/>
                <a:gd name="T21" fmla="*/ 32 h 62"/>
                <a:gd name="T22" fmla="*/ 59 w 61"/>
                <a:gd name="T23" fmla="*/ 32 h 62"/>
                <a:gd name="T24" fmla="*/ 61 w 61"/>
                <a:gd name="T25" fmla="*/ 26 h 62"/>
                <a:gd name="T26" fmla="*/ 59 w 61"/>
                <a:gd name="T27" fmla="*/ 22 h 62"/>
                <a:gd name="T28" fmla="*/ 57 w 61"/>
                <a:gd name="T29" fmla="*/ 20 h 62"/>
                <a:gd name="T30" fmla="*/ 28 w 61"/>
                <a:gd name="T31" fmla="*/ 0 h 62"/>
                <a:gd name="T32" fmla="*/ 28 w 61"/>
                <a:gd name="T33" fmla="*/ 0 h 62"/>
                <a:gd name="T34" fmla="*/ 26 w 61"/>
                <a:gd name="T35" fmla="*/ 0 h 62"/>
                <a:gd name="T36" fmla="*/ 22 w 61"/>
                <a:gd name="T37" fmla="*/ 0 h 62"/>
                <a:gd name="T38" fmla="*/ 18 w 61"/>
                <a:gd name="T39" fmla="*/ 6 h 62"/>
                <a:gd name="T40" fmla="*/ 2 w 61"/>
                <a:gd name="T41" fmla="*/ 3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62">
                  <a:moveTo>
                    <a:pt x="2" y="30"/>
                  </a:moveTo>
                  <a:lnTo>
                    <a:pt x="2" y="30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2" y="42"/>
                  </a:lnTo>
                  <a:lnTo>
                    <a:pt x="31" y="62"/>
                  </a:lnTo>
                  <a:lnTo>
                    <a:pt x="31" y="62"/>
                  </a:lnTo>
                  <a:lnTo>
                    <a:pt x="35" y="62"/>
                  </a:lnTo>
                  <a:lnTo>
                    <a:pt x="37" y="62"/>
                  </a:lnTo>
                  <a:lnTo>
                    <a:pt x="43" y="58"/>
                  </a:lnTo>
                  <a:lnTo>
                    <a:pt x="59" y="32"/>
                  </a:lnTo>
                  <a:lnTo>
                    <a:pt x="59" y="32"/>
                  </a:lnTo>
                  <a:lnTo>
                    <a:pt x="61" y="26"/>
                  </a:lnTo>
                  <a:lnTo>
                    <a:pt x="59" y="22"/>
                  </a:lnTo>
                  <a:lnTo>
                    <a:pt x="57" y="2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18" y="6"/>
                  </a:lnTo>
                  <a:lnTo>
                    <a:pt x="2" y="30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Freeform 2155">
              <a:extLst>
                <a:ext uri="{FF2B5EF4-FFF2-40B4-BE49-F238E27FC236}">
                  <a16:creationId xmlns:a16="http://schemas.microsoft.com/office/drawing/2014/main" id="{B7FF3648-1D09-4F9F-BFBB-949E640F90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80988" y="6845300"/>
              <a:ext cx="484188" cy="488950"/>
            </a:xfrm>
            <a:custGeom>
              <a:avLst/>
              <a:gdLst>
                <a:gd name="T0" fmla="*/ 160 w 305"/>
                <a:gd name="T1" fmla="*/ 0 h 308"/>
                <a:gd name="T2" fmla="*/ 128 w 305"/>
                <a:gd name="T3" fmla="*/ 2 h 308"/>
                <a:gd name="T4" fmla="*/ 101 w 305"/>
                <a:gd name="T5" fmla="*/ 10 h 308"/>
                <a:gd name="T6" fmla="*/ 73 w 305"/>
                <a:gd name="T7" fmla="*/ 22 h 308"/>
                <a:gd name="T8" fmla="*/ 49 w 305"/>
                <a:gd name="T9" fmla="*/ 40 h 308"/>
                <a:gd name="T10" fmla="*/ 29 w 305"/>
                <a:gd name="T11" fmla="*/ 62 h 308"/>
                <a:gd name="T12" fmla="*/ 16 w 305"/>
                <a:gd name="T13" fmla="*/ 88 h 308"/>
                <a:gd name="T14" fmla="*/ 4 w 305"/>
                <a:gd name="T15" fmla="*/ 116 h 308"/>
                <a:gd name="T16" fmla="*/ 0 w 305"/>
                <a:gd name="T17" fmla="*/ 146 h 308"/>
                <a:gd name="T18" fmla="*/ 0 w 305"/>
                <a:gd name="T19" fmla="*/ 162 h 308"/>
                <a:gd name="T20" fmla="*/ 4 w 305"/>
                <a:gd name="T21" fmla="*/ 192 h 308"/>
                <a:gd name="T22" fmla="*/ 14 w 305"/>
                <a:gd name="T23" fmla="*/ 222 h 308"/>
                <a:gd name="T24" fmla="*/ 29 w 305"/>
                <a:gd name="T25" fmla="*/ 246 h 308"/>
                <a:gd name="T26" fmla="*/ 49 w 305"/>
                <a:gd name="T27" fmla="*/ 268 h 308"/>
                <a:gd name="T28" fmla="*/ 73 w 305"/>
                <a:gd name="T29" fmla="*/ 286 h 308"/>
                <a:gd name="T30" fmla="*/ 99 w 305"/>
                <a:gd name="T31" fmla="*/ 300 h 308"/>
                <a:gd name="T32" fmla="*/ 128 w 305"/>
                <a:gd name="T33" fmla="*/ 308 h 308"/>
                <a:gd name="T34" fmla="*/ 144 w 305"/>
                <a:gd name="T35" fmla="*/ 308 h 308"/>
                <a:gd name="T36" fmla="*/ 176 w 305"/>
                <a:gd name="T37" fmla="*/ 308 h 308"/>
                <a:gd name="T38" fmla="*/ 206 w 305"/>
                <a:gd name="T39" fmla="*/ 300 h 308"/>
                <a:gd name="T40" fmla="*/ 232 w 305"/>
                <a:gd name="T41" fmla="*/ 286 h 308"/>
                <a:gd name="T42" fmla="*/ 255 w 305"/>
                <a:gd name="T43" fmla="*/ 270 h 308"/>
                <a:gd name="T44" fmla="*/ 275 w 305"/>
                <a:gd name="T45" fmla="*/ 248 h 308"/>
                <a:gd name="T46" fmla="*/ 291 w 305"/>
                <a:gd name="T47" fmla="*/ 222 h 308"/>
                <a:gd name="T48" fmla="*/ 301 w 305"/>
                <a:gd name="T49" fmla="*/ 194 h 308"/>
                <a:gd name="T50" fmla="*/ 305 w 305"/>
                <a:gd name="T51" fmla="*/ 162 h 308"/>
                <a:gd name="T52" fmla="*/ 305 w 305"/>
                <a:gd name="T53" fmla="*/ 146 h 308"/>
                <a:gd name="T54" fmla="*/ 301 w 305"/>
                <a:gd name="T55" fmla="*/ 116 h 308"/>
                <a:gd name="T56" fmla="*/ 291 w 305"/>
                <a:gd name="T57" fmla="*/ 88 h 308"/>
                <a:gd name="T58" fmla="*/ 275 w 305"/>
                <a:gd name="T59" fmla="*/ 62 h 308"/>
                <a:gd name="T60" fmla="*/ 255 w 305"/>
                <a:gd name="T61" fmla="*/ 40 h 308"/>
                <a:gd name="T62" fmla="*/ 232 w 305"/>
                <a:gd name="T63" fmla="*/ 22 h 308"/>
                <a:gd name="T64" fmla="*/ 206 w 305"/>
                <a:gd name="T65" fmla="*/ 10 h 308"/>
                <a:gd name="T66" fmla="*/ 176 w 305"/>
                <a:gd name="T67" fmla="*/ 2 h 308"/>
                <a:gd name="T68" fmla="*/ 160 w 305"/>
                <a:gd name="T69" fmla="*/ 0 h 308"/>
                <a:gd name="T70" fmla="*/ 148 w 305"/>
                <a:gd name="T71" fmla="*/ 256 h 308"/>
                <a:gd name="T72" fmla="*/ 109 w 305"/>
                <a:gd name="T73" fmla="*/ 246 h 308"/>
                <a:gd name="T74" fmla="*/ 77 w 305"/>
                <a:gd name="T75" fmla="*/ 222 h 308"/>
                <a:gd name="T76" fmla="*/ 57 w 305"/>
                <a:gd name="T77" fmla="*/ 190 h 308"/>
                <a:gd name="T78" fmla="*/ 51 w 305"/>
                <a:gd name="T79" fmla="*/ 150 h 308"/>
                <a:gd name="T80" fmla="*/ 55 w 305"/>
                <a:gd name="T81" fmla="*/ 128 h 308"/>
                <a:gd name="T82" fmla="*/ 71 w 305"/>
                <a:gd name="T83" fmla="*/ 94 h 308"/>
                <a:gd name="T84" fmla="*/ 101 w 305"/>
                <a:gd name="T85" fmla="*/ 68 h 308"/>
                <a:gd name="T86" fmla="*/ 136 w 305"/>
                <a:gd name="T87" fmla="*/ 54 h 308"/>
                <a:gd name="T88" fmla="*/ 158 w 305"/>
                <a:gd name="T89" fmla="*/ 52 h 308"/>
                <a:gd name="T90" fmla="*/ 196 w 305"/>
                <a:gd name="T91" fmla="*/ 62 h 308"/>
                <a:gd name="T92" fmla="*/ 228 w 305"/>
                <a:gd name="T93" fmla="*/ 86 h 308"/>
                <a:gd name="T94" fmla="*/ 247 w 305"/>
                <a:gd name="T95" fmla="*/ 120 h 308"/>
                <a:gd name="T96" fmla="*/ 253 w 305"/>
                <a:gd name="T97" fmla="*/ 160 h 308"/>
                <a:gd name="T98" fmla="*/ 249 w 305"/>
                <a:gd name="T99" fmla="*/ 180 h 308"/>
                <a:gd name="T100" fmla="*/ 234 w 305"/>
                <a:gd name="T101" fmla="*/ 216 h 308"/>
                <a:gd name="T102" fmla="*/ 204 w 305"/>
                <a:gd name="T103" fmla="*/ 242 h 308"/>
                <a:gd name="T104" fmla="*/ 168 w 305"/>
                <a:gd name="T105" fmla="*/ 256 h 308"/>
                <a:gd name="T106" fmla="*/ 148 w 305"/>
                <a:gd name="T107" fmla="*/ 25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5" h="308">
                  <a:moveTo>
                    <a:pt x="160" y="0"/>
                  </a:moveTo>
                  <a:lnTo>
                    <a:pt x="160" y="0"/>
                  </a:lnTo>
                  <a:lnTo>
                    <a:pt x="144" y="0"/>
                  </a:lnTo>
                  <a:lnTo>
                    <a:pt x="128" y="2"/>
                  </a:lnTo>
                  <a:lnTo>
                    <a:pt x="115" y="4"/>
                  </a:lnTo>
                  <a:lnTo>
                    <a:pt x="101" y="10"/>
                  </a:lnTo>
                  <a:lnTo>
                    <a:pt x="87" y="14"/>
                  </a:lnTo>
                  <a:lnTo>
                    <a:pt x="73" y="22"/>
                  </a:lnTo>
                  <a:lnTo>
                    <a:pt x="61" y="30"/>
                  </a:lnTo>
                  <a:lnTo>
                    <a:pt x="49" y="40"/>
                  </a:lnTo>
                  <a:lnTo>
                    <a:pt x="39" y="50"/>
                  </a:lnTo>
                  <a:lnTo>
                    <a:pt x="29" y="62"/>
                  </a:lnTo>
                  <a:lnTo>
                    <a:pt x="21" y="74"/>
                  </a:lnTo>
                  <a:lnTo>
                    <a:pt x="16" y="88"/>
                  </a:lnTo>
                  <a:lnTo>
                    <a:pt x="10" y="100"/>
                  </a:lnTo>
                  <a:lnTo>
                    <a:pt x="4" y="116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0" y="162"/>
                  </a:lnTo>
                  <a:lnTo>
                    <a:pt x="2" y="178"/>
                  </a:lnTo>
                  <a:lnTo>
                    <a:pt x="4" y="192"/>
                  </a:lnTo>
                  <a:lnTo>
                    <a:pt x="8" y="208"/>
                  </a:lnTo>
                  <a:lnTo>
                    <a:pt x="14" y="222"/>
                  </a:lnTo>
                  <a:lnTo>
                    <a:pt x="21" y="234"/>
                  </a:lnTo>
                  <a:lnTo>
                    <a:pt x="29" y="246"/>
                  </a:lnTo>
                  <a:lnTo>
                    <a:pt x="39" y="258"/>
                  </a:lnTo>
                  <a:lnTo>
                    <a:pt x="49" y="268"/>
                  </a:lnTo>
                  <a:lnTo>
                    <a:pt x="61" y="278"/>
                  </a:lnTo>
                  <a:lnTo>
                    <a:pt x="73" y="286"/>
                  </a:lnTo>
                  <a:lnTo>
                    <a:pt x="85" y="294"/>
                  </a:lnTo>
                  <a:lnTo>
                    <a:pt x="99" y="300"/>
                  </a:lnTo>
                  <a:lnTo>
                    <a:pt x="115" y="304"/>
                  </a:lnTo>
                  <a:lnTo>
                    <a:pt x="128" y="308"/>
                  </a:lnTo>
                  <a:lnTo>
                    <a:pt x="144" y="308"/>
                  </a:lnTo>
                  <a:lnTo>
                    <a:pt x="144" y="308"/>
                  </a:lnTo>
                  <a:lnTo>
                    <a:pt x="160" y="308"/>
                  </a:lnTo>
                  <a:lnTo>
                    <a:pt x="176" y="308"/>
                  </a:lnTo>
                  <a:lnTo>
                    <a:pt x="190" y="304"/>
                  </a:lnTo>
                  <a:lnTo>
                    <a:pt x="206" y="300"/>
                  </a:lnTo>
                  <a:lnTo>
                    <a:pt x="218" y="294"/>
                  </a:lnTo>
                  <a:lnTo>
                    <a:pt x="232" y="286"/>
                  </a:lnTo>
                  <a:lnTo>
                    <a:pt x="243" y="278"/>
                  </a:lnTo>
                  <a:lnTo>
                    <a:pt x="255" y="270"/>
                  </a:lnTo>
                  <a:lnTo>
                    <a:pt x="265" y="258"/>
                  </a:lnTo>
                  <a:lnTo>
                    <a:pt x="275" y="248"/>
                  </a:lnTo>
                  <a:lnTo>
                    <a:pt x="283" y="234"/>
                  </a:lnTo>
                  <a:lnTo>
                    <a:pt x="291" y="222"/>
                  </a:lnTo>
                  <a:lnTo>
                    <a:pt x="297" y="208"/>
                  </a:lnTo>
                  <a:lnTo>
                    <a:pt x="301" y="194"/>
                  </a:lnTo>
                  <a:lnTo>
                    <a:pt x="303" y="178"/>
                  </a:lnTo>
                  <a:lnTo>
                    <a:pt x="305" y="162"/>
                  </a:lnTo>
                  <a:lnTo>
                    <a:pt x="305" y="162"/>
                  </a:lnTo>
                  <a:lnTo>
                    <a:pt x="305" y="146"/>
                  </a:lnTo>
                  <a:lnTo>
                    <a:pt x="305" y="130"/>
                  </a:lnTo>
                  <a:lnTo>
                    <a:pt x="301" y="116"/>
                  </a:lnTo>
                  <a:lnTo>
                    <a:pt x="297" y="102"/>
                  </a:lnTo>
                  <a:lnTo>
                    <a:pt x="291" y="88"/>
                  </a:lnTo>
                  <a:lnTo>
                    <a:pt x="283" y="74"/>
                  </a:lnTo>
                  <a:lnTo>
                    <a:pt x="275" y="62"/>
                  </a:lnTo>
                  <a:lnTo>
                    <a:pt x="265" y="50"/>
                  </a:lnTo>
                  <a:lnTo>
                    <a:pt x="255" y="40"/>
                  </a:lnTo>
                  <a:lnTo>
                    <a:pt x="245" y="30"/>
                  </a:lnTo>
                  <a:lnTo>
                    <a:pt x="232" y="22"/>
                  </a:lnTo>
                  <a:lnTo>
                    <a:pt x="220" y="16"/>
                  </a:lnTo>
                  <a:lnTo>
                    <a:pt x="206" y="10"/>
                  </a:lnTo>
                  <a:lnTo>
                    <a:pt x="192" y="4"/>
                  </a:lnTo>
                  <a:lnTo>
                    <a:pt x="176" y="2"/>
                  </a:lnTo>
                  <a:lnTo>
                    <a:pt x="160" y="0"/>
                  </a:lnTo>
                  <a:lnTo>
                    <a:pt x="160" y="0"/>
                  </a:lnTo>
                  <a:close/>
                  <a:moveTo>
                    <a:pt x="148" y="256"/>
                  </a:moveTo>
                  <a:lnTo>
                    <a:pt x="148" y="256"/>
                  </a:lnTo>
                  <a:lnTo>
                    <a:pt x="127" y="252"/>
                  </a:lnTo>
                  <a:lnTo>
                    <a:pt x="109" y="246"/>
                  </a:lnTo>
                  <a:lnTo>
                    <a:pt x="93" y="236"/>
                  </a:lnTo>
                  <a:lnTo>
                    <a:pt x="77" y="222"/>
                  </a:lnTo>
                  <a:lnTo>
                    <a:pt x="67" y="206"/>
                  </a:lnTo>
                  <a:lnTo>
                    <a:pt x="57" y="190"/>
                  </a:lnTo>
                  <a:lnTo>
                    <a:pt x="53" y="170"/>
                  </a:lnTo>
                  <a:lnTo>
                    <a:pt x="51" y="150"/>
                  </a:lnTo>
                  <a:lnTo>
                    <a:pt x="51" y="150"/>
                  </a:lnTo>
                  <a:lnTo>
                    <a:pt x="55" y="128"/>
                  </a:lnTo>
                  <a:lnTo>
                    <a:pt x="61" y="110"/>
                  </a:lnTo>
                  <a:lnTo>
                    <a:pt x="71" y="94"/>
                  </a:lnTo>
                  <a:lnTo>
                    <a:pt x="85" y="78"/>
                  </a:lnTo>
                  <a:lnTo>
                    <a:pt x="101" y="68"/>
                  </a:lnTo>
                  <a:lnTo>
                    <a:pt x="119" y="58"/>
                  </a:lnTo>
                  <a:lnTo>
                    <a:pt x="136" y="54"/>
                  </a:lnTo>
                  <a:lnTo>
                    <a:pt x="158" y="52"/>
                  </a:lnTo>
                  <a:lnTo>
                    <a:pt x="158" y="52"/>
                  </a:lnTo>
                  <a:lnTo>
                    <a:pt x="178" y="56"/>
                  </a:lnTo>
                  <a:lnTo>
                    <a:pt x="196" y="62"/>
                  </a:lnTo>
                  <a:lnTo>
                    <a:pt x="214" y="72"/>
                  </a:lnTo>
                  <a:lnTo>
                    <a:pt x="228" y="86"/>
                  </a:lnTo>
                  <a:lnTo>
                    <a:pt x="239" y="102"/>
                  </a:lnTo>
                  <a:lnTo>
                    <a:pt x="247" y="120"/>
                  </a:lnTo>
                  <a:lnTo>
                    <a:pt x="251" y="138"/>
                  </a:lnTo>
                  <a:lnTo>
                    <a:pt x="253" y="160"/>
                  </a:lnTo>
                  <a:lnTo>
                    <a:pt x="253" y="160"/>
                  </a:lnTo>
                  <a:lnTo>
                    <a:pt x="249" y="180"/>
                  </a:lnTo>
                  <a:lnTo>
                    <a:pt x="243" y="198"/>
                  </a:lnTo>
                  <a:lnTo>
                    <a:pt x="234" y="216"/>
                  </a:lnTo>
                  <a:lnTo>
                    <a:pt x="220" y="230"/>
                  </a:lnTo>
                  <a:lnTo>
                    <a:pt x="204" y="242"/>
                  </a:lnTo>
                  <a:lnTo>
                    <a:pt x="188" y="250"/>
                  </a:lnTo>
                  <a:lnTo>
                    <a:pt x="168" y="256"/>
                  </a:lnTo>
                  <a:lnTo>
                    <a:pt x="148" y="256"/>
                  </a:lnTo>
                  <a:lnTo>
                    <a:pt x="148" y="256"/>
                  </a:lnTo>
                  <a:close/>
                </a:path>
              </a:pathLst>
            </a:custGeom>
            <a:solidFill>
              <a:srgbClr val="76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Freeform 2156">
              <a:extLst>
                <a:ext uri="{FF2B5EF4-FFF2-40B4-BE49-F238E27FC236}">
                  <a16:creationId xmlns:a16="http://schemas.microsoft.com/office/drawing/2014/main" id="{BAA41DD0-9316-4183-ADA3-345B86B3B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93863" y="7445375"/>
              <a:ext cx="65088" cy="63500"/>
            </a:xfrm>
            <a:custGeom>
              <a:avLst/>
              <a:gdLst>
                <a:gd name="T0" fmla="*/ 41 w 41"/>
                <a:gd name="T1" fmla="*/ 34 h 40"/>
                <a:gd name="T2" fmla="*/ 41 w 41"/>
                <a:gd name="T3" fmla="*/ 34 h 40"/>
                <a:gd name="T4" fmla="*/ 39 w 41"/>
                <a:gd name="T5" fmla="*/ 38 h 40"/>
                <a:gd name="T6" fmla="*/ 35 w 41"/>
                <a:gd name="T7" fmla="*/ 40 h 40"/>
                <a:gd name="T8" fmla="*/ 5 w 41"/>
                <a:gd name="T9" fmla="*/ 40 h 40"/>
                <a:gd name="T10" fmla="*/ 5 w 41"/>
                <a:gd name="T11" fmla="*/ 40 h 40"/>
                <a:gd name="T12" fmla="*/ 1 w 41"/>
                <a:gd name="T13" fmla="*/ 36 h 40"/>
                <a:gd name="T14" fmla="*/ 0 w 41"/>
                <a:gd name="T15" fmla="*/ 32 h 40"/>
                <a:gd name="T16" fmla="*/ 1 w 41"/>
                <a:gd name="T17" fmla="*/ 6 h 40"/>
                <a:gd name="T18" fmla="*/ 1 w 41"/>
                <a:gd name="T19" fmla="*/ 6 h 40"/>
                <a:gd name="T20" fmla="*/ 1 w 41"/>
                <a:gd name="T21" fmla="*/ 2 h 40"/>
                <a:gd name="T22" fmla="*/ 7 w 41"/>
                <a:gd name="T23" fmla="*/ 0 h 40"/>
                <a:gd name="T24" fmla="*/ 37 w 41"/>
                <a:gd name="T25" fmla="*/ 0 h 40"/>
                <a:gd name="T26" fmla="*/ 37 w 41"/>
                <a:gd name="T27" fmla="*/ 0 h 40"/>
                <a:gd name="T28" fmla="*/ 41 w 41"/>
                <a:gd name="T29" fmla="*/ 4 h 40"/>
                <a:gd name="T30" fmla="*/ 41 w 41"/>
                <a:gd name="T31" fmla="*/ 10 h 40"/>
                <a:gd name="T32" fmla="*/ 41 w 41"/>
                <a:gd name="T33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0">
                  <a:moveTo>
                    <a:pt x="41" y="34"/>
                  </a:moveTo>
                  <a:lnTo>
                    <a:pt x="41" y="34"/>
                  </a:lnTo>
                  <a:lnTo>
                    <a:pt x="39" y="38"/>
                  </a:lnTo>
                  <a:lnTo>
                    <a:pt x="35" y="40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1" y="36"/>
                  </a:lnTo>
                  <a:lnTo>
                    <a:pt x="0" y="32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2"/>
                  </a:lnTo>
                  <a:lnTo>
                    <a:pt x="7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1" y="4"/>
                  </a:lnTo>
                  <a:lnTo>
                    <a:pt x="41" y="10"/>
                  </a:lnTo>
                  <a:lnTo>
                    <a:pt x="41" y="34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Freeform 2157">
              <a:extLst>
                <a:ext uri="{FF2B5EF4-FFF2-40B4-BE49-F238E27FC236}">
                  <a16:creationId xmlns:a16="http://schemas.microsoft.com/office/drawing/2014/main" id="{B6324616-5708-4802-98C0-A85E7E5F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71638" y="7858125"/>
              <a:ext cx="68263" cy="66675"/>
            </a:xfrm>
            <a:custGeom>
              <a:avLst/>
              <a:gdLst>
                <a:gd name="T0" fmla="*/ 43 w 43"/>
                <a:gd name="T1" fmla="*/ 10 h 42"/>
                <a:gd name="T2" fmla="*/ 43 w 43"/>
                <a:gd name="T3" fmla="*/ 10 h 42"/>
                <a:gd name="T4" fmla="*/ 41 w 43"/>
                <a:gd name="T5" fmla="*/ 4 h 42"/>
                <a:gd name="T6" fmla="*/ 37 w 43"/>
                <a:gd name="T7" fmla="*/ 2 h 42"/>
                <a:gd name="T8" fmla="*/ 8 w 43"/>
                <a:gd name="T9" fmla="*/ 0 h 42"/>
                <a:gd name="T10" fmla="*/ 8 w 43"/>
                <a:gd name="T11" fmla="*/ 0 h 42"/>
                <a:gd name="T12" fmla="*/ 4 w 43"/>
                <a:gd name="T13" fmla="*/ 4 h 42"/>
                <a:gd name="T14" fmla="*/ 2 w 43"/>
                <a:gd name="T15" fmla="*/ 8 h 42"/>
                <a:gd name="T16" fmla="*/ 0 w 43"/>
                <a:gd name="T17" fmla="*/ 32 h 42"/>
                <a:gd name="T18" fmla="*/ 0 w 43"/>
                <a:gd name="T19" fmla="*/ 32 h 42"/>
                <a:gd name="T20" fmla="*/ 2 w 43"/>
                <a:gd name="T21" fmla="*/ 38 h 42"/>
                <a:gd name="T22" fmla="*/ 6 w 43"/>
                <a:gd name="T23" fmla="*/ 40 h 42"/>
                <a:gd name="T24" fmla="*/ 35 w 43"/>
                <a:gd name="T25" fmla="*/ 42 h 42"/>
                <a:gd name="T26" fmla="*/ 35 w 43"/>
                <a:gd name="T27" fmla="*/ 42 h 42"/>
                <a:gd name="T28" fmla="*/ 39 w 43"/>
                <a:gd name="T29" fmla="*/ 40 h 42"/>
                <a:gd name="T30" fmla="*/ 41 w 43"/>
                <a:gd name="T31" fmla="*/ 34 h 42"/>
                <a:gd name="T32" fmla="*/ 43 w 43"/>
                <a:gd name="T33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42">
                  <a:moveTo>
                    <a:pt x="43" y="10"/>
                  </a:moveTo>
                  <a:lnTo>
                    <a:pt x="43" y="10"/>
                  </a:lnTo>
                  <a:lnTo>
                    <a:pt x="41" y="4"/>
                  </a:lnTo>
                  <a:lnTo>
                    <a:pt x="37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35" y="42"/>
                  </a:lnTo>
                  <a:lnTo>
                    <a:pt x="35" y="42"/>
                  </a:lnTo>
                  <a:lnTo>
                    <a:pt x="39" y="40"/>
                  </a:lnTo>
                  <a:lnTo>
                    <a:pt x="41" y="34"/>
                  </a:lnTo>
                  <a:lnTo>
                    <a:pt x="43" y="10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2158">
              <a:extLst>
                <a:ext uri="{FF2B5EF4-FFF2-40B4-BE49-F238E27FC236}">
                  <a16:creationId xmlns:a16="http://schemas.microsoft.com/office/drawing/2014/main" id="{B54948DC-5822-40E9-9CE1-3ED7782B9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82738" y="7461250"/>
              <a:ext cx="79375" cy="76200"/>
            </a:xfrm>
            <a:custGeom>
              <a:avLst/>
              <a:gdLst>
                <a:gd name="T0" fmla="*/ 50 w 50"/>
                <a:gd name="T1" fmla="*/ 26 h 48"/>
                <a:gd name="T2" fmla="*/ 50 w 50"/>
                <a:gd name="T3" fmla="*/ 26 h 48"/>
                <a:gd name="T4" fmla="*/ 50 w 50"/>
                <a:gd name="T5" fmla="*/ 32 h 48"/>
                <a:gd name="T6" fmla="*/ 48 w 50"/>
                <a:gd name="T7" fmla="*/ 36 h 48"/>
                <a:gd name="T8" fmla="*/ 20 w 50"/>
                <a:gd name="T9" fmla="*/ 48 h 48"/>
                <a:gd name="T10" fmla="*/ 20 w 50"/>
                <a:gd name="T11" fmla="*/ 48 h 48"/>
                <a:gd name="T12" fmla="*/ 16 w 50"/>
                <a:gd name="T13" fmla="*/ 48 h 48"/>
                <a:gd name="T14" fmla="*/ 12 w 50"/>
                <a:gd name="T15" fmla="*/ 44 h 48"/>
                <a:gd name="T16" fmla="*/ 0 w 50"/>
                <a:gd name="T17" fmla="*/ 22 h 48"/>
                <a:gd name="T18" fmla="*/ 0 w 50"/>
                <a:gd name="T19" fmla="*/ 22 h 48"/>
                <a:gd name="T20" fmla="*/ 0 w 50"/>
                <a:gd name="T21" fmla="*/ 18 h 48"/>
                <a:gd name="T22" fmla="*/ 2 w 50"/>
                <a:gd name="T23" fmla="*/ 14 h 48"/>
                <a:gd name="T24" fmla="*/ 30 w 50"/>
                <a:gd name="T25" fmla="*/ 0 h 48"/>
                <a:gd name="T26" fmla="*/ 30 w 50"/>
                <a:gd name="T27" fmla="*/ 0 h 48"/>
                <a:gd name="T28" fmla="*/ 34 w 50"/>
                <a:gd name="T29" fmla="*/ 0 h 48"/>
                <a:gd name="T30" fmla="*/ 38 w 50"/>
                <a:gd name="T31" fmla="*/ 4 h 48"/>
                <a:gd name="T32" fmla="*/ 50 w 50"/>
                <a:gd name="T33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8">
                  <a:moveTo>
                    <a:pt x="50" y="26"/>
                  </a:moveTo>
                  <a:lnTo>
                    <a:pt x="50" y="26"/>
                  </a:lnTo>
                  <a:lnTo>
                    <a:pt x="50" y="32"/>
                  </a:lnTo>
                  <a:lnTo>
                    <a:pt x="48" y="3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16" y="48"/>
                  </a:lnTo>
                  <a:lnTo>
                    <a:pt x="12" y="4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8" y="4"/>
                  </a:lnTo>
                  <a:lnTo>
                    <a:pt x="50" y="26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2159">
              <a:extLst>
                <a:ext uri="{FF2B5EF4-FFF2-40B4-BE49-F238E27FC236}">
                  <a16:creationId xmlns:a16="http://schemas.microsoft.com/office/drawing/2014/main" id="{4D3EA006-467C-48FE-B950-75A438B65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71651" y="7829550"/>
              <a:ext cx="79375" cy="79375"/>
            </a:xfrm>
            <a:custGeom>
              <a:avLst/>
              <a:gdLst>
                <a:gd name="T0" fmla="*/ 38 w 50"/>
                <a:gd name="T1" fmla="*/ 6 h 50"/>
                <a:gd name="T2" fmla="*/ 38 w 50"/>
                <a:gd name="T3" fmla="*/ 6 h 50"/>
                <a:gd name="T4" fmla="*/ 34 w 50"/>
                <a:gd name="T5" fmla="*/ 0 h 50"/>
                <a:gd name="T6" fmla="*/ 28 w 50"/>
                <a:gd name="T7" fmla="*/ 0 h 50"/>
                <a:gd name="T8" fmla="*/ 2 w 50"/>
                <a:gd name="T9" fmla="*/ 14 h 50"/>
                <a:gd name="T10" fmla="*/ 2 w 50"/>
                <a:gd name="T11" fmla="*/ 14 h 50"/>
                <a:gd name="T12" fmla="*/ 0 w 50"/>
                <a:gd name="T13" fmla="*/ 18 h 50"/>
                <a:gd name="T14" fmla="*/ 0 w 50"/>
                <a:gd name="T15" fmla="*/ 24 h 50"/>
                <a:gd name="T16" fmla="*/ 12 w 50"/>
                <a:gd name="T17" fmla="*/ 46 h 50"/>
                <a:gd name="T18" fmla="*/ 12 w 50"/>
                <a:gd name="T19" fmla="*/ 46 h 50"/>
                <a:gd name="T20" fmla="*/ 16 w 50"/>
                <a:gd name="T21" fmla="*/ 50 h 50"/>
                <a:gd name="T22" fmla="*/ 20 w 50"/>
                <a:gd name="T23" fmla="*/ 50 h 50"/>
                <a:gd name="T24" fmla="*/ 46 w 50"/>
                <a:gd name="T25" fmla="*/ 36 h 50"/>
                <a:gd name="T26" fmla="*/ 46 w 50"/>
                <a:gd name="T27" fmla="*/ 36 h 50"/>
                <a:gd name="T28" fmla="*/ 50 w 50"/>
                <a:gd name="T29" fmla="*/ 32 h 50"/>
                <a:gd name="T30" fmla="*/ 48 w 50"/>
                <a:gd name="T31" fmla="*/ 26 h 50"/>
                <a:gd name="T32" fmla="*/ 38 w 50"/>
                <a:gd name="T33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38" y="6"/>
                  </a:moveTo>
                  <a:lnTo>
                    <a:pt x="38" y="6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12" y="46"/>
                  </a:lnTo>
                  <a:lnTo>
                    <a:pt x="12" y="46"/>
                  </a:lnTo>
                  <a:lnTo>
                    <a:pt x="16" y="50"/>
                  </a:lnTo>
                  <a:lnTo>
                    <a:pt x="20" y="50"/>
                  </a:lnTo>
                  <a:lnTo>
                    <a:pt x="46" y="36"/>
                  </a:lnTo>
                  <a:lnTo>
                    <a:pt x="46" y="36"/>
                  </a:lnTo>
                  <a:lnTo>
                    <a:pt x="50" y="32"/>
                  </a:lnTo>
                  <a:lnTo>
                    <a:pt x="48" y="26"/>
                  </a:lnTo>
                  <a:lnTo>
                    <a:pt x="38" y="6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2160">
              <a:extLst>
                <a:ext uri="{FF2B5EF4-FFF2-40B4-BE49-F238E27FC236}">
                  <a16:creationId xmlns:a16="http://schemas.microsoft.com/office/drawing/2014/main" id="{0329723A-48F4-40FA-9403-7D5F6E904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4951" y="7531100"/>
              <a:ext cx="77788" cy="82550"/>
            </a:xfrm>
            <a:custGeom>
              <a:avLst/>
              <a:gdLst>
                <a:gd name="T0" fmla="*/ 45 w 49"/>
                <a:gd name="T1" fmla="*/ 14 h 52"/>
                <a:gd name="T2" fmla="*/ 45 w 49"/>
                <a:gd name="T3" fmla="*/ 14 h 52"/>
                <a:gd name="T4" fmla="*/ 49 w 49"/>
                <a:gd name="T5" fmla="*/ 20 h 52"/>
                <a:gd name="T6" fmla="*/ 49 w 49"/>
                <a:gd name="T7" fmla="*/ 24 h 52"/>
                <a:gd name="T8" fmla="*/ 33 w 49"/>
                <a:gd name="T9" fmla="*/ 50 h 52"/>
                <a:gd name="T10" fmla="*/ 33 w 49"/>
                <a:gd name="T11" fmla="*/ 50 h 52"/>
                <a:gd name="T12" fmla="*/ 29 w 49"/>
                <a:gd name="T13" fmla="*/ 52 h 52"/>
                <a:gd name="T14" fmla="*/ 23 w 49"/>
                <a:gd name="T15" fmla="*/ 50 h 52"/>
                <a:gd name="T16" fmla="*/ 4 w 49"/>
                <a:gd name="T17" fmla="*/ 36 h 52"/>
                <a:gd name="T18" fmla="*/ 4 w 49"/>
                <a:gd name="T19" fmla="*/ 36 h 52"/>
                <a:gd name="T20" fmla="*/ 0 w 49"/>
                <a:gd name="T21" fmla="*/ 32 h 52"/>
                <a:gd name="T22" fmla="*/ 0 w 49"/>
                <a:gd name="T23" fmla="*/ 28 h 52"/>
                <a:gd name="T24" fmla="*/ 15 w 49"/>
                <a:gd name="T25" fmla="*/ 2 h 52"/>
                <a:gd name="T26" fmla="*/ 15 w 49"/>
                <a:gd name="T27" fmla="*/ 2 h 52"/>
                <a:gd name="T28" fmla="*/ 19 w 49"/>
                <a:gd name="T29" fmla="*/ 0 h 52"/>
                <a:gd name="T30" fmla="*/ 25 w 49"/>
                <a:gd name="T31" fmla="*/ 2 h 52"/>
                <a:gd name="T32" fmla="*/ 45 w 49"/>
                <a:gd name="T33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2">
                  <a:moveTo>
                    <a:pt x="45" y="14"/>
                  </a:moveTo>
                  <a:lnTo>
                    <a:pt x="45" y="14"/>
                  </a:lnTo>
                  <a:lnTo>
                    <a:pt x="49" y="20"/>
                  </a:lnTo>
                  <a:lnTo>
                    <a:pt x="49" y="24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29" y="52"/>
                  </a:lnTo>
                  <a:lnTo>
                    <a:pt x="23" y="50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9" y="0"/>
                  </a:lnTo>
                  <a:lnTo>
                    <a:pt x="25" y="2"/>
                  </a:lnTo>
                  <a:lnTo>
                    <a:pt x="45" y="14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2161">
              <a:extLst>
                <a:ext uri="{FF2B5EF4-FFF2-40B4-BE49-F238E27FC236}">
                  <a16:creationId xmlns:a16="http://schemas.microsoft.com/office/drawing/2014/main" id="{638B18AE-A66C-4D31-BB5A-89AD87134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51026" y="7756525"/>
              <a:ext cx="77788" cy="82550"/>
            </a:xfrm>
            <a:custGeom>
              <a:avLst/>
              <a:gdLst>
                <a:gd name="T0" fmla="*/ 25 w 49"/>
                <a:gd name="T1" fmla="*/ 2 h 52"/>
                <a:gd name="T2" fmla="*/ 25 w 49"/>
                <a:gd name="T3" fmla="*/ 2 h 52"/>
                <a:gd name="T4" fmla="*/ 19 w 49"/>
                <a:gd name="T5" fmla="*/ 0 h 52"/>
                <a:gd name="T6" fmla="*/ 15 w 49"/>
                <a:gd name="T7" fmla="*/ 2 h 52"/>
                <a:gd name="T8" fmla="*/ 0 w 49"/>
                <a:gd name="T9" fmla="*/ 28 h 52"/>
                <a:gd name="T10" fmla="*/ 0 w 49"/>
                <a:gd name="T11" fmla="*/ 28 h 52"/>
                <a:gd name="T12" fmla="*/ 0 w 49"/>
                <a:gd name="T13" fmla="*/ 32 h 52"/>
                <a:gd name="T14" fmla="*/ 2 w 49"/>
                <a:gd name="T15" fmla="*/ 36 h 52"/>
                <a:gd name="T16" fmla="*/ 23 w 49"/>
                <a:gd name="T17" fmla="*/ 50 h 52"/>
                <a:gd name="T18" fmla="*/ 23 w 49"/>
                <a:gd name="T19" fmla="*/ 50 h 52"/>
                <a:gd name="T20" fmla="*/ 27 w 49"/>
                <a:gd name="T21" fmla="*/ 52 h 52"/>
                <a:gd name="T22" fmla="*/ 33 w 49"/>
                <a:gd name="T23" fmla="*/ 50 h 52"/>
                <a:gd name="T24" fmla="*/ 49 w 49"/>
                <a:gd name="T25" fmla="*/ 24 h 52"/>
                <a:gd name="T26" fmla="*/ 49 w 49"/>
                <a:gd name="T27" fmla="*/ 24 h 52"/>
                <a:gd name="T28" fmla="*/ 49 w 49"/>
                <a:gd name="T29" fmla="*/ 20 h 52"/>
                <a:gd name="T30" fmla="*/ 45 w 49"/>
                <a:gd name="T31" fmla="*/ 16 h 52"/>
                <a:gd name="T32" fmla="*/ 25 w 49"/>
                <a:gd name="T33" fmla="*/ 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2">
                  <a:moveTo>
                    <a:pt x="25" y="2"/>
                  </a:moveTo>
                  <a:lnTo>
                    <a:pt x="25" y="2"/>
                  </a:lnTo>
                  <a:lnTo>
                    <a:pt x="19" y="0"/>
                  </a:lnTo>
                  <a:lnTo>
                    <a:pt x="15" y="2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3" y="50"/>
                  </a:lnTo>
                  <a:lnTo>
                    <a:pt x="23" y="50"/>
                  </a:lnTo>
                  <a:lnTo>
                    <a:pt x="27" y="52"/>
                  </a:lnTo>
                  <a:lnTo>
                    <a:pt x="33" y="50"/>
                  </a:lnTo>
                  <a:lnTo>
                    <a:pt x="49" y="24"/>
                  </a:lnTo>
                  <a:lnTo>
                    <a:pt x="49" y="24"/>
                  </a:lnTo>
                  <a:lnTo>
                    <a:pt x="49" y="20"/>
                  </a:lnTo>
                  <a:lnTo>
                    <a:pt x="45" y="16"/>
                  </a:lnTo>
                  <a:lnTo>
                    <a:pt x="25" y="2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Freeform 2162">
              <a:extLst>
                <a:ext uri="{FF2B5EF4-FFF2-40B4-BE49-F238E27FC236}">
                  <a16:creationId xmlns:a16="http://schemas.microsoft.com/office/drawing/2014/main" id="{FC47ACEE-BC9E-4C31-8759-B0DF1AEA0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9551" y="7639050"/>
              <a:ext cx="61913" cy="69850"/>
            </a:xfrm>
            <a:custGeom>
              <a:avLst/>
              <a:gdLst>
                <a:gd name="T0" fmla="*/ 33 w 39"/>
                <a:gd name="T1" fmla="*/ 2 h 44"/>
                <a:gd name="T2" fmla="*/ 33 w 39"/>
                <a:gd name="T3" fmla="*/ 2 h 44"/>
                <a:gd name="T4" fmla="*/ 37 w 39"/>
                <a:gd name="T5" fmla="*/ 4 h 44"/>
                <a:gd name="T6" fmla="*/ 39 w 39"/>
                <a:gd name="T7" fmla="*/ 8 h 44"/>
                <a:gd name="T8" fmla="*/ 37 w 39"/>
                <a:gd name="T9" fmla="*/ 38 h 44"/>
                <a:gd name="T10" fmla="*/ 37 w 39"/>
                <a:gd name="T11" fmla="*/ 38 h 44"/>
                <a:gd name="T12" fmla="*/ 35 w 39"/>
                <a:gd name="T13" fmla="*/ 42 h 44"/>
                <a:gd name="T14" fmla="*/ 29 w 39"/>
                <a:gd name="T15" fmla="*/ 44 h 44"/>
                <a:gd name="T16" fmla="*/ 6 w 39"/>
                <a:gd name="T17" fmla="*/ 42 h 44"/>
                <a:gd name="T18" fmla="*/ 6 w 39"/>
                <a:gd name="T19" fmla="*/ 42 h 44"/>
                <a:gd name="T20" fmla="*/ 2 w 39"/>
                <a:gd name="T21" fmla="*/ 40 h 44"/>
                <a:gd name="T22" fmla="*/ 0 w 39"/>
                <a:gd name="T23" fmla="*/ 36 h 44"/>
                <a:gd name="T24" fmla="*/ 0 w 39"/>
                <a:gd name="T25" fmla="*/ 6 h 44"/>
                <a:gd name="T26" fmla="*/ 0 w 39"/>
                <a:gd name="T27" fmla="*/ 6 h 44"/>
                <a:gd name="T28" fmla="*/ 4 w 39"/>
                <a:gd name="T29" fmla="*/ 2 h 44"/>
                <a:gd name="T30" fmla="*/ 8 w 39"/>
                <a:gd name="T31" fmla="*/ 0 h 44"/>
                <a:gd name="T32" fmla="*/ 33 w 39"/>
                <a:gd name="T33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4">
                  <a:moveTo>
                    <a:pt x="33" y="2"/>
                  </a:moveTo>
                  <a:lnTo>
                    <a:pt x="33" y="2"/>
                  </a:lnTo>
                  <a:lnTo>
                    <a:pt x="37" y="4"/>
                  </a:lnTo>
                  <a:lnTo>
                    <a:pt x="39" y="8"/>
                  </a:lnTo>
                  <a:lnTo>
                    <a:pt x="37" y="38"/>
                  </a:lnTo>
                  <a:lnTo>
                    <a:pt x="37" y="38"/>
                  </a:lnTo>
                  <a:lnTo>
                    <a:pt x="35" y="42"/>
                  </a:lnTo>
                  <a:lnTo>
                    <a:pt x="29" y="44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2" y="40"/>
                  </a:lnTo>
                  <a:lnTo>
                    <a:pt x="0" y="36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33" y="2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Freeform 2163">
              <a:extLst>
                <a:ext uri="{FF2B5EF4-FFF2-40B4-BE49-F238E27FC236}">
                  <a16:creationId xmlns:a16="http://schemas.microsoft.com/office/drawing/2014/main" id="{2E83065F-C023-4899-BD2D-C65FBD447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87538" y="7661275"/>
              <a:ext cx="66675" cy="66675"/>
            </a:xfrm>
            <a:custGeom>
              <a:avLst/>
              <a:gdLst>
                <a:gd name="T0" fmla="*/ 10 w 42"/>
                <a:gd name="T1" fmla="*/ 0 h 42"/>
                <a:gd name="T2" fmla="*/ 10 w 42"/>
                <a:gd name="T3" fmla="*/ 0 h 42"/>
                <a:gd name="T4" fmla="*/ 4 w 42"/>
                <a:gd name="T5" fmla="*/ 2 h 42"/>
                <a:gd name="T6" fmla="*/ 2 w 42"/>
                <a:gd name="T7" fmla="*/ 6 h 42"/>
                <a:gd name="T8" fmla="*/ 0 w 42"/>
                <a:gd name="T9" fmla="*/ 36 h 42"/>
                <a:gd name="T10" fmla="*/ 0 w 42"/>
                <a:gd name="T11" fmla="*/ 36 h 42"/>
                <a:gd name="T12" fmla="*/ 2 w 42"/>
                <a:gd name="T13" fmla="*/ 40 h 42"/>
                <a:gd name="T14" fmla="*/ 8 w 42"/>
                <a:gd name="T15" fmla="*/ 42 h 42"/>
                <a:gd name="T16" fmla="*/ 32 w 42"/>
                <a:gd name="T17" fmla="*/ 42 h 42"/>
                <a:gd name="T18" fmla="*/ 32 w 42"/>
                <a:gd name="T19" fmla="*/ 42 h 42"/>
                <a:gd name="T20" fmla="*/ 38 w 42"/>
                <a:gd name="T21" fmla="*/ 42 h 42"/>
                <a:gd name="T22" fmla="*/ 40 w 42"/>
                <a:gd name="T23" fmla="*/ 38 h 42"/>
                <a:gd name="T24" fmla="*/ 42 w 42"/>
                <a:gd name="T25" fmla="*/ 8 h 42"/>
                <a:gd name="T26" fmla="*/ 42 w 42"/>
                <a:gd name="T27" fmla="*/ 8 h 42"/>
                <a:gd name="T28" fmla="*/ 40 w 42"/>
                <a:gd name="T29" fmla="*/ 4 h 42"/>
                <a:gd name="T30" fmla="*/ 34 w 42"/>
                <a:gd name="T31" fmla="*/ 2 h 42"/>
                <a:gd name="T32" fmla="*/ 10 w 42"/>
                <a:gd name="T3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42">
                  <a:moveTo>
                    <a:pt x="10" y="0"/>
                  </a:moveTo>
                  <a:lnTo>
                    <a:pt x="10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2" y="40"/>
                  </a:lnTo>
                  <a:lnTo>
                    <a:pt x="8" y="42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8" y="42"/>
                  </a:lnTo>
                  <a:lnTo>
                    <a:pt x="40" y="38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40" y="4"/>
                  </a:lnTo>
                  <a:lnTo>
                    <a:pt x="34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Freeform 2164">
              <a:extLst>
                <a:ext uri="{FF2B5EF4-FFF2-40B4-BE49-F238E27FC236}">
                  <a16:creationId xmlns:a16="http://schemas.microsoft.com/office/drawing/2014/main" id="{83C9A032-7A25-473C-B490-7087CFCA1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5426" y="7740650"/>
              <a:ext cx="74613" cy="79375"/>
            </a:xfrm>
            <a:custGeom>
              <a:avLst/>
              <a:gdLst>
                <a:gd name="T0" fmla="*/ 25 w 47"/>
                <a:gd name="T1" fmla="*/ 0 h 50"/>
                <a:gd name="T2" fmla="*/ 25 w 47"/>
                <a:gd name="T3" fmla="*/ 0 h 50"/>
                <a:gd name="T4" fmla="*/ 29 w 47"/>
                <a:gd name="T5" fmla="*/ 0 h 50"/>
                <a:gd name="T6" fmla="*/ 33 w 47"/>
                <a:gd name="T7" fmla="*/ 2 h 50"/>
                <a:gd name="T8" fmla="*/ 47 w 47"/>
                <a:gd name="T9" fmla="*/ 28 h 50"/>
                <a:gd name="T10" fmla="*/ 47 w 47"/>
                <a:gd name="T11" fmla="*/ 28 h 50"/>
                <a:gd name="T12" fmla="*/ 47 w 47"/>
                <a:gd name="T13" fmla="*/ 34 h 50"/>
                <a:gd name="T14" fmla="*/ 43 w 47"/>
                <a:gd name="T15" fmla="*/ 38 h 50"/>
                <a:gd name="T16" fmla="*/ 21 w 47"/>
                <a:gd name="T17" fmla="*/ 48 h 50"/>
                <a:gd name="T18" fmla="*/ 21 w 47"/>
                <a:gd name="T19" fmla="*/ 48 h 50"/>
                <a:gd name="T20" fmla="*/ 16 w 47"/>
                <a:gd name="T21" fmla="*/ 50 h 50"/>
                <a:gd name="T22" fmla="*/ 14 w 47"/>
                <a:gd name="T23" fmla="*/ 48 h 50"/>
                <a:gd name="T24" fmla="*/ 0 w 47"/>
                <a:gd name="T25" fmla="*/ 20 h 50"/>
                <a:gd name="T26" fmla="*/ 0 w 47"/>
                <a:gd name="T27" fmla="*/ 20 h 50"/>
                <a:gd name="T28" fmla="*/ 0 w 47"/>
                <a:gd name="T29" fmla="*/ 16 h 50"/>
                <a:gd name="T30" fmla="*/ 4 w 47"/>
                <a:gd name="T31" fmla="*/ 12 h 50"/>
                <a:gd name="T32" fmla="*/ 25 w 47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50">
                  <a:moveTo>
                    <a:pt x="25" y="0"/>
                  </a:moveTo>
                  <a:lnTo>
                    <a:pt x="25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47" y="28"/>
                  </a:lnTo>
                  <a:lnTo>
                    <a:pt x="47" y="28"/>
                  </a:lnTo>
                  <a:lnTo>
                    <a:pt x="47" y="34"/>
                  </a:lnTo>
                  <a:lnTo>
                    <a:pt x="43" y="38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16" y="50"/>
                  </a:lnTo>
                  <a:lnTo>
                    <a:pt x="14" y="4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4" y="12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Freeform 2165">
              <a:extLst>
                <a:ext uri="{FF2B5EF4-FFF2-40B4-BE49-F238E27FC236}">
                  <a16:creationId xmlns:a16="http://schemas.microsoft.com/office/drawing/2014/main" id="{05470139-B5B9-4CE4-B4F4-971315F19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0551" y="7550150"/>
              <a:ext cx="77788" cy="79375"/>
            </a:xfrm>
            <a:custGeom>
              <a:avLst/>
              <a:gdLst>
                <a:gd name="T0" fmla="*/ 4 w 49"/>
                <a:gd name="T1" fmla="*/ 12 h 50"/>
                <a:gd name="T2" fmla="*/ 4 w 49"/>
                <a:gd name="T3" fmla="*/ 12 h 50"/>
                <a:gd name="T4" fmla="*/ 0 w 49"/>
                <a:gd name="T5" fmla="*/ 16 h 50"/>
                <a:gd name="T6" fmla="*/ 0 w 49"/>
                <a:gd name="T7" fmla="*/ 20 h 50"/>
                <a:gd name="T8" fmla="*/ 13 w 49"/>
                <a:gd name="T9" fmla="*/ 48 h 50"/>
                <a:gd name="T10" fmla="*/ 13 w 49"/>
                <a:gd name="T11" fmla="*/ 48 h 50"/>
                <a:gd name="T12" fmla="*/ 17 w 49"/>
                <a:gd name="T13" fmla="*/ 50 h 50"/>
                <a:gd name="T14" fmla="*/ 23 w 49"/>
                <a:gd name="T15" fmla="*/ 50 h 50"/>
                <a:gd name="T16" fmla="*/ 45 w 49"/>
                <a:gd name="T17" fmla="*/ 38 h 50"/>
                <a:gd name="T18" fmla="*/ 45 w 49"/>
                <a:gd name="T19" fmla="*/ 38 h 50"/>
                <a:gd name="T20" fmla="*/ 49 w 49"/>
                <a:gd name="T21" fmla="*/ 34 h 50"/>
                <a:gd name="T22" fmla="*/ 49 w 49"/>
                <a:gd name="T23" fmla="*/ 30 h 50"/>
                <a:gd name="T24" fmla="*/ 35 w 49"/>
                <a:gd name="T25" fmla="*/ 2 h 50"/>
                <a:gd name="T26" fmla="*/ 35 w 49"/>
                <a:gd name="T27" fmla="*/ 2 h 50"/>
                <a:gd name="T28" fmla="*/ 31 w 49"/>
                <a:gd name="T29" fmla="*/ 0 h 50"/>
                <a:gd name="T30" fmla="*/ 25 w 49"/>
                <a:gd name="T31" fmla="*/ 2 h 50"/>
                <a:gd name="T32" fmla="*/ 4 w 49"/>
                <a:gd name="T33" fmla="*/ 1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4" y="12"/>
                  </a:moveTo>
                  <a:lnTo>
                    <a:pt x="4" y="12"/>
                  </a:lnTo>
                  <a:lnTo>
                    <a:pt x="0" y="16"/>
                  </a:lnTo>
                  <a:lnTo>
                    <a:pt x="0" y="20"/>
                  </a:lnTo>
                  <a:lnTo>
                    <a:pt x="13" y="48"/>
                  </a:lnTo>
                  <a:lnTo>
                    <a:pt x="13" y="48"/>
                  </a:lnTo>
                  <a:lnTo>
                    <a:pt x="17" y="50"/>
                  </a:lnTo>
                  <a:lnTo>
                    <a:pt x="23" y="50"/>
                  </a:lnTo>
                  <a:lnTo>
                    <a:pt x="45" y="38"/>
                  </a:lnTo>
                  <a:lnTo>
                    <a:pt x="45" y="38"/>
                  </a:lnTo>
                  <a:lnTo>
                    <a:pt x="49" y="34"/>
                  </a:lnTo>
                  <a:lnTo>
                    <a:pt x="49" y="30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1" y="0"/>
                  </a:lnTo>
                  <a:lnTo>
                    <a:pt x="25" y="2"/>
                  </a:lnTo>
                  <a:lnTo>
                    <a:pt x="4" y="12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Freeform 2166">
              <a:extLst>
                <a:ext uri="{FF2B5EF4-FFF2-40B4-BE49-F238E27FC236}">
                  <a16:creationId xmlns:a16="http://schemas.microsoft.com/office/drawing/2014/main" id="{098FC6CA-8161-4D4C-8964-CBC0CE7F2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63688" y="7820025"/>
              <a:ext cx="82550" cy="79375"/>
            </a:xfrm>
            <a:custGeom>
              <a:avLst/>
              <a:gdLst>
                <a:gd name="T0" fmla="*/ 14 w 52"/>
                <a:gd name="T1" fmla="*/ 4 h 50"/>
                <a:gd name="T2" fmla="*/ 14 w 52"/>
                <a:gd name="T3" fmla="*/ 4 h 50"/>
                <a:gd name="T4" fmla="*/ 18 w 52"/>
                <a:gd name="T5" fmla="*/ 0 h 50"/>
                <a:gd name="T6" fmla="*/ 24 w 52"/>
                <a:gd name="T7" fmla="*/ 0 h 50"/>
                <a:gd name="T8" fmla="*/ 48 w 52"/>
                <a:gd name="T9" fmla="*/ 16 h 50"/>
                <a:gd name="T10" fmla="*/ 48 w 52"/>
                <a:gd name="T11" fmla="*/ 16 h 50"/>
                <a:gd name="T12" fmla="*/ 52 w 52"/>
                <a:gd name="T13" fmla="*/ 20 h 50"/>
                <a:gd name="T14" fmla="*/ 50 w 52"/>
                <a:gd name="T15" fmla="*/ 26 h 50"/>
                <a:gd name="T16" fmla="*/ 36 w 52"/>
                <a:gd name="T17" fmla="*/ 46 h 50"/>
                <a:gd name="T18" fmla="*/ 36 w 52"/>
                <a:gd name="T19" fmla="*/ 46 h 50"/>
                <a:gd name="T20" fmla="*/ 32 w 52"/>
                <a:gd name="T21" fmla="*/ 50 h 50"/>
                <a:gd name="T22" fmla="*/ 28 w 52"/>
                <a:gd name="T23" fmla="*/ 50 h 50"/>
                <a:gd name="T24" fmla="*/ 2 w 52"/>
                <a:gd name="T25" fmla="*/ 34 h 50"/>
                <a:gd name="T26" fmla="*/ 2 w 52"/>
                <a:gd name="T27" fmla="*/ 34 h 50"/>
                <a:gd name="T28" fmla="*/ 0 w 52"/>
                <a:gd name="T29" fmla="*/ 30 h 50"/>
                <a:gd name="T30" fmla="*/ 2 w 52"/>
                <a:gd name="T31" fmla="*/ 24 h 50"/>
                <a:gd name="T32" fmla="*/ 14 w 52"/>
                <a:gd name="T33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0">
                  <a:moveTo>
                    <a:pt x="14" y="4"/>
                  </a:moveTo>
                  <a:lnTo>
                    <a:pt x="14" y="4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52" y="20"/>
                  </a:lnTo>
                  <a:lnTo>
                    <a:pt x="50" y="26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32" y="50"/>
                  </a:lnTo>
                  <a:lnTo>
                    <a:pt x="28" y="50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14" y="4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Freeform 2167">
              <a:extLst>
                <a:ext uri="{FF2B5EF4-FFF2-40B4-BE49-F238E27FC236}">
                  <a16:creationId xmlns:a16="http://schemas.microsoft.com/office/drawing/2014/main" id="{7726FB85-019F-4EED-B211-0CA68F180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87526" y="7470775"/>
              <a:ext cx="82550" cy="79375"/>
            </a:xfrm>
            <a:custGeom>
              <a:avLst/>
              <a:gdLst>
                <a:gd name="T0" fmla="*/ 2 w 52"/>
                <a:gd name="T1" fmla="*/ 24 h 50"/>
                <a:gd name="T2" fmla="*/ 2 w 52"/>
                <a:gd name="T3" fmla="*/ 24 h 50"/>
                <a:gd name="T4" fmla="*/ 0 w 52"/>
                <a:gd name="T5" fmla="*/ 30 h 50"/>
                <a:gd name="T6" fmla="*/ 2 w 52"/>
                <a:gd name="T7" fmla="*/ 34 h 50"/>
                <a:gd name="T8" fmla="*/ 28 w 52"/>
                <a:gd name="T9" fmla="*/ 50 h 50"/>
                <a:gd name="T10" fmla="*/ 28 w 52"/>
                <a:gd name="T11" fmla="*/ 50 h 50"/>
                <a:gd name="T12" fmla="*/ 32 w 52"/>
                <a:gd name="T13" fmla="*/ 50 h 50"/>
                <a:gd name="T14" fmla="*/ 36 w 52"/>
                <a:gd name="T15" fmla="*/ 46 h 50"/>
                <a:gd name="T16" fmla="*/ 50 w 52"/>
                <a:gd name="T17" fmla="*/ 26 h 50"/>
                <a:gd name="T18" fmla="*/ 50 w 52"/>
                <a:gd name="T19" fmla="*/ 26 h 50"/>
                <a:gd name="T20" fmla="*/ 52 w 52"/>
                <a:gd name="T21" fmla="*/ 20 h 50"/>
                <a:gd name="T22" fmla="*/ 50 w 52"/>
                <a:gd name="T23" fmla="*/ 16 h 50"/>
                <a:gd name="T24" fmla="*/ 24 w 52"/>
                <a:gd name="T25" fmla="*/ 0 h 50"/>
                <a:gd name="T26" fmla="*/ 24 w 52"/>
                <a:gd name="T27" fmla="*/ 0 h 50"/>
                <a:gd name="T28" fmla="*/ 20 w 52"/>
                <a:gd name="T29" fmla="*/ 0 h 50"/>
                <a:gd name="T30" fmla="*/ 14 w 52"/>
                <a:gd name="T31" fmla="*/ 4 h 50"/>
                <a:gd name="T32" fmla="*/ 2 w 52"/>
                <a:gd name="T33" fmla="*/ 2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0">
                  <a:moveTo>
                    <a:pt x="2" y="24"/>
                  </a:moveTo>
                  <a:lnTo>
                    <a:pt x="2" y="24"/>
                  </a:lnTo>
                  <a:lnTo>
                    <a:pt x="0" y="30"/>
                  </a:lnTo>
                  <a:lnTo>
                    <a:pt x="2" y="34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2" y="50"/>
                  </a:lnTo>
                  <a:lnTo>
                    <a:pt x="36" y="46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2" y="20"/>
                  </a:lnTo>
                  <a:lnTo>
                    <a:pt x="50" y="16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4" y="4"/>
                  </a:lnTo>
                  <a:lnTo>
                    <a:pt x="2" y="24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Freeform 2168">
              <a:extLst>
                <a:ext uri="{FF2B5EF4-FFF2-40B4-BE49-F238E27FC236}">
                  <a16:creationId xmlns:a16="http://schemas.microsoft.com/office/drawing/2014/main" id="{705D2053-2DBF-4452-9550-BAFE8C4647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917651" y="7483475"/>
              <a:ext cx="398463" cy="403225"/>
            </a:xfrm>
            <a:custGeom>
              <a:avLst/>
              <a:gdLst>
                <a:gd name="T0" fmla="*/ 132 w 251"/>
                <a:gd name="T1" fmla="*/ 0 h 254"/>
                <a:gd name="T2" fmla="*/ 107 w 251"/>
                <a:gd name="T3" fmla="*/ 0 h 254"/>
                <a:gd name="T4" fmla="*/ 81 w 251"/>
                <a:gd name="T5" fmla="*/ 6 h 254"/>
                <a:gd name="T6" fmla="*/ 59 w 251"/>
                <a:gd name="T7" fmla="*/ 18 h 254"/>
                <a:gd name="T8" fmla="*/ 23 w 251"/>
                <a:gd name="T9" fmla="*/ 50 h 254"/>
                <a:gd name="T10" fmla="*/ 11 w 251"/>
                <a:gd name="T11" fmla="*/ 72 h 254"/>
                <a:gd name="T12" fmla="*/ 3 w 251"/>
                <a:gd name="T13" fmla="*/ 94 h 254"/>
                <a:gd name="T14" fmla="*/ 0 w 251"/>
                <a:gd name="T15" fmla="*/ 120 h 254"/>
                <a:gd name="T16" fmla="*/ 0 w 251"/>
                <a:gd name="T17" fmla="*/ 134 h 254"/>
                <a:gd name="T18" fmla="*/ 2 w 251"/>
                <a:gd name="T19" fmla="*/ 158 h 254"/>
                <a:gd name="T20" fmla="*/ 11 w 251"/>
                <a:gd name="T21" fmla="*/ 182 h 254"/>
                <a:gd name="T22" fmla="*/ 31 w 251"/>
                <a:gd name="T23" fmla="*/ 212 h 254"/>
                <a:gd name="T24" fmla="*/ 59 w 251"/>
                <a:gd name="T25" fmla="*/ 236 h 254"/>
                <a:gd name="T26" fmla="*/ 81 w 251"/>
                <a:gd name="T27" fmla="*/ 246 h 254"/>
                <a:gd name="T28" fmla="*/ 107 w 251"/>
                <a:gd name="T29" fmla="*/ 252 h 254"/>
                <a:gd name="T30" fmla="*/ 118 w 251"/>
                <a:gd name="T31" fmla="*/ 254 h 254"/>
                <a:gd name="T32" fmla="*/ 144 w 251"/>
                <a:gd name="T33" fmla="*/ 252 h 254"/>
                <a:gd name="T34" fmla="*/ 168 w 251"/>
                <a:gd name="T35" fmla="*/ 246 h 254"/>
                <a:gd name="T36" fmla="*/ 190 w 251"/>
                <a:gd name="T37" fmla="*/ 236 h 254"/>
                <a:gd name="T38" fmla="*/ 225 w 251"/>
                <a:gd name="T39" fmla="*/ 204 h 254"/>
                <a:gd name="T40" fmla="*/ 239 w 251"/>
                <a:gd name="T41" fmla="*/ 182 h 254"/>
                <a:gd name="T42" fmla="*/ 247 w 251"/>
                <a:gd name="T43" fmla="*/ 158 h 254"/>
                <a:gd name="T44" fmla="*/ 251 w 251"/>
                <a:gd name="T45" fmla="*/ 134 h 254"/>
                <a:gd name="T46" fmla="*/ 251 w 251"/>
                <a:gd name="T47" fmla="*/ 120 h 254"/>
                <a:gd name="T48" fmla="*/ 247 w 251"/>
                <a:gd name="T49" fmla="*/ 96 h 254"/>
                <a:gd name="T50" fmla="*/ 239 w 251"/>
                <a:gd name="T51" fmla="*/ 72 h 254"/>
                <a:gd name="T52" fmla="*/ 220 w 251"/>
                <a:gd name="T53" fmla="*/ 42 h 254"/>
                <a:gd name="T54" fmla="*/ 190 w 251"/>
                <a:gd name="T55" fmla="*/ 18 h 254"/>
                <a:gd name="T56" fmla="*/ 168 w 251"/>
                <a:gd name="T57" fmla="*/ 8 h 254"/>
                <a:gd name="T58" fmla="*/ 144 w 251"/>
                <a:gd name="T59" fmla="*/ 0 h 254"/>
                <a:gd name="T60" fmla="*/ 132 w 251"/>
                <a:gd name="T61" fmla="*/ 0 h 254"/>
                <a:gd name="T62" fmla="*/ 120 w 251"/>
                <a:gd name="T63" fmla="*/ 210 h 254"/>
                <a:gd name="T64" fmla="*/ 89 w 251"/>
                <a:gd name="T65" fmla="*/ 202 h 254"/>
                <a:gd name="T66" fmla="*/ 63 w 251"/>
                <a:gd name="T67" fmla="*/ 184 h 254"/>
                <a:gd name="T68" fmla="*/ 47 w 251"/>
                <a:gd name="T69" fmla="*/ 156 h 254"/>
                <a:gd name="T70" fmla="*/ 41 w 251"/>
                <a:gd name="T71" fmla="*/ 122 h 254"/>
                <a:gd name="T72" fmla="*/ 45 w 251"/>
                <a:gd name="T73" fmla="*/ 106 h 254"/>
                <a:gd name="T74" fmla="*/ 59 w 251"/>
                <a:gd name="T75" fmla="*/ 76 h 254"/>
                <a:gd name="T76" fmla="*/ 83 w 251"/>
                <a:gd name="T77" fmla="*/ 54 h 254"/>
                <a:gd name="T78" fmla="*/ 112 w 251"/>
                <a:gd name="T79" fmla="*/ 44 h 254"/>
                <a:gd name="T80" fmla="*/ 128 w 251"/>
                <a:gd name="T81" fmla="*/ 42 h 254"/>
                <a:gd name="T82" fmla="*/ 162 w 251"/>
                <a:gd name="T83" fmla="*/ 52 h 254"/>
                <a:gd name="T84" fmla="*/ 186 w 251"/>
                <a:gd name="T85" fmla="*/ 70 h 254"/>
                <a:gd name="T86" fmla="*/ 204 w 251"/>
                <a:gd name="T87" fmla="*/ 98 h 254"/>
                <a:gd name="T88" fmla="*/ 208 w 251"/>
                <a:gd name="T89" fmla="*/ 132 h 254"/>
                <a:gd name="T90" fmla="*/ 206 w 251"/>
                <a:gd name="T91" fmla="*/ 148 h 254"/>
                <a:gd name="T92" fmla="*/ 192 w 251"/>
                <a:gd name="T93" fmla="*/ 178 h 254"/>
                <a:gd name="T94" fmla="*/ 168 w 251"/>
                <a:gd name="T95" fmla="*/ 198 h 254"/>
                <a:gd name="T96" fmla="*/ 138 w 251"/>
                <a:gd name="T97" fmla="*/ 210 h 254"/>
                <a:gd name="T98" fmla="*/ 120 w 251"/>
                <a:gd name="T99" fmla="*/ 21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1" h="254">
                  <a:moveTo>
                    <a:pt x="132" y="0"/>
                  </a:moveTo>
                  <a:lnTo>
                    <a:pt x="132" y="0"/>
                  </a:lnTo>
                  <a:lnTo>
                    <a:pt x="118" y="0"/>
                  </a:lnTo>
                  <a:lnTo>
                    <a:pt x="107" y="0"/>
                  </a:lnTo>
                  <a:lnTo>
                    <a:pt x="93" y="4"/>
                  </a:lnTo>
                  <a:lnTo>
                    <a:pt x="81" y="6"/>
                  </a:lnTo>
                  <a:lnTo>
                    <a:pt x="71" y="12"/>
                  </a:lnTo>
                  <a:lnTo>
                    <a:pt x="59" y="18"/>
                  </a:lnTo>
                  <a:lnTo>
                    <a:pt x="41" y="32"/>
                  </a:lnTo>
                  <a:lnTo>
                    <a:pt x="23" y="50"/>
                  </a:lnTo>
                  <a:lnTo>
                    <a:pt x="17" y="60"/>
                  </a:lnTo>
                  <a:lnTo>
                    <a:pt x="11" y="72"/>
                  </a:lnTo>
                  <a:lnTo>
                    <a:pt x="5" y="82"/>
                  </a:lnTo>
                  <a:lnTo>
                    <a:pt x="3" y="94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34"/>
                  </a:lnTo>
                  <a:lnTo>
                    <a:pt x="0" y="146"/>
                  </a:lnTo>
                  <a:lnTo>
                    <a:pt x="2" y="158"/>
                  </a:lnTo>
                  <a:lnTo>
                    <a:pt x="5" y="170"/>
                  </a:lnTo>
                  <a:lnTo>
                    <a:pt x="11" y="182"/>
                  </a:lnTo>
                  <a:lnTo>
                    <a:pt x="17" y="192"/>
                  </a:lnTo>
                  <a:lnTo>
                    <a:pt x="31" y="212"/>
                  </a:lnTo>
                  <a:lnTo>
                    <a:pt x="49" y="228"/>
                  </a:lnTo>
                  <a:lnTo>
                    <a:pt x="59" y="236"/>
                  </a:lnTo>
                  <a:lnTo>
                    <a:pt x="69" y="242"/>
                  </a:lnTo>
                  <a:lnTo>
                    <a:pt x="81" y="246"/>
                  </a:lnTo>
                  <a:lnTo>
                    <a:pt x="93" y="250"/>
                  </a:lnTo>
                  <a:lnTo>
                    <a:pt x="107" y="252"/>
                  </a:lnTo>
                  <a:lnTo>
                    <a:pt x="118" y="254"/>
                  </a:lnTo>
                  <a:lnTo>
                    <a:pt x="118" y="254"/>
                  </a:lnTo>
                  <a:lnTo>
                    <a:pt x="132" y="254"/>
                  </a:lnTo>
                  <a:lnTo>
                    <a:pt x="144" y="252"/>
                  </a:lnTo>
                  <a:lnTo>
                    <a:pt x="156" y="250"/>
                  </a:lnTo>
                  <a:lnTo>
                    <a:pt x="168" y="246"/>
                  </a:lnTo>
                  <a:lnTo>
                    <a:pt x="180" y="242"/>
                  </a:lnTo>
                  <a:lnTo>
                    <a:pt x="190" y="236"/>
                  </a:lnTo>
                  <a:lnTo>
                    <a:pt x="210" y="222"/>
                  </a:lnTo>
                  <a:lnTo>
                    <a:pt x="225" y="204"/>
                  </a:lnTo>
                  <a:lnTo>
                    <a:pt x="233" y="194"/>
                  </a:lnTo>
                  <a:lnTo>
                    <a:pt x="239" y="182"/>
                  </a:lnTo>
                  <a:lnTo>
                    <a:pt x="243" y="170"/>
                  </a:lnTo>
                  <a:lnTo>
                    <a:pt x="247" y="158"/>
                  </a:lnTo>
                  <a:lnTo>
                    <a:pt x="249" y="146"/>
                  </a:lnTo>
                  <a:lnTo>
                    <a:pt x="251" y="134"/>
                  </a:lnTo>
                  <a:lnTo>
                    <a:pt x="251" y="134"/>
                  </a:lnTo>
                  <a:lnTo>
                    <a:pt x="251" y="120"/>
                  </a:lnTo>
                  <a:lnTo>
                    <a:pt x="249" y="108"/>
                  </a:lnTo>
                  <a:lnTo>
                    <a:pt x="247" y="96"/>
                  </a:lnTo>
                  <a:lnTo>
                    <a:pt x="243" y="84"/>
                  </a:lnTo>
                  <a:lnTo>
                    <a:pt x="239" y="72"/>
                  </a:lnTo>
                  <a:lnTo>
                    <a:pt x="233" y="62"/>
                  </a:lnTo>
                  <a:lnTo>
                    <a:pt x="220" y="42"/>
                  </a:lnTo>
                  <a:lnTo>
                    <a:pt x="202" y="24"/>
                  </a:lnTo>
                  <a:lnTo>
                    <a:pt x="190" y="18"/>
                  </a:lnTo>
                  <a:lnTo>
                    <a:pt x="180" y="12"/>
                  </a:lnTo>
                  <a:lnTo>
                    <a:pt x="168" y="8"/>
                  </a:lnTo>
                  <a:lnTo>
                    <a:pt x="156" y="4"/>
                  </a:lnTo>
                  <a:lnTo>
                    <a:pt x="144" y="0"/>
                  </a:lnTo>
                  <a:lnTo>
                    <a:pt x="132" y="0"/>
                  </a:lnTo>
                  <a:lnTo>
                    <a:pt x="132" y="0"/>
                  </a:lnTo>
                  <a:close/>
                  <a:moveTo>
                    <a:pt x="120" y="210"/>
                  </a:moveTo>
                  <a:lnTo>
                    <a:pt x="120" y="210"/>
                  </a:lnTo>
                  <a:lnTo>
                    <a:pt x="105" y="208"/>
                  </a:lnTo>
                  <a:lnTo>
                    <a:pt x="89" y="202"/>
                  </a:lnTo>
                  <a:lnTo>
                    <a:pt x="75" y="194"/>
                  </a:lnTo>
                  <a:lnTo>
                    <a:pt x="63" y="184"/>
                  </a:lnTo>
                  <a:lnTo>
                    <a:pt x="53" y="170"/>
                  </a:lnTo>
                  <a:lnTo>
                    <a:pt x="47" y="156"/>
                  </a:lnTo>
                  <a:lnTo>
                    <a:pt x="43" y="140"/>
                  </a:lnTo>
                  <a:lnTo>
                    <a:pt x="41" y="122"/>
                  </a:lnTo>
                  <a:lnTo>
                    <a:pt x="41" y="122"/>
                  </a:lnTo>
                  <a:lnTo>
                    <a:pt x="45" y="106"/>
                  </a:lnTo>
                  <a:lnTo>
                    <a:pt x="49" y="90"/>
                  </a:lnTo>
                  <a:lnTo>
                    <a:pt x="59" y="76"/>
                  </a:lnTo>
                  <a:lnTo>
                    <a:pt x="69" y="64"/>
                  </a:lnTo>
                  <a:lnTo>
                    <a:pt x="83" y="54"/>
                  </a:lnTo>
                  <a:lnTo>
                    <a:pt x="97" y="48"/>
                  </a:lnTo>
                  <a:lnTo>
                    <a:pt x="112" y="44"/>
                  </a:lnTo>
                  <a:lnTo>
                    <a:pt x="128" y="42"/>
                  </a:lnTo>
                  <a:lnTo>
                    <a:pt x="128" y="42"/>
                  </a:lnTo>
                  <a:lnTo>
                    <a:pt x="146" y="46"/>
                  </a:lnTo>
                  <a:lnTo>
                    <a:pt x="162" y="52"/>
                  </a:lnTo>
                  <a:lnTo>
                    <a:pt x="174" y="60"/>
                  </a:lnTo>
                  <a:lnTo>
                    <a:pt x="186" y="70"/>
                  </a:lnTo>
                  <a:lnTo>
                    <a:pt x="196" y="84"/>
                  </a:lnTo>
                  <a:lnTo>
                    <a:pt x="204" y="98"/>
                  </a:lnTo>
                  <a:lnTo>
                    <a:pt x="208" y="114"/>
                  </a:lnTo>
                  <a:lnTo>
                    <a:pt x="208" y="132"/>
                  </a:lnTo>
                  <a:lnTo>
                    <a:pt x="208" y="132"/>
                  </a:lnTo>
                  <a:lnTo>
                    <a:pt x="206" y="148"/>
                  </a:lnTo>
                  <a:lnTo>
                    <a:pt x="200" y="164"/>
                  </a:lnTo>
                  <a:lnTo>
                    <a:pt x="192" y="178"/>
                  </a:lnTo>
                  <a:lnTo>
                    <a:pt x="180" y="190"/>
                  </a:lnTo>
                  <a:lnTo>
                    <a:pt x="168" y="198"/>
                  </a:lnTo>
                  <a:lnTo>
                    <a:pt x="154" y="206"/>
                  </a:lnTo>
                  <a:lnTo>
                    <a:pt x="138" y="210"/>
                  </a:lnTo>
                  <a:lnTo>
                    <a:pt x="120" y="210"/>
                  </a:lnTo>
                  <a:lnTo>
                    <a:pt x="120" y="210"/>
                  </a:lnTo>
                  <a:close/>
                </a:path>
              </a:pathLst>
            </a:custGeom>
            <a:solidFill>
              <a:srgbClr val="76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Freeform 2169">
              <a:extLst>
                <a:ext uri="{FF2B5EF4-FFF2-40B4-BE49-F238E27FC236}">
                  <a16:creationId xmlns:a16="http://schemas.microsoft.com/office/drawing/2014/main" id="{E359EA52-6446-4A9C-AF84-9DEC38468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0538" y="7216775"/>
              <a:ext cx="463550" cy="536575"/>
            </a:xfrm>
            <a:custGeom>
              <a:avLst/>
              <a:gdLst>
                <a:gd name="T0" fmla="*/ 46 w 292"/>
                <a:gd name="T1" fmla="*/ 338 h 338"/>
                <a:gd name="T2" fmla="*/ 292 w 292"/>
                <a:gd name="T3" fmla="*/ 182 h 338"/>
                <a:gd name="T4" fmla="*/ 64 w 292"/>
                <a:gd name="T5" fmla="*/ 0 h 338"/>
                <a:gd name="T6" fmla="*/ 64 w 292"/>
                <a:gd name="T7" fmla="*/ 0 h 338"/>
                <a:gd name="T8" fmla="*/ 50 w 292"/>
                <a:gd name="T9" fmla="*/ 18 h 338"/>
                <a:gd name="T10" fmla="*/ 38 w 292"/>
                <a:gd name="T11" fmla="*/ 38 h 338"/>
                <a:gd name="T12" fmla="*/ 26 w 292"/>
                <a:gd name="T13" fmla="*/ 58 h 338"/>
                <a:gd name="T14" fmla="*/ 18 w 292"/>
                <a:gd name="T15" fmla="*/ 80 h 338"/>
                <a:gd name="T16" fmla="*/ 12 w 292"/>
                <a:gd name="T17" fmla="*/ 102 h 338"/>
                <a:gd name="T18" fmla="*/ 6 w 292"/>
                <a:gd name="T19" fmla="*/ 124 h 338"/>
                <a:gd name="T20" fmla="*/ 2 w 292"/>
                <a:gd name="T21" fmla="*/ 146 h 338"/>
                <a:gd name="T22" fmla="*/ 0 w 292"/>
                <a:gd name="T23" fmla="*/ 168 h 338"/>
                <a:gd name="T24" fmla="*/ 0 w 292"/>
                <a:gd name="T25" fmla="*/ 190 h 338"/>
                <a:gd name="T26" fmla="*/ 2 w 292"/>
                <a:gd name="T27" fmla="*/ 212 h 338"/>
                <a:gd name="T28" fmla="*/ 6 w 292"/>
                <a:gd name="T29" fmla="*/ 234 h 338"/>
                <a:gd name="T30" fmla="*/ 10 w 292"/>
                <a:gd name="T31" fmla="*/ 256 h 338"/>
                <a:gd name="T32" fmla="*/ 16 w 292"/>
                <a:gd name="T33" fmla="*/ 276 h 338"/>
                <a:gd name="T34" fmla="*/ 24 w 292"/>
                <a:gd name="T35" fmla="*/ 298 h 338"/>
                <a:gd name="T36" fmla="*/ 34 w 292"/>
                <a:gd name="T37" fmla="*/ 318 h 338"/>
                <a:gd name="T38" fmla="*/ 46 w 292"/>
                <a:gd name="T39" fmla="*/ 338 h 338"/>
                <a:gd name="T40" fmla="*/ 46 w 292"/>
                <a:gd name="T41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2" h="338">
                  <a:moveTo>
                    <a:pt x="46" y="338"/>
                  </a:moveTo>
                  <a:lnTo>
                    <a:pt x="292" y="18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50" y="18"/>
                  </a:lnTo>
                  <a:lnTo>
                    <a:pt x="38" y="38"/>
                  </a:lnTo>
                  <a:lnTo>
                    <a:pt x="26" y="58"/>
                  </a:lnTo>
                  <a:lnTo>
                    <a:pt x="18" y="80"/>
                  </a:lnTo>
                  <a:lnTo>
                    <a:pt x="12" y="102"/>
                  </a:lnTo>
                  <a:lnTo>
                    <a:pt x="6" y="124"/>
                  </a:lnTo>
                  <a:lnTo>
                    <a:pt x="2" y="146"/>
                  </a:lnTo>
                  <a:lnTo>
                    <a:pt x="0" y="168"/>
                  </a:lnTo>
                  <a:lnTo>
                    <a:pt x="0" y="190"/>
                  </a:lnTo>
                  <a:lnTo>
                    <a:pt x="2" y="212"/>
                  </a:lnTo>
                  <a:lnTo>
                    <a:pt x="6" y="234"/>
                  </a:lnTo>
                  <a:lnTo>
                    <a:pt x="10" y="256"/>
                  </a:lnTo>
                  <a:lnTo>
                    <a:pt x="16" y="276"/>
                  </a:lnTo>
                  <a:lnTo>
                    <a:pt x="24" y="298"/>
                  </a:lnTo>
                  <a:lnTo>
                    <a:pt x="34" y="318"/>
                  </a:lnTo>
                  <a:lnTo>
                    <a:pt x="46" y="338"/>
                  </a:lnTo>
                  <a:lnTo>
                    <a:pt x="46" y="338"/>
                  </a:lnTo>
                  <a:close/>
                </a:path>
              </a:pathLst>
            </a:cu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Freeform 2170">
              <a:extLst>
                <a:ext uri="{FF2B5EF4-FFF2-40B4-BE49-F238E27FC236}">
                  <a16:creationId xmlns:a16="http://schemas.microsoft.com/office/drawing/2014/main" id="{6A4BB914-4D1E-43C1-861A-C0B6F1B77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12801" y="6892925"/>
              <a:ext cx="509588" cy="466725"/>
            </a:xfrm>
            <a:custGeom>
              <a:avLst/>
              <a:gdLst>
                <a:gd name="T0" fmla="*/ 0 w 321"/>
                <a:gd name="T1" fmla="*/ 22 h 294"/>
                <a:gd name="T2" fmla="*/ 109 w 321"/>
                <a:gd name="T3" fmla="*/ 294 h 294"/>
                <a:gd name="T4" fmla="*/ 321 w 321"/>
                <a:gd name="T5" fmla="*/ 92 h 294"/>
                <a:gd name="T6" fmla="*/ 321 w 321"/>
                <a:gd name="T7" fmla="*/ 92 h 294"/>
                <a:gd name="T8" fmla="*/ 305 w 321"/>
                <a:gd name="T9" fmla="*/ 78 h 294"/>
                <a:gd name="T10" fmla="*/ 289 w 321"/>
                <a:gd name="T11" fmla="*/ 64 h 294"/>
                <a:gd name="T12" fmla="*/ 289 w 321"/>
                <a:gd name="T13" fmla="*/ 64 h 294"/>
                <a:gd name="T14" fmla="*/ 273 w 321"/>
                <a:gd name="T15" fmla="*/ 52 h 294"/>
                <a:gd name="T16" fmla="*/ 255 w 321"/>
                <a:gd name="T17" fmla="*/ 40 h 294"/>
                <a:gd name="T18" fmla="*/ 239 w 321"/>
                <a:gd name="T19" fmla="*/ 32 h 294"/>
                <a:gd name="T20" fmla="*/ 222 w 321"/>
                <a:gd name="T21" fmla="*/ 24 h 294"/>
                <a:gd name="T22" fmla="*/ 204 w 321"/>
                <a:gd name="T23" fmla="*/ 16 h 294"/>
                <a:gd name="T24" fmla="*/ 184 w 321"/>
                <a:gd name="T25" fmla="*/ 10 h 294"/>
                <a:gd name="T26" fmla="*/ 166 w 321"/>
                <a:gd name="T27" fmla="*/ 6 h 294"/>
                <a:gd name="T28" fmla="*/ 148 w 321"/>
                <a:gd name="T29" fmla="*/ 4 h 294"/>
                <a:gd name="T30" fmla="*/ 128 w 321"/>
                <a:gd name="T31" fmla="*/ 2 h 294"/>
                <a:gd name="T32" fmla="*/ 111 w 321"/>
                <a:gd name="T33" fmla="*/ 0 h 294"/>
                <a:gd name="T34" fmla="*/ 91 w 321"/>
                <a:gd name="T35" fmla="*/ 0 h 294"/>
                <a:gd name="T36" fmla="*/ 73 w 321"/>
                <a:gd name="T37" fmla="*/ 2 h 294"/>
                <a:gd name="T38" fmla="*/ 53 w 321"/>
                <a:gd name="T39" fmla="*/ 6 h 294"/>
                <a:gd name="T40" fmla="*/ 35 w 321"/>
                <a:gd name="T41" fmla="*/ 10 h 294"/>
                <a:gd name="T42" fmla="*/ 17 w 321"/>
                <a:gd name="T43" fmla="*/ 16 h 294"/>
                <a:gd name="T44" fmla="*/ 0 w 321"/>
                <a:gd name="T45" fmla="*/ 22 h 294"/>
                <a:gd name="T46" fmla="*/ 0 w 321"/>
                <a:gd name="T47" fmla="*/ 2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1" h="294">
                  <a:moveTo>
                    <a:pt x="0" y="22"/>
                  </a:moveTo>
                  <a:lnTo>
                    <a:pt x="109" y="294"/>
                  </a:lnTo>
                  <a:lnTo>
                    <a:pt x="321" y="92"/>
                  </a:lnTo>
                  <a:lnTo>
                    <a:pt x="321" y="92"/>
                  </a:lnTo>
                  <a:lnTo>
                    <a:pt x="305" y="78"/>
                  </a:lnTo>
                  <a:lnTo>
                    <a:pt x="289" y="64"/>
                  </a:lnTo>
                  <a:lnTo>
                    <a:pt x="289" y="64"/>
                  </a:lnTo>
                  <a:lnTo>
                    <a:pt x="273" y="52"/>
                  </a:lnTo>
                  <a:lnTo>
                    <a:pt x="255" y="40"/>
                  </a:lnTo>
                  <a:lnTo>
                    <a:pt x="239" y="32"/>
                  </a:lnTo>
                  <a:lnTo>
                    <a:pt x="222" y="24"/>
                  </a:lnTo>
                  <a:lnTo>
                    <a:pt x="204" y="16"/>
                  </a:lnTo>
                  <a:lnTo>
                    <a:pt x="184" y="10"/>
                  </a:lnTo>
                  <a:lnTo>
                    <a:pt x="166" y="6"/>
                  </a:lnTo>
                  <a:lnTo>
                    <a:pt x="148" y="4"/>
                  </a:lnTo>
                  <a:lnTo>
                    <a:pt x="128" y="2"/>
                  </a:lnTo>
                  <a:lnTo>
                    <a:pt x="111" y="0"/>
                  </a:lnTo>
                  <a:lnTo>
                    <a:pt x="91" y="0"/>
                  </a:lnTo>
                  <a:lnTo>
                    <a:pt x="73" y="2"/>
                  </a:lnTo>
                  <a:lnTo>
                    <a:pt x="53" y="6"/>
                  </a:lnTo>
                  <a:lnTo>
                    <a:pt x="35" y="10"/>
                  </a:lnTo>
                  <a:lnTo>
                    <a:pt x="17" y="16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2171">
              <a:extLst>
                <a:ext uri="{FF2B5EF4-FFF2-40B4-BE49-F238E27FC236}">
                  <a16:creationId xmlns:a16="http://schemas.microsoft.com/office/drawing/2014/main" id="{2D25B9D8-149B-4E0E-A147-A3FBADB29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63563" y="7505700"/>
              <a:ext cx="428625" cy="466725"/>
            </a:xfrm>
            <a:custGeom>
              <a:avLst/>
              <a:gdLst>
                <a:gd name="T0" fmla="*/ 65 w 270"/>
                <a:gd name="T1" fmla="*/ 230 h 294"/>
                <a:gd name="T2" fmla="*/ 65 w 270"/>
                <a:gd name="T3" fmla="*/ 230 h 294"/>
                <a:gd name="T4" fmla="*/ 89 w 270"/>
                <a:gd name="T5" fmla="*/ 248 h 294"/>
                <a:gd name="T6" fmla="*/ 113 w 270"/>
                <a:gd name="T7" fmla="*/ 262 h 294"/>
                <a:gd name="T8" fmla="*/ 139 w 270"/>
                <a:gd name="T9" fmla="*/ 274 h 294"/>
                <a:gd name="T10" fmla="*/ 165 w 270"/>
                <a:gd name="T11" fmla="*/ 282 h 294"/>
                <a:gd name="T12" fmla="*/ 190 w 270"/>
                <a:gd name="T13" fmla="*/ 288 h 294"/>
                <a:gd name="T14" fmla="*/ 216 w 270"/>
                <a:gd name="T15" fmla="*/ 292 h 294"/>
                <a:gd name="T16" fmla="*/ 244 w 270"/>
                <a:gd name="T17" fmla="*/ 294 h 294"/>
                <a:gd name="T18" fmla="*/ 270 w 270"/>
                <a:gd name="T19" fmla="*/ 292 h 294"/>
                <a:gd name="T20" fmla="*/ 246 w 270"/>
                <a:gd name="T21" fmla="*/ 0 h 294"/>
                <a:gd name="T22" fmla="*/ 0 w 270"/>
                <a:gd name="T23" fmla="*/ 156 h 294"/>
                <a:gd name="T24" fmla="*/ 0 w 270"/>
                <a:gd name="T25" fmla="*/ 156 h 294"/>
                <a:gd name="T26" fmla="*/ 14 w 270"/>
                <a:gd name="T27" fmla="*/ 176 h 294"/>
                <a:gd name="T28" fmla="*/ 30 w 270"/>
                <a:gd name="T29" fmla="*/ 196 h 294"/>
                <a:gd name="T30" fmla="*/ 46 w 270"/>
                <a:gd name="T31" fmla="*/ 214 h 294"/>
                <a:gd name="T32" fmla="*/ 65 w 270"/>
                <a:gd name="T33" fmla="*/ 230 h 294"/>
                <a:gd name="T34" fmla="*/ 65 w 270"/>
                <a:gd name="T35" fmla="*/ 23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0" h="294">
                  <a:moveTo>
                    <a:pt x="65" y="230"/>
                  </a:moveTo>
                  <a:lnTo>
                    <a:pt x="65" y="230"/>
                  </a:lnTo>
                  <a:lnTo>
                    <a:pt x="89" y="248"/>
                  </a:lnTo>
                  <a:lnTo>
                    <a:pt x="113" y="262"/>
                  </a:lnTo>
                  <a:lnTo>
                    <a:pt x="139" y="274"/>
                  </a:lnTo>
                  <a:lnTo>
                    <a:pt x="165" y="282"/>
                  </a:lnTo>
                  <a:lnTo>
                    <a:pt x="190" y="288"/>
                  </a:lnTo>
                  <a:lnTo>
                    <a:pt x="216" y="292"/>
                  </a:lnTo>
                  <a:lnTo>
                    <a:pt x="244" y="294"/>
                  </a:lnTo>
                  <a:lnTo>
                    <a:pt x="270" y="292"/>
                  </a:lnTo>
                  <a:lnTo>
                    <a:pt x="246" y="0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14" y="176"/>
                  </a:lnTo>
                  <a:lnTo>
                    <a:pt x="30" y="196"/>
                  </a:lnTo>
                  <a:lnTo>
                    <a:pt x="46" y="214"/>
                  </a:lnTo>
                  <a:lnTo>
                    <a:pt x="65" y="230"/>
                  </a:lnTo>
                  <a:lnTo>
                    <a:pt x="65" y="23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2172">
              <a:extLst>
                <a:ext uri="{FF2B5EF4-FFF2-40B4-BE49-F238E27FC236}">
                  <a16:creationId xmlns:a16="http://schemas.microsoft.com/office/drawing/2014/main" id="{9495B6BF-8915-4FE4-B23A-13C746DA0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92138" y="7070725"/>
              <a:ext cx="361950" cy="434975"/>
            </a:xfrm>
            <a:custGeom>
              <a:avLst/>
              <a:gdLst>
                <a:gd name="T0" fmla="*/ 0 w 228"/>
                <a:gd name="T1" fmla="*/ 92 h 274"/>
                <a:gd name="T2" fmla="*/ 228 w 228"/>
                <a:gd name="T3" fmla="*/ 274 h 274"/>
                <a:gd name="T4" fmla="*/ 119 w 228"/>
                <a:gd name="T5" fmla="*/ 0 h 274"/>
                <a:gd name="T6" fmla="*/ 119 w 228"/>
                <a:gd name="T7" fmla="*/ 0 h 274"/>
                <a:gd name="T8" fmla="*/ 87 w 228"/>
                <a:gd name="T9" fmla="*/ 16 h 274"/>
                <a:gd name="T10" fmla="*/ 69 w 228"/>
                <a:gd name="T11" fmla="*/ 26 h 274"/>
                <a:gd name="T12" fmla="*/ 55 w 228"/>
                <a:gd name="T13" fmla="*/ 38 h 274"/>
                <a:gd name="T14" fmla="*/ 40 w 228"/>
                <a:gd name="T15" fmla="*/ 48 h 274"/>
                <a:gd name="T16" fmla="*/ 26 w 228"/>
                <a:gd name="T17" fmla="*/ 62 h 274"/>
                <a:gd name="T18" fmla="*/ 12 w 228"/>
                <a:gd name="T19" fmla="*/ 76 h 274"/>
                <a:gd name="T20" fmla="*/ 0 w 228"/>
                <a:gd name="T21" fmla="*/ 92 h 274"/>
                <a:gd name="T22" fmla="*/ 0 w 228"/>
                <a:gd name="T23" fmla="*/ 92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8" h="274">
                  <a:moveTo>
                    <a:pt x="0" y="92"/>
                  </a:moveTo>
                  <a:lnTo>
                    <a:pt x="228" y="274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87" y="16"/>
                  </a:lnTo>
                  <a:lnTo>
                    <a:pt x="69" y="26"/>
                  </a:lnTo>
                  <a:lnTo>
                    <a:pt x="55" y="38"/>
                  </a:lnTo>
                  <a:lnTo>
                    <a:pt x="40" y="48"/>
                  </a:lnTo>
                  <a:lnTo>
                    <a:pt x="26" y="62"/>
                  </a:lnTo>
                  <a:lnTo>
                    <a:pt x="12" y="76"/>
                  </a:lnTo>
                  <a:lnTo>
                    <a:pt x="0" y="92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Freeform 2173">
              <a:extLst>
                <a:ext uri="{FF2B5EF4-FFF2-40B4-BE49-F238E27FC236}">
                  <a16:creationId xmlns:a16="http://schemas.microsoft.com/office/drawing/2014/main" id="{A8F57F39-053F-4225-BB8A-32F9CCD9A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4088" y="7185025"/>
              <a:ext cx="461963" cy="447675"/>
            </a:xfrm>
            <a:custGeom>
              <a:avLst/>
              <a:gdLst>
                <a:gd name="T0" fmla="*/ 0 w 291"/>
                <a:gd name="T1" fmla="*/ 202 h 282"/>
                <a:gd name="T2" fmla="*/ 281 w 291"/>
                <a:gd name="T3" fmla="*/ 282 h 282"/>
                <a:gd name="T4" fmla="*/ 281 w 291"/>
                <a:gd name="T5" fmla="*/ 282 h 282"/>
                <a:gd name="T6" fmla="*/ 285 w 291"/>
                <a:gd name="T7" fmla="*/ 264 h 282"/>
                <a:gd name="T8" fmla="*/ 289 w 291"/>
                <a:gd name="T9" fmla="*/ 244 h 282"/>
                <a:gd name="T10" fmla="*/ 291 w 291"/>
                <a:gd name="T11" fmla="*/ 226 h 282"/>
                <a:gd name="T12" fmla="*/ 291 w 291"/>
                <a:gd name="T13" fmla="*/ 208 h 282"/>
                <a:gd name="T14" fmla="*/ 291 w 291"/>
                <a:gd name="T15" fmla="*/ 170 h 282"/>
                <a:gd name="T16" fmla="*/ 283 w 291"/>
                <a:gd name="T17" fmla="*/ 132 h 282"/>
                <a:gd name="T18" fmla="*/ 279 w 291"/>
                <a:gd name="T19" fmla="*/ 114 h 282"/>
                <a:gd name="T20" fmla="*/ 273 w 291"/>
                <a:gd name="T21" fmla="*/ 96 h 282"/>
                <a:gd name="T22" fmla="*/ 265 w 291"/>
                <a:gd name="T23" fmla="*/ 80 h 282"/>
                <a:gd name="T24" fmla="*/ 257 w 291"/>
                <a:gd name="T25" fmla="*/ 62 h 282"/>
                <a:gd name="T26" fmla="*/ 248 w 291"/>
                <a:gd name="T27" fmla="*/ 46 h 282"/>
                <a:gd name="T28" fmla="*/ 238 w 291"/>
                <a:gd name="T29" fmla="*/ 30 h 282"/>
                <a:gd name="T30" fmla="*/ 226 w 291"/>
                <a:gd name="T31" fmla="*/ 14 h 282"/>
                <a:gd name="T32" fmla="*/ 212 w 291"/>
                <a:gd name="T33" fmla="*/ 0 h 282"/>
                <a:gd name="T34" fmla="*/ 0 w 291"/>
                <a:gd name="T35" fmla="*/ 20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1" h="282">
                  <a:moveTo>
                    <a:pt x="0" y="202"/>
                  </a:moveTo>
                  <a:lnTo>
                    <a:pt x="281" y="282"/>
                  </a:lnTo>
                  <a:lnTo>
                    <a:pt x="281" y="282"/>
                  </a:lnTo>
                  <a:lnTo>
                    <a:pt x="285" y="264"/>
                  </a:lnTo>
                  <a:lnTo>
                    <a:pt x="289" y="244"/>
                  </a:lnTo>
                  <a:lnTo>
                    <a:pt x="291" y="226"/>
                  </a:lnTo>
                  <a:lnTo>
                    <a:pt x="291" y="208"/>
                  </a:lnTo>
                  <a:lnTo>
                    <a:pt x="291" y="170"/>
                  </a:lnTo>
                  <a:lnTo>
                    <a:pt x="283" y="132"/>
                  </a:lnTo>
                  <a:lnTo>
                    <a:pt x="279" y="114"/>
                  </a:lnTo>
                  <a:lnTo>
                    <a:pt x="273" y="96"/>
                  </a:lnTo>
                  <a:lnTo>
                    <a:pt x="265" y="80"/>
                  </a:lnTo>
                  <a:lnTo>
                    <a:pt x="257" y="62"/>
                  </a:lnTo>
                  <a:lnTo>
                    <a:pt x="248" y="46"/>
                  </a:lnTo>
                  <a:lnTo>
                    <a:pt x="238" y="30"/>
                  </a:lnTo>
                  <a:lnTo>
                    <a:pt x="226" y="14"/>
                  </a:lnTo>
                  <a:lnTo>
                    <a:pt x="212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Freeform 2174">
              <a:extLst>
                <a:ext uri="{FF2B5EF4-FFF2-40B4-BE49-F238E27FC236}">
                  <a16:creationId xmlns:a16="http://schemas.microsoft.com/office/drawing/2014/main" id="{E5C1E636-A4EC-4AD4-A564-A332255CE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4088" y="7505700"/>
              <a:ext cx="446088" cy="463550"/>
            </a:xfrm>
            <a:custGeom>
              <a:avLst/>
              <a:gdLst>
                <a:gd name="T0" fmla="*/ 0 w 281"/>
                <a:gd name="T1" fmla="*/ 0 h 292"/>
                <a:gd name="T2" fmla="*/ 24 w 281"/>
                <a:gd name="T3" fmla="*/ 292 h 292"/>
                <a:gd name="T4" fmla="*/ 24 w 281"/>
                <a:gd name="T5" fmla="*/ 292 h 292"/>
                <a:gd name="T6" fmla="*/ 49 w 281"/>
                <a:gd name="T7" fmla="*/ 290 h 292"/>
                <a:gd name="T8" fmla="*/ 73 w 281"/>
                <a:gd name="T9" fmla="*/ 284 h 292"/>
                <a:gd name="T10" fmla="*/ 97 w 281"/>
                <a:gd name="T11" fmla="*/ 278 h 292"/>
                <a:gd name="T12" fmla="*/ 121 w 281"/>
                <a:gd name="T13" fmla="*/ 268 h 292"/>
                <a:gd name="T14" fmla="*/ 121 w 281"/>
                <a:gd name="T15" fmla="*/ 268 h 292"/>
                <a:gd name="T16" fmla="*/ 150 w 281"/>
                <a:gd name="T17" fmla="*/ 252 h 292"/>
                <a:gd name="T18" fmla="*/ 180 w 281"/>
                <a:gd name="T19" fmla="*/ 232 h 292"/>
                <a:gd name="T20" fmla="*/ 206 w 281"/>
                <a:gd name="T21" fmla="*/ 208 h 292"/>
                <a:gd name="T22" fmla="*/ 230 w 281"/>
                <a:gd name="T23" fmla="*/ 182 h 292"/>
                <a:gd name="T24" fmla="*/ 230 w 281"/>
                <a:gd name="T25" fmla="*/ 182 h 292"/>
                <a:gd name="T26" fmla="*/ 246 w 281"/>
                <a:gd name="T27" fmla="*/ 158 h 292"/>
                <a:gd name="T28" fmla="*/ 261 w 281"/>
                <a:gd name="T29" fmla="*/ 132 h 292"/>
                <a:gd name="T30" fmla="*/ 271 w 281"/>
                <a:gd name="T31" fmla="*/ 106 h 292"/>
                <a:gd name="T32" fmla="*/ 281 w 281"/>
                <a:gd name="T33" fmla="*/ 80 h 292"/>
                <a:gd name="T34" fmla="*/ 0 w 281"/>
                <a:gd name="T35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1" h="292">
                  <a:moveTo>
                    <a:pt x="0" y="0"/>
                  </a:moveTo>
                  <a:lnTo>
                    <a:pt x="24" y="292"/>
                  </a:lnTo>
                  <a:lnTo>
                    <a:pt x="24" y="292"/>
                  </a:lnTo>
                  <a:lnTo>
                    <a:pt x="49" y="290"/>
                  </a:lnTo>
                  <a:lnTo>
                    <a:pt x="73" y="284"/>
                  </a:lnTo>
                  <a:lnTo>
                    <a:pt x="97" y="278"/>
                  </a:lnTo>
                  <a:lnTo>
                    <a:pt x="121" y="268"/>
                  </a:lnTo>
                  <a:lnTo>
                    <a:pt x="121" y="268"/>
                  </a:lnTo>
                  <a:lnTo>
                    <a:pt x="150" y="252"/>
                  </a:lnTo>
                  <a:lnTo>
                    <a:pt x="180" y="232"/>
                  </a:lnTo>
                  <a:lnTo>
                    <a:pt x="206" y="208"/>
                  </a:lnTo>
                  <a:lnTo>
                    <a:pt x="230" y="182"/>
                  </a:lnTo>
                  <a:lnTo>
                    <a:pt x="230" y="182"/>
                  </a:lnTo>
                  <a:lnTo>
                    <a:pt x="246" y="158"/>
                  </a:lnTo>
                  <a:lnTo>
                    <a:pt x="261" y="132"/>
                  </a:lnTo>
                  <a:lnTo>
                    <a:pt x="271" y="106"/>
                  </a:lnTo>
                  <a:lnTo>
                    <a:pt x="281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Freeform 2175">
              <a:extLst>
                <a:ext uri="{FF2B5EF4-FFF2-40B4-BE49-F238E27FC236}">
                  <a16:creationId xmlns:a16="http://schemas.microsoft.com/office/drawing/2014/main" id="{EDDB24A5-EBA5-4E07-8431-3AFF95041C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16038" y="7283450"/>
              <a:ext cx="798513" cy="806450"/>
            </a:xfrm>
            <a:custGeom>
              <a:avLst/>
              <a:gdLst>
                <a:gd name="T0" fmla="*/ 228 w 503"/>
                <a:gd name="T1" fmla="*/ 508 h 508"/>
                <a:gd name="T2" fmla="*/ 156 w 503"/>
                <a:gd name="T3" fmla="*/ 490 h 508"/>
                <a:gd name="T4" fmla="*/ 93 w 503"/>
                <a:gd name="T5" fmla="*/ 452 h 508"/>
                <a:gd name="T6" fmla="*/ 57 w 503"/>
                <a:gd name="T7" fmla="*/ 416 h 508"/>
                <a:gd name="T8" fmla="*/ 20 w 503"/>
                <a:gd name="T9" fmla="*/ 352 h 508"/>
                <a:gd name="T10" fmla="*/ 2 w 503"/>
                <a:gd name="T11" fmla="*/ 280 h 508"/>
                <a:gd name="T12" fmla="*/ 2 w 503"/>
                <a:gd name="T13" fmla="*/ 230 h 508"/>
                <a:gd name="T14" fmla="*/ 20 w 503"/>
                <a:gd name="T15" fmla="*/ 158 h 508"/>
                <a:gd name="T16" fmla="*/ 57 w 503"/>
                <a:gd name="T17" fmla="*/ 94 h 508"/>
                <a:gd name="T18" fmla="*/ 93 w 503"/>
                <a:gd name="T19" fmla="*/ 58 h 508"/>
                <a:gd name="T20" fmla="*/ 156 w 503"/>
                <a:gd name="T21" fmla="*/ 20 h 508"/>
                <a:gd name="T22" fmla="*/ 228 w 503"/>
                <a:gd name="T23" fmla="*/ 2 h 508"/>
                <a:gd name="T24" fmla="*/ 277 w 503"/>
                <a:gd name="T25" fmla="*/ 2 h 508"/>
                <a:gd name="T26" fmla="*/ 349 w 503"/>
                <a:gd name="T27" fmla="*/ 20 h 508"/>
                <a:gd name="T28" fmla="*/ 412 w 503"/>
                <a:gd name="T29" fmla="*/ 58 h 508"/>
                <a:gd name="T30" fmla="*/ 448 w 503"/>
                <a:gd name="T31" fmla="*/ 94 h 508"/>
                <a:gd name="T32" fmla="*/ 485 w 503"/>
                <a:gd name="T33" fmla="*/ 158 h 508"/>
                <a:gd name="T34" fmla="*/ 503 w 503"/>
                <a:gd name="T35" fmla="*/ 230 h 508"/>
                <a:gd name="T36" fmla="*/ 503 w 503"/>
                <a:gd name="T37" fmla="*/ 280 h 508"/>
                <a:gd name="T38" fmla="*/ 485 w 503"/>
                <a:gd name="T39" fmla="*/ 352 h 508"/>
                <a:gd name="T40" fmla="*/ 448 w 503"/>
                <a:gd name="T41" fmla="*/ 416 h 508"/>
                <a:gd name="T42" fmla="*/ 412 w 503"/>
                <a:gd name="T43" fmla="*/ 452 h 508"/>
                <a:gd name="T44" fmla="*/ 349 w 503"/>
                <a:gd name="T45" fmla="*/ 490 h 508"/>
                <a:gd name="T46" fmla="*/ 277 w 503"/>
                <a:gd name="T47" fmla="*/ 508 h 508"/>
                <a:gd name="T48" fmla="*/ 251 w 503"/>
                <a:gd name="T49" fmla="*/ 54 h 508"/>
                <a:gd name="T50" fmla="*/ 212 w 503"/>
                <a:gd name="T51" fmla="*/ 58 h 508"/>
                <a:gd name="T52" fmla="*/ 158 w 503"/>
                <a:gd name="T53" fmla="*/ 78 h 508"/>
                <a:gd name="T54" fmla="*/ 111 w 503"/>
                <a:gd name="T55" fmla="*/ 112 h 508"/>
                <a:gd name="T56" fmla="*/ 87 w 503"/>
                <a:gd name="T57" fmla="*/ 144 h 508"/>
                <a:gd name="T58" fmla="*/ 61 w 503"/>
                <a:gd name="T59" fmla="*/ 196 h 508"/>
                <a:gd name="T60" fmla="*/ 53 w 503"/>
                <a:gd name="T61" fmla="*/ 254 h 508"/>
                <a:gd name="T62" fmla="*/ 57 w 503"/>
                <a:gd name="T63" fmla="*/ 294 h 508"/>
                <a:gd name="T64" fmla="*/ 75 w 503"/>
                <a:gd name="T65" fmla="*/ 350 h 508"/>
                <a:gd name="T66" fmla="*/ 111 w 503"/>
                <a:gd name="T67" fmla="*/ 396 h 508"/>
                <a:gd name="T68" fmla="*/ 142 w 503"/>
                <a:gd name="T69" fmla="*/ 422 h 508"/>
                <a:gd name="T70" fmla="*/ 194 w 503"/>
                <a:gd name="T71" fmla="*/ 448 h 508"/>
                <a:gd name="T72" fmla="*/ 251 w 503"/>
                <a:gd name="T73" fmla="*/ 456 h 508"/>
                <a:gd name="T74" fmla="*/ 291 w 503"/>
                <a:gd name="T75" fmla="*/ 452 h 508"/>
                <a:gd name="T76" fmla="*/ 347 w 503"/>
                <a:gd name="T77" fmla="*/ 432 h 508"/>
                <a:gd name="T78" fmla="*/ 392 w 503"/>
                <a:gd name="T79" fmla="*/ 396 h 508"/>
                <a:gd name="T80" fmla="*/ 418 w 503"/>
                <a:gd name="T81" fmla="*/ 366 h 508"/>
                <a:gd name="T82" fmla="*/ 444 w 503"/>
                <a:gd name="T83" fmla="*/ 314 h 508"/>
                <a:gd name="T84" fmla="*/ 452 w 503"/>
                <a:gd name="T85" fmla="*/ 254 h 508"/>
                <a:gd name="T86" fmla="*/ 448 w 503"/>
                <a:gd name="T87" fmla="*/ 216 h 508"/>
                <a:gd name="T88" fmla="*/ 428 w 503"/>
                <a:gd name="T89" fmla="*/ 160 h 508"/>
                <a:gd name="T90" fmla="*/ 392 w 503"/>
                <a:gd name="T91" fmla="*/ 112 h 508"/>
                <a:gd name="T92" fmla="*/ 362 w 503"/>
                <a:gd name="T93" fmla="*/ 88 h 508"/>
                <a:gd name="T94" fmla="*/ 311 w 503"/>
                <a:gd name="T95" fmla="*/ 62 h 508"/>
                <a:gd name="T96" fmla="*/ 251 w 503"/>
                <a:gd name="T97" fmla="*/ 5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3" h="508">
                  <a:moveTo>
                    <a:pt x="251" y="508"/>
                  </a:moveTo>
                  <a:lnTo>
                    <a:pt x="251" y="508"/>
                  </a:lnTo>
                  <a:lnTo>
                    <a:pt x="228" y="508"/>
                  </a:lnTo>
                  <a:lnTo>
                    <a:pt x="202" y="504"/>
                  </a:lnTo>
                  <a:lnTo>
                    <a:pt x="178" y="498"/>
                  </a:lnTo>
                  <a:lnTo>
                    <a:pt x="156" y="490"/>
                  </a:lnTo>
                  <a:lnTo>
                    <a:pt x="132" y="480"/>
                  </a:lnTo>
                  <a:lnTo>
                    <a:pt x="113" y="466"/>
                  </a:lnTo>
                  <a:lnTo>
                    <a:pt x="93" y="452"/>
                  </a:lnTo>
                  <a:lnTo>
                    <a:pt x="73" y="434"/>
                  </a:lnTo>
                  <a:lnTo>
                    <a:pt x="73" y="434"/>
                  </a:lnTo>
                  <a:lnTo>
                    <a:pt x="57" y="416"/>
                  </a:lnTo>
                  <a:lnTo>
                    <a:pt x="41" y="396"/>
                  </a:lnTo>
                  <a:lnTo>
                    <a:pt x="29" y="374"/>
                  </a:lnTo>
                  <a:lnTo>
                    <a:pt x="20" y="352"/>
                  </a:lnTo>
                  <a:lnTo>
                    <a:pt x="12" y="328"/>
                  </a:lnTo>
                  <a:lnTo>
                    <a:pt x="6" y="304"/>
                  </a:lnTo>
                  <a:lnTo>
                    <a:pt x="2" y="280"/>
                  </a:lnTo>
                  <a:lnTo>
                    <a:pt x="0" y="254"/>
                  </a:lnTo>
                  <a:lnTo>
                    <a:pt x="0" y="254"/>
                  </a:lnTo>
                  <a:lnTo>
                    <a:pt x="2" y="230"/>
                  </a:lnTo>
                  <a:lnTo>
                    <a:pt x="6" y="204"/>
                  </a:lnTo>
                  <a:lnTo>
                    <a:pt x="12" y="180"/>
                  </a:lnTo>
                  <a:lnTo>
                    <a:pt x="20" y="158"/>
                  </a:lnTo>
                  <a:lnTo>
                    <a:pt x="29" y="136"/>
                  </a:lnTo>
                  <a:lnTo>
                    <a:pt x="41" y="114"/>
                  </a:lnTo>
                  <a:lnTo>
                    <a:pt x="57" y="94"/>
                  </a:lnTo>
                  <a:lnTo>
                    <a:pt x="73" y="74"/>
                  </a:lnTo>
                  <a:lnTo>
                    <a:pt x="73" y="74"/>
                  </a:lnTo>
                  <a:lnTo>
                    <a:pt x="93" y="58"/>
                  </a:lnTo>
                  <a:lnTo>
                    <a:pt x="113" y="44"/>
                  </a:lnTo>
                  <a:lnTo>
                    <a:pt x="132" y="30"/>
                  </a:lnTo>
                  <a:lnTo>
                    <a:pt x="156" y="20"/>
                  </a:lnTo>
                  <a:lnTo>
                    <a:pt x="178" y="12"/>
                  </a:lnTo>
                  <a:lnTo>
                    <a:pt x="202" y="6"/>
                  </a:lnTo>
                  <a:lnTo>
                    <a:pt x="228" y="2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7" y="2"/>
                  </a:lnTo>
                  <a:lnTo>
                    <a:pt x="301" y="6"/>
                  </a:lnTo>
                  <a:lnTo>
                    <a:pt x="325" y="12"/>
                  </a:lnTo>
                  <a:lnTo>
                    <a:pt x="349" y="20"/>
                  </a:lnTo>
                  <a:lnTo>
                    <a:pt x="370" y="30"/>
                  </a:lnTo>
                  <a:lnTo>
                    <a:pt x="392" y="44"/>
                  </a:lnTo>
                  <a:lnTo>
                    <a:pt x="412" y="58"/>
                  </a:lnTo>
                  <a:lnTo>
                    <a:pt x="430" y="74"/>
                  </a:lnTo>
                  <a:lnTo>
                    <a:pt x="430" y="74"/>
                  </a:lnTo>
                  <a:lnTo>
                    <a:pt x="448" y="94"/>
                  </a:lnTo>
                  <a:lnTo>
                    <a:pt x="461" y="114"/>
                  </a:lnTo>
                  <a:lnTo>
                    <a:pt x="473" y="136"/>
                  </a:lnTo>
                  <a:lnTo>
                    <a:pt x="485" y="158"/>
                  </a:lnTo>
                  <a:lnTo>
                    <a:pt x="493" y="180"/>
                  </a:lnTo>
                  <a:lnTo>
                    <a:pt x="499" y="204"/>
                  </a:lnTo>
                  <a:lnTo>
                    <a:pt x="503" y="230"/>
                  </a:lnTo>
                  <a:lnTo>
                    <a:pt x="503" y="254"/>
                  </a:lnTo>
                  <a:lnTo>
                    <a:pt x="503" y="254"/>
                  </a:lnTo>
                  <a:lnTo>
                    <a:pt x="503" y="280"/>
                  </a:lnTo>
                  <a:lnTo>
                    <a:pt x="499" y="304"/>
                  </a:lnTo>
                  <a:lnTo>
                    <a:pt x="493" y="328"/>
                  </a:lnTo>
                  <a:lnTo>
                    <a:pt x="485" y="352"/>
                  </a:lnTo>
                  <a:lnTo>
                    <a:pt x="473" y="374"/>
                  </a:lnTo>
                  <a:lnTo>
                    <a:pt x="461" y="396"/>
                  </a:lnTo>
                  <a:lnTo>
                    <a:pt x="448" y="416"/>
                  </a:lnTo>
                  <a:lnTo>
                    <a:pt x="430" y="434"/>
                  </a:lnTo>
                  <a:lnTo>
                    <a:pt x="430" y="434"/>
                  </a:lnTo>
                  <a:lnTo>
                    <a:pt x="412" y="452"/>
                  </a:lnTo>
                  <a:lnTo>
                    <a:pt x="392" y="466"/>
                  </a:lnTo>
                  <a:lnTo>
                    <a:pt x="370" y="480"/>
                  </a:lnTo>
                  <a:lnTo>
                    <a:pt x="349" y="490"/>
                  </a:lnTo>
                  <a:lnTo>
                    <a:pt x="325" y="498"/>
                  </a:lnTo>
                  <a:lnTo>
                    <a:pt x="301" y="504"/>
                  </a:lnTo>
                  <a:lnTo>
                    <a:pt x="277" y="508"/>
                  </a:lnTo>
                  <a:lnTo>
                    <a:pt x="251" y="508"/>
                  </a:lnTo>
                  <a:lnTo>
                    <a:pt x="251" y="508"/>
                  </a:lnTo>
                  <a:close/>
                  <a:moveTo>
                    <a:pt x="251" y="54"/>
                  </a:moveTo>
                  <a:lnTo>
                    <a:pt x="251" y="54"/>
                  </a:lnTo>
                  <a:lnTo>
                    <a:pt x="232" y="54"/>
                  </a:lnTo>
                  <a:lnTo>
                    <a:pt x="212" y="58"/>
                  </a:lnTo>
                  <a:lnTo>
                    <a:pt x="194" y="62"/>
                  </a:lnTo>
                  <a:lnTo>
                    <a:pt x="176" y="68"/>
                  </a:lnTo>
                  <a:lnTo>
                    <a:pt x="158" y="78"/>
                  </a:lnTo>
                  <a:lnTo>
                    <a:pt x="142" y="88"/>
                  </a:lnTo>
                  <a:lnTo>
                    <a:pt x="127" y="100"/>
                  </a:lnTo>
                  <a:lnTo>
                    <a:pt x="111" y="112"/>
                  </a:lnTo>
                  <a:lnTo>
                    <a:pt x="111" y="112"/>
                  </a:lnTo>
                  <a:lnTo>
                    <a:pt x="97" y="128"/>
                  </a:lnTo>
                  <a:lnTo>
                    <a:pt x="87" y="144"/>
                  </a:lnTo>
                  <a:lnTo>
                    <a:pt x="75" y="160"/>
                  </a:lnTo>
                  <a:lnTo>
                    <a:pt x="67" y="178"/>
                  </a:lnTo>
                  <a:lnTo>
                    <a:pt x="61" y="196"/>
                  </a:lnTo>
                  <a:lnTo>
                    <a:pt x="57" y="216"/>
                  </a:lnTo>
                  <a:lnTo>
                    <a:pt x="53" y="234"/>
                  </a:lnTo>
                  <a:lnTo>
                    <a:pt x="53" y="254"/>
                  </a:lnTo>
                  <a:lnTo>
                    <a:pt x="53" y="254"/>
                  </a:lnTo>
                  <a:lnTo>
                    <a:pt x="53" y="274"/>
                  </a:lnTo>
                  <a:lnTo>
                    <a:pt x="57" y="294"/>
                  </a:lnTo>
                  <a:lnTo>
                    <a:pt x="61" y="314"/>
                  </a:lnTo>
                  <a:lnTo>
                    <a:pt x="67" y="332"/>
                  </a:lnTo>
                  <a:lnTo>
                    <a:pt x="75" y="350"/>
                  </a:lnTo>
                  <a:lnTo>
                    <a:pt x="87" y="366"/>
                  </a:lnTo>
                  <a:lnTo>
                    <a:pt x="97" y="382"/>
                  </a:lnTo>
                  <a:lnTo>
                    <a:pt x="111" y="396"/>
                  </a:lnTo>
                  <a:lnTo>
                    <a:pt x="111" y="396"/>
                  </a:lnTo>
                  <a:lnTo>
                    <a:pt x="127" y="410"/>
                  </a:lnTo>
                  <a:lnTo>
                    <a:pt x="142" y="422"/>
                  </a:lnTo>
                  <a:lnTo>
                    <a:pt x="158" y="432"/>
                  </a:lnTo>
                  <a:lnTo>
                    <a:pt x="176" y="440"/>
                  </a:lnTo>
                  <a:lnTo>
                    <a:pt x="194" y="448"/>
                  </a:lnTo>
                  <a:lnTo>
                    <a:pt x="212" y="452"/>
                  </a:lnTo>
                  <a:lnTo>
                    <a:pt x="232" y="454"/>
                  </a:lnTo>
                  <a:lnTo>
                    <a:pt x="251" y="456"/>
                  </a:lnTo>
                  <a:lnTo>
                    <a:pt x="251" y="456"/>
                  </a:lnTo>
                  <a:lnTo>
                    <a:pt x="271" y="454"/>
                  </a:lnTo>
                  <a:lnTo>
                    <a:pt x="291" y="452"/>
                  </a:lnTo>
                  <a:lnTo>
                    <a:pt x="311" y="448"/>
                  </a:lnTo>
                  <a:lnTo>
                    <a:pt x="329" y="440"/>
                  </a:lnTo>
                  <a:lnTo>
                    <a:pt x="347" y="432"/>
                  </a:lnTo>
                  <a:lnTo>
                    <a:pt x="362" y="422"/>
                  </a:lnTo>
                  <a:lnTo>
                    <a:pt x="378" y="410"/>
                  </a:lnTo>
                  <a:lnTo>
                    <a:pt x="392" y="396"/>
                  </a:lnTo>
                  <a:lnTo>
                    <a:pt x="392" y="396"/>
                  </a:lnTo>
                  <a:lnTo>
                    <a:pt x="406" y="382"/>
                  </a:lnTo>
                  <a:lnTo>
                    <a:pt x="418" y="366"/>
                  </a:lnTo>
                  <a:lnTo>
                    <a:pt x="428" y="350"/>
                  </a:lnTo>
                  <a:lnTo>
                    <a:pt x="436" y="332"/>
                  </a:lnTo>
                  <a:lnTo>
                    <a:pt x="444" y="314"/>
                  </a:lnTo>
                  <a:lnTo>
                    <a:pt x="448" y="294"/>
                  </a:lnTo>
                  <a:lnTo>
                    <a:pt x="450" y="274"/>
                  </a:lnTo>
                  <a:lnTo>
                    <a:pt x="452" y="254"/>
                  </a:lnTo>
                  <a:lnTo>
                    <a:pt x="452" y="254"/>
                  </a:lnTo>
                  <a:lnTo>
                    <a:pt x="450" y="234"/>
                  </a:lnTo>
                  <a:lnTo>
                    <a:pt x="448" y="216"/>
                  </a:lnTo>
                  <a:lnTo>
                    <a:pt x="444" y="196"/>
                  </a:lnTo>
                  <a:lnTo>
                    <a:pt x="436" y="178"/>
                  </a:lnTo>
                  <a:lnTo>
                    <a:pt x="428" y="160"/>
                  </a:lnTo>
                  <a:lnTo>
                    <a:pt x="418" y="144"/>
                  </a:lnTo>
                  <a:lnTo>
                    <a:pt x="406" y="128"/>
                  </a:lnTo>
                  <a:lnTo>
                    <a:pt x="392" y="112"/>
                  </a:lnTo>
                  <a:lnTo>
                    <a:pt x="392" y="112"/>
                  </a:lnTo>
                  <a:lnTo>
                    <a:pt x="378" y="100"/>
                  </a:lnTo>
                  <a:lnTo>
                    <a:pt x="362" y="88"/>
                  </a:lnTo>
                  <a:lnTo>
                    <a:pt x="347" y="78"/>
                  </a:lnTo>
                  <a:lnTo>
                    <a:pt x="329" y="68"/>
                  </a:lnTo>
                  <a:lnTo>
                    <a:pt x="311" y="62"/>
                  </a:lnTo>
                  <a:lnTo>
                    <a:pt x="291" y="58"/>
                  </a:lnTo>
                  <a:lnTo>
                    <a:pt x="271" y="54"/>
                  </a:lnTo>
                  <a:lnTo>
                    <a:pt x="251" y="54"/>
                  </a:lnTo>
                  <a:lnTo>
                    <a:pt x="251" y="5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Freeform 2176">
              <a:extLst>
                <a:ext uri="{FF2B5EF4-FFF2-40B4-BE49-F238E27FC236}">
                  <a16:creationId xmlns:a16="http://schemas.microsoft.com/office/drawing/2014/main" id="{461005BC-2009-4AC8-907C-8B1A71A48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46188" y="7908925"/>
              <a:ext cx="252413" cy="254000"/>
            </a:xfrm>
            <a:custGeom>
              <a:avLst/>
              <a:gdLst>
                <a:gd name="T0" fmla="*/ 36 w 159"/>
                <a:gd name="T1" fmla="*/ 160 h 160"/>
                <a:gd name="T2" fmla="*/ 0 w 159"/>
                <a:gd name="T3" fmla="*/ 122 h 160"/>
                <a:gd name="T4" fmla="*/ 121 w 159"/>
                <a:gd name="T5" fmla="*/ 0 h 160"/>
                <a:gd name="T6" fmla="*/ 159 w 159"/>
                <a:gd name="T7" fmla="*/ 38 h 160"/>
                <a:gd name="T8" fmla="*/ 36 w 159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60">
                  <a:moveTo>
                    <a:pt x="36" y="160"/>
                  </a:moveTo>
                  <a:lnTo>
                    <a:pt x="0" y="122"/>
                  </a:lnTo>
                  <a:lnTo>
                    <a:pt x="121" y="0"/>
                  </a:lnTo>
                  <a:lnTo>
                    <a:pt x="159" y="38"/>
                  </a:lnTo>
                  <a:lnTo>
                    <a:pt x="36" y="16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2177">
              <a:extLst>
                <a:ext uri="{FF2B5EF4-FFF2-40B4-BE49-F238E27FC236}">
                  <a16:creationId xmlns:a16="http://schemas.microsoft.com/office/drawing/2014/main" id="{71D8D28B-3EA6-456A-9168-A32855B61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01676" y="8029575"/>
              <a:ext cx="676275" cy="682625"/>
            </a:xfrm>
            <a:custGeom>
              <a:avLst/>
              <a:gdLst>
                <a:gd name="T0" fmla="*/ 10 w 426"/>
                <a:gd name="T1" fmla="*/ 334 h 430"/>
                <a:gd name="T2" fmla="*/ 10 w 426"/>
                <a:gd name="T3" fmla="*/ 334 h 430"/>
                <a:gd name="T4" fmla="*/ 6 w 426"/>
                <a:gd name="T5" fmla="*/ 340 h 430"/>
                <a:gd name="T6" fmla="*/ 2 w 426"/>
                <a:gd name="T7" fmla="*/ 346 h 430"/>
                <a:gd name="T8" fmla="*/ 0 w 426"/>
                <a:gd name="T9" fmla="*/ 352 h 430"/>
                <a:gd name="T10" fmla="*/ 0 w 426"/>
                <a:gd name="T11" fmla="*/ 360 h 430"/>
                <a:gd name="T12" fmla="*/ 0 w 426"/>
                <a:gd name="T13" fmla="*/ 366 h 430"/>
                <a:gd name="T14" fmla="*/ 2 w 426"/>
                <a:gd name="T15" fmla="*/ 374 h 430"/>
                <a:gd name="T16" fmla="*/ 6 w 426"/>
                <a:gd name="T17" fmla="*/ 380 h 430"/>
                <a:gd name="T18" fmla="*/ 10 w 426"/>
                <a:gd name="T19" fmla="*/ 384 h 430"/>
                <a:gd name="T20" fmla="*/ 44 w 426"/>
                <a:gd name="T21" fmla="*/ 420 h 430"/>
                <a:gd name="T22" fmla="*/ 44 w 426"/>
                <a:gd name="T23" fmla="*/ 420 h 430"/>
                <a:gd name="T24" fmla="*/ 50 w 426"/>
                <a:gd name="T25" fmla="*/ 424 h 430"/>
                <a:gd name="T26" fmla="*/ 56 w 426"/>
                <a:gd name="T27" fmla="*/ 426 h 430"/>
                <a:gd name="T28" fmla="*/ 62 w 426"/>
                <a:gd name="T29" fmla="*/ 428 h 430"/>
                <a:gd name="T30" fmla="*/ 70 w 426"/>
                <a:gd name="T31" fmla="*/ 430 h 430"/>
                <a:gd name="T32" fmla="*/ 76 w 426"/>
                <a:gd name="T33" fmla="*/ 428 h 430"/>
                <a:gd name="T34" fmla="*/ 81 w 426"/>
                <a:gd name="T35" fmla="*/ 426 h 430"/>
                <a:gd name="T36" fmla="*/ 89 w 426"/>
                <a:gd name="T37" fmla="*/ 424 h 430"/>
                <a:gd name="T38" fmla="*/ 93 w 426"/>
                <a:gd name="T39" fmla="*/ 420 h 430"/>
                <a:gd name="T40" fmla="*/ 416 w 426"/>
                <a:gd name="T41" fmla="*/ 94 h 430"/>
                <a:gd name="T42" fmla="*/ 416 w 426"/>
                <a:gd name="T43" fmla="*/ 94 h 430"/>
                <a:gd name="T44" fmla="*/ 420 w 426"/>
                <a:gd name="T45" fmla="*/ 88 h 430"/>
                <a:gd name="T46" fmla="*/ 424 w 426"/>
                <a:gd name="T47" fmla="*/ 82 h 430"/>
                <a:gd name="T48" fmla="*/ 426 w 426"/>
                <a:gd name="T49" fmla="*/ 76 h 430"/>
                <a:gd name="T50" fmla="*/ 426 w 426"/>
                <a:gd name="T51" fmla="*/ 68 h 430"/>
                <a:gd name="T52" fmla="*/ 426 w 426"/>
                <a:gd name="T53" fmla="*/ 62 h 430"/>
                <a:gd name="T54" fmla="*/ 424 w 426"/>
                <a:gd name="T55" fmla="*/ 56 h 430"/>
                <a:gd name="T56" fmla="*/ 420 w 426"/>
                <a:gd name="T57" fmla="*/ 50 h 430"/>
                <a:gd name="T58" fmla="*/ 416 w 426"/>
                <a:gd name="T59" fmla="*/ 44 h 430"/>
                <a:gd name="T60" fmla="*/ 383 w 426"/>
                <a:gd name="T61" fmla="*/ 10 h 430"/>
                <a:gd name="T62" fmla="*/ 383 w 426"/>
                <a:gd name="T63" fmla="*/ 10 h 430"/>
                <a:gd name="T64" fmla="*/ 377 w 426"/>
                <a:gd name="T65" fmla="*/ 4 h 430"/>
                <a:gd name="T66" fmla="*/ 371 w 426"/>
                <a:gd name="T67" fmla="*/ 2 h 430"/>
                <a:gd name="T68" fmla="*/ 365 w 426"/>
                <a:gd name="T69" fmla="*/ 0 h 430"/>
                <a:gd name="T70" fmla="*/ 357 w 426"/>
                <a:gd name="T71" fmla="*/ 0 h 430"/>
                <a:gd name="T72" fmla="*/ 351 w 426"/>
                <a:gd name="T73" fmla="*/ 0 h 430"/>
                <a:gd name="T74" fmla="*/ 345 w 426"/>
                <a:gd name="T75" fmla="*/ 2 h 430"/>
                <a:gd name="T76" fmla="*/ 337 w 426"/>
                <a:gd name="T77" fmla="*/ 4 h 430"/>
                <a:gd name="T78" fmla="*/ 333 w 426"/>
                <a:gd name="T79" fmla="*/ 10 h 430"/>
                <a:gd name="T80" fmla="*/ 10 w 426"/>
                <a:gd name="T81" fmla="*/ 334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6" h="430">
                  <a:moveTo>
                    <a:pt x="10" y="334"/>
                  </a:moveTo>
                  <a:lnTo>
                    <a:pt x="10" y="334"/>
                  </a:lnTo>
                  <a:lnTo>
                    <a:pt x="6" y="340"/>
                  </a:lnTo>
                  <a:lnTo>
                    <a:pt x="2" y="346"/>
                  </a:lnTo>
                  <a:lnTo>
                    <a:pt x="0" y="352"/>
                  </a:lnTo>
                  <a:lnTo>
                    <a:pt x="0" y="360"/>
                  </a:lnTo>
                  <a:lnTo>
                    <a:pt x="0" y="366"/>
                  </a:lnTo>
                  <a:lnTo>
                    <a:pt x="2" y="374"/>
                  </a:lnTo>
                  <a:lnTo>
                    <a:pt x="6" y="380"/>
                  </a:lnTo>
                  <a:lnTo>
                    <a:pt x="10" y="384"/>
                  </a:lnTo>
                  <a:lnTo>
                    <a:pt x="44" y="420"/>
                  </a:lnTo>
                  <a:lnTo>
                    <a:pt x="44" y="420"/>
                  </a:lnTo>
                  <a:lnTo>
                    <a:pt x="50" y="424"/>
                  </a:lnTo>
                  <a:lnTo>
                    <a:pt x="56" y="426"/>
                  </a:lnTo>
                  <a:lnTo>
                    <a:pt x="62" y="428"/>
                  </a:lnTo>
                  <a:lnTo>
                    <a:pt x="70" y="430"/>
                  </a:lnTo>
                  <a:lnTo>
                    <a:pt x="76" y="428"/>
                  </a:lnTo>
                  <a:lnTo>
                    <a:pt x="81" y="426"/>
                  </a:lnTo>
                  <a:lnTo>
                    <a:pt x="89" y="424"/>
                  </a:lnTo>
                  <a:lnTo>
                    <a:pt x="93" y="420"/>
                  </a:lnTo>
                  <a:lnTo>
                    <a:pt x="416" y="94"/>
                  </a:lnTo>
                  <a:lnTo>
                    <a:pt x="416" y="94"/>
                  </a:lnTo>
                  <a:lnTo>
                    <a:pt x="420" y="88"/>
                  </a:lnTo>
                  <a:lnTo>
                    <a:pt x="424" y="82"/>
                  </a:lnTo>
                  <a:lnTo>
                    <a:pt x="426" y="76"/>
                  </a:lnTo>
                  <a:lnTo>
                    <a:pt x="426" y="68"/>
                  </a:lnTo>
                  <a:lnTo>
                    <a:pt x="426" y="62"/>
                  </a:lnTo>
                  <a:lnTo>
                    <a:pt x="424" y="56"/>
                  </a:lnTo>
                  <a:lnTo>
                    <a:pt x="420" y="50"/>
                  </a:lnTo>
                  <a:lnTo>
                    <a:pt x="416" y="44"/>
                  </a:lnTo>
                  <a:lnTo>
                    <a:pt x="383" y="10"/>
                  </a:lnTo>
                  <a:lnTo>
                    <a:pt x="383" y="10"/>
                  </a:lnTo>
                  <a:lnTo>
                    <a:pt x="377" y="4"/>
                  </a:lnTo>
                  <a:lnTo>
                    <a:pt x="371" y="2"/>
                  </a:lnTo>
                  <a:lnTo>
                    <a:pt x="365" y="0"/>
                  </a:lnTo>
                  <a:lnTo>
                    <a:pt x="357" y="0"/>
                  </a:lnTo>
                  <a:lnTo>
                    <a:pt x="351" y="0"/>
                  </a:lnTo>
                  <a:lnTo>
                    <a:pt x="345" y="2"/>
                  </a:lnTo>
                  <a:lnTo>
                    <a:pt x="337" y="4"/>
                  </a:lnTo>
                  <a:lnTo>
                    <a:pt x="333" y="10"/>
                  </a:lnTo>
                  <a:lnTo>
                    <a:pt x="10" y="334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2178">
              <a:extLst>
                <a:ext uri="{FF2B5EF4-FFF2-40B4-BE49-F238E27FC236}">
                  <a16:creationId xmlns:a16="http://schemas.microsoft.com/office/drawing/2014/main" id="{D29191DD-825F-4182-8C57-43FE8FFBF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68401" y="8086725"/>
              <a:ext cx="153988" cy="152400"/>
            </a:xfrm>
            <a:custGeom>
              <a:avLst/>
              <a:gdLst>
                <a:gd name="T0" fmla="*/ 85 w 97"/>
                <a:gd name="T1" fmla="*/ 96 h 96"/>
                <a:gd name="T2" fmla="*/ 0 w 97"/>
                <a:gd name="T3" fmla="*/ 12 h 96"/>
                <a:gd name="T4" fmla="*/ 13 w 97"/>
                <a:gd name="T5" fmla="*/ 0 h 96"/>
                <a:gd name="T6" fmla="*/ 97 w 97"/>
                <a:gd name="T7" fmla="*/ 84 h 96"/>
                <a:gd name="T8" fmla="*/ 85 w 97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6">
                  <a:moveTo>
                    <a:pt x="85" y="96"/>
                  </a:moveTo>
                  <a:lnTo>
                    <a:pt x="0" y="12"/>
                  </a:lnTo>
                  <a:lnTo>
                    <a:pt x="13" y="0"/>
                  </a:lnTo>
                  <a:lnTo>
                    <a:pt x="97" y="84"/>
                  </a:lnTo>
                  <a:lnTo>
                    <a:pt x="85" y="96"/>
                  </a:lnTo>
                  <a:close/>
                </a:path>
              </a:pathLst>
            </a:cu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2179">
              <a:extLst>
                <a:ext uri="{FF2B5EF4-FFF2-40B4-BE49-F238E27FC236}">
                  <a16:creationId xmlns:a16="http://schemas.microsoft.com/office/drawing/2014/main" id="{380D0558-F582-4F46-93BF-1C0788934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23951" y="8131175"/>
              <a:ext cx="150813" cy="155575"/>
            </a:xfrm>
            <a:custGeom>
              <a:avLst/>
              <a:gdLst>
                <a:gd name="T0" fmla="*/ 83 w 95"/>
                <a:gd name="T1" fmla="*/ 98 h 98"/>
                <a:gd name="T2" fmla="*/ 0 w 95"/>
                <a:gd name="T3" fmla="*/ 14 h 98"/>
                <a:gd name="T4" fmla="*/ 12 w 95"/>
                <a:gd name="T5" fmla="*/ 0 h 98"/>
                <a:gd name="T6" fmla="*/ 95 w 95"/>
                <a:gd name="T7" fmla="*/ 86 h 98"/>
                <a:gd name="T8" fmla="*/ 83 w 95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8">
                  <a:moveTo>
                    <a:pt x="83" y="98"/>
                  </a:moveTo>
                  <a:lnTo>
                    <a:pt x="0" y="14"/>
                  </a:lnTo>
                  <a:lnTo>
                    <a:pt x="12" y="0"/>
                  </a:lnTo>
                  <a:lnTo>
                    <a:pt x="95" y="86"/>
                  </a:lnTo>
                  <a:lnTo>
                    <a:pt x="83" y="98"/>
                  </a:lnTo>
                  <a:close/>
                </a:path>
              </a:pathLst>
            </a:cu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2180">
              <a:extLst>
                <a:ext uri="{FF2B5EF4-FFF2-40B4-BE49-F238E27FC236}">
                  <a16:creationId xmlns:a16="http://schemas.microsoft.com/office/drawing/2014/main" id="{EFC15DE4-E89B-4C5C-831E-D879403D8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58826" y="8499475"/>
              <a:ext cx="153988" cy="155575"/>
            </a:xfrm>
            <a:custGeom>
              <a:avLst/>
              <a:gdLst>
                <a:gd name="T0" fmla="*/ 83 w 97"/>
                <a:gd name="T1" fmla="*/ 98 h 98"/>
                <a:gd name="T2" fmla="*/ 0 w 97"/>
                <a:gd name="T3" fmla="*/ 12 h 98"/>
                <a:gd name="T4" fmla="*/ 12 w 97"/>
                <a:gd name="T5" fmla="*/ 0 h 98"/>
                <a:gd name="T6" fmla="*/ 97 w 97"/>
                <a:gd name="T7" fmla="*/ 84 h 98"/>
                <a:gd name="T8" fmla="*/ 83 w 97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8">
                  <a:moveTo>
                    <a:pt x="83" y="98"/>
                  </a:moveTo>
                  <a:lnTo>
                    <a:pt x="0" y="12"/>
                  </a:lnTo>
                  <a:lnTo>
                    <a:pt x="12" y="0"/>
                  </a:lnTo>
                  <a:lnTo>
                    <a:pt x="97" y="84"/>
                  </a:lnTo>
                  <a:lnTo>
                    <a:pt x="83" y="98"/>
                  </a:lnTo>
                  <a:close/>
                </a:path>
              </a:pathLst>
            </a:cu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2181">
              <a:extLst>
                <a:ext uri="{FF2B5EF4-FFF2-40B4-BE49-F238E27FC236}">
                  <a16:creationId xmlns:a16="http://schemas.microsoft.com/office/drawing/2014/main" id="{92011B25-7EE4-4518-B107-A89FDEC17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06451" y="8451850"/>
              <a:ext cx="150813" cy="155575"/>
            </a:xfrm>
            <a:custGeom>
              <a:avLst/>
              <a:gdLst>
                <a:gd name="T0" fmla="*/ 83 w 95"/>
                <a:gd name="T1" fmla="*/ 98 h 98"/>
                <a:gd name="T2" fmla="*/ 0 w 95"/>
                <a:gd name="T3" fmla="*/ 14 h 98"/>
                <a:gd name="T4" fmla="*/ 12 w 95"/>
                <a:gd name="T5" fmla="*/ 0 h 98"/>
                <a:gd name="T6" fmla="*/ 95 w 95"/>
                <a:gd name="T7" fmla="*/ 86 h 98"/>
                <a:gd name="T8" fmla="*/ 83 w 95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8">
                  <a:moveTo>
                    <a:pt x="83" y="98"/>
                  </a:moveTo>
                  <a:lnTo>
                    <a:pt x="0" y="14"/>
                  </a:lnTo>
                  <a:lnTo>
                    <a:pt x="12" y="0"/>
                  </a:lnTo>
                  <a:lnTo>
                    <a:pt x="95" y="86"/>
                  </a:lnTo>
                  <a:lnTo>
                    <a:pt x="83" y="98"/>
                  </a:lnTo>
                  <a:close/>
                </a:path>
              </a:pathLst>
            </a:cu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75D8D95F-0B1B-4390-B93D-909ADF986A38}"/>
              </a:ext>
            </a:extLst>
          </p:cNvPr>
          <p:cNvGrpSpPr/>
          <p:nvPr/>
        </p:nvGrpSpPr>
        <p:grpSpPr>
          <a:xfrm>
            <a:off x="27738586" y="3695540"/>
            <a:ext cx="1919288" cy="1958975"/>
            <a:chOff x="22056726" y="9961563"/>
            <a:chExt cx="1919288" cy="1958975"/>
          </a:xfrm>
        </p:grpSpPr>
        <p:sp>
          <p:nvSpPr>
            <p:cNvPr id="327" name="Rectangle 1827">
              <a:extLst>
                <a:ext uri="{FF2B5EF4-FFF2-40B4-BE49-F238E27FC236}">
                  <a16:creationId xmlns:a16="http://schemas.microsoft.com/office/drawing/2014/main" id="{83555896-1025-4E8C-B269-6F4D871DA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39413" y="10434638"/>
              <a:ext cx="125413" cy="155575"/>
            </a:xfrm>
            <a:prstGeom prst="rect">
              <a:avLst/>
            </a:pr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828">
              <a:extLst>
                <a:ext uri="{FF2B5EF4-FFF2-40B4-BE49-F238E27FC236}">
                  <a16:creationId xmlns:a16="http://schemas.microsoft.com/office/drawing/2014/main" id="{69E5F213-2BE0-47E3-83BA-7A2D29B4A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9088" y="10285413"/>
              <a:ext cx="246063" cy="161925"/>
            </a:xfrm>
            <a:custGeom>
              <a:avLst/>
              <a:gdLst>
                <a:gd name="T0" fmla="*/ 155 w 155"/>
                <a:gd name="T1" fmla="*/ 102 h 102"/>
                <a:gd name="T2" fmla="*/ 0 w 155"/>
                <a:gd name="T3" fmla="*/ 102 h 102"/>
                <a:gd name="T4" fmla="*/ 77 w 155"/>
                <a:gd name="T5" fmla="*/ 0 h 102"/>
                <a:gd name="T6" fmla="*/ 155 w 155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5" h="102">
                  <a:moveTo>
                    <a:pt x="155" y="102"/>
                  </a:moveTo>
                  <a:lnTo>
                    <a:pt x="0" y="102"/>
                  </a:lnTo>
                  <a:lnTo>
                    <a:pt x="77" y="0"/>
                  </a:lnTo>
                  <a:lnTo>
                    <a:pt x="155" y="102"/>
                  </a:lnTo>
                  <a:close/>
                </a:path>
              </a:pathLst>
            </a:cu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Rectangle 1829">
              <a:extLst>
                <a:ext uri="{FF2B5EF4-FFF2-40B4-BE49-F238E27FC236}">
                  <a16:creationId xmlns:a16="http://schemas.microsoft.com/office/drawing/2014/main" id="{DFEE90FD-A782-4443-8DB6-421576444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91663" y="10380663"/>
              <a:ext cx="52388" cy="1539875"/>
            </a:xfrm>
            <a:prstGeom prst="rect">
              <a:avLst/>
            </a:pr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Rectangle 1830">
              <a:extLst>
                <a:ext uri="{FF2B5EF4-FFF2-40B4-BE49-F238E27FC236}">
                  <a16:creationId xmlns:a16="http://schemas.microsoft.com/office/drawing/2014/main" id="{2E4B0E7C-3F98-4E5B-96AE-8641A9C01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56726" y="11755438"/>
              <a:ext cx="1647825" cy="53975"/>
            </a:xfrm>
            <a:prstGeom prst="rect">
              <a:avLst/>
            </a:pr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Rectangle 1831">
              <a:extLst>
                <a:ext uri="{FF2B5EF4-FFF2-40B4-BE49-F238E27FC236}">
                  <a16:creationId xmlns:a16="http://schemas.microsoft.com/office/drawing/2014/main" id="{54D6408D-5C81-4C3E-ACF5-3871BB358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23426" y="11326813"/>
              <a:ext cx="249238" cy="3524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Rectangle 1832">
              <a:extLst>
                <a:ext uri="{FF2B5EF4-FFF2-40B4-BE49-F238E27FC236}">
                  <a16:creationId xmlns:a16="http://schemas.microsoft.com/office/drawing/2014/main" id="{A0B668B2-9743-4552-B203-90CE1D00A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75838" y="11196638"/>
              <a:ext cx="247650" cy="482600"/>
            </a:xfrm>
            <a:prstGeom prst="rect">
              <a:avLst/>
            </a:prstGeom>
            <a:solidFill>
              <a:srgbClr val="FFA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Rectangle 1833">
              <a:extLst>
                <a:ext uri="{FF2B5EF4-FFF2-40B4-BE49-F238E27FC236}">
                  <a16:creationId xmlns:a16="http://schemas.microsoft.com/office/drawing/2014/main" id="{43C9DE82-FBA6-4A94-838F-263B701B5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26663" y="10958513"/>
              <a:ext cx="249238" cy="720725"/>
            </a:xfrm>
            <a:prstGeom prst="rect">
              <a:avLst/>
            </a:pr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Rectangle 1834">
              <a:extLst>
                <a:ext uri="{FF2B5EF4-FFF2-40B4-BE49-F238E27FC236}">
                  <a16:creationId xmlns:a16="http://schemas.microsoft.com/office/drawing/2014/main" id="{D48E7B28-1290-4156-B26C-F33667F00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9076" y="10783888"/>
              <a:ext cx="247650" cy="895350"/>
            </a:xfrm>
            <a:prstGeom prst="rect">
              <a:avLst/>
            </a:prstGeom>
            <a:solidFill>
              <a:srgbClr val="FFA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Rectangle 1835">
              <a:extLst>
                <a:ext uri="{FF2B5EF4-FFF2-40B4-BE49-F238E27FC236}">
                  <a16:creationId xmlns:a16="http://schemas.microsoft.com/office/drawing/2014/main" id="{31401092-18C3-4CF3-BCBD-8F98847EB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29901" y="10552113"/>
              <a:ext cx="249238" cy="11271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1836">
              <a:extLst>
                <a:ext uri="{FF2B5EF4-FFF2-40B4-BE49-F238E27FC236}">
                  <a16:creationId xmlns:a16="http://schemas.microsoft.com/office/drawing/2014/main" id="{D5ADCB64-1100-475D-9F69-3F02D5322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96451" y="10231438"/>
              <a:ext cx="1022350" cy="977900"/>
            </a:xfrm>
            <a:custGeom>
              <a:avLst/>
              <a:gdLst>
                <a:gd name="T0" fmla="*/ 29 w 644"/>
                <a:gd name="T1" fmla="*/ 616 h 616"/>
                <a:gd name="T2" fmla="*/ 0 w 644"/>
                <a:gd name="T3" fmla="*/ 596 h 616"/>
                <a:gd name="T4" fmla="*/ 89 w 644"/>
                <a:gd name="T5" fmla="*/ 466 h 616"/>
                <a:gd name="T6" fmla="*/ 170 w 644"/>
                <a:gd name="T7" fmla="*/ 466 h 616"/>
                <a:gd name="T8" fmla="*/ 255 w 644"/>
                <a:gd name="T9" fmla="*/ 306 h 616"/>
                <a:gd name="T10" fmla="*/ 339 w 644"/>
                <a:gd name="T11" fmla="*/ 306 h 616"/>
                <a:gd name="T12" fmla="*/ 424 w 644"/>
                <a:gd name="T13" fmla="*/ 184 h 616"/>
                <a:gd name="T14" fmla="*/ 505 w 644"/>
                <a:gd name="T15" fmla="*/ 184 h 616"/>
                <a:gd name="T16" fmla="*/ 586 w 644"/>
                <a:gd name="T17" fmla="*/ 34 h 616"/>
                <a:gd name="T18" fmla="*/ 616 w 644"/>
                <a:gd name="T19" fmla="*/ 0 h 616"/>
                <a:gd name="T20" fmla="*/ 644 w 644"/>
                <a:gd name="T21" fmla="*/ 26 h 616"/>
                <a:gd name="T22" fmla="*/ 616 w 644"/>
                <a:gd name="T23" fmla="*/ 56 h 616"/>
                <a:gd name="T24" fmla="*/ 527 w 644"/>
                <a:gd name="T25" fmla="*/ 220 h 616"/>
                <a:gd name="T26" fmla="*/ 442 w 644"/>
                <a:gd name="T27" fmla="*/ 220 h 616"/>
                <a:gd name="T28" fmla="*/ 358 w 644"/>
                <a:gd name="T29" fmla="*/ 344 h 616"/>
                <a:gd name="T30" fmla="*/ 277 w 644"/>
                <a:gd name="T31" fmla="*/ 344 h 616"/>
                <a:gd name="T32" fmla="*/ 194 w 644"/>
                <a:gd name="T33" fmla="*/ 504 h 616"/>
                <a:gd name="T34" fmla="*/ 109 w 644"/>
                <a:gd name="T35" fmla="*/ 504 h 616"/>
                <a:gd name="T36" fmla="*/ 29 w 644"/>
                <a:gd name="T37" fmla="*/ 616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4" h="616">
                  <a:moveTo>
                    <a:pt x="29" y="616"/>
                  </a:moveTo>
                  <a:lnTo>
                    <a:pt x="0" y="596"/>
                  </a:lnTo>
                  <a:lnTo>
                    <a:pt x="89" y="466"/>
                  </a:lnTo>
                  <a:lnTo>
                    <a:pt x="170" y="466"/>
                  </a:lnTo>
                  <a:lnTo>
                    <a:pt x="255" y="306"/>
                  </a:lnTo>
                  <a:lnTo>
                    <a:pt x="339" y="306"/>
                  </a:lnTo>
                  <a:lnTo>
                    <a:pt x="424" y="184"/>
                  </a:lnTo>
                  <a:lnTo>
                    <a:pt x="505" y="184"/>
                  </a:lnTo>
                  <a:lnTo>
                    <a:pt x="586" y="34"/>
                  </a:lnTo>
                  <a:lnTo>
                    <a:pt x="616" y="0"/>
                  </a:lnTo>
                  <a:lnTo>
                    <a:pt x="644" y="26"/>
                  </a:lnTo>
                  <a:lnTo>
                    <a:pt x="616" y="56"/>
                  </a:lnTo>
                  <a:lnTo>
                    <a:pt x="527" y="220"/>
                  </a:lnTo>
                  <a:lnTo>
                    <a:pt x="442" y="220"/>
                  </a:lnTo>
                  <a:lnTo>
                    <a:pt x="358" y="344"/>
                  </a:lnTo>
                  <a:lnTo>
                    <a:pt x="277" y="344"/>
                  </a:lnTo>
                  <a:lnTo>
                    <a:pt x="194" y="504"/>
                  </a:lnTo>
                  <a:lnTo>
                    <a:pt x="109" y="504"/>
                  </a:lnTo>
                  <a:lnTo>
                    <a:pt x="29" y="616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1837">
              <a:extLst>
                <a:ext uri="{FF2B5EF4-FFF2-40B4-BE49-F238E27FC236}">
                  <a16:creationId xmlns:a16="http://schemas.microsoft.com/office/drawing/2014/main" id="{C3B2E968-173A-446A-85F0-CA528D712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85451" y="10126663"/>
              <a:ext cx="223838" cy="231775"/>
            </a:xfrm>
            <a:custGeom>
              <a:avLst/>
              <a:gdLst>
                <a:gd name="T0" fmla="*/ 109 w 141"/>
                <a:gd name="T1" fmla="*/ 146 h 146"/>
                <a:gd name="T2" fmla="*/ 141 w 141"/>
                <a:gd name="T3" fmla="*/ 0 h 146"/>
                <a:gd name="T4" fmla="*/ 0 w 141"/>
                <a:gd name="T5" fmla="*/ 44 h 146"/>
                <a:gd name="T6" fmla="*/ 109 w 141"/>
                <a:gd name="T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146">
                  <a:moveTo>
                    <a:pt x="109" y="146"/>
                  </a:moveTo>
                  <a:lnTo>
                    <a:pt x="141" y="0"/>
                  </a:lnTo>
                  <a:lnTo>
                    <a:pt x="0" y="44"/>
                  </a:lnTo>
                  <a:lnTo>
                    <a:pt x="109" y="146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Rectangle 1838">
              <a:extLst>
                <a:ext uri="{FF2B5EF4-FFF2-40B4-BE49-F238E27FC236}">
                  <a16:creationId xmlns:a16="http://schemas.microsoft.com/office/drawing/2014/main" id="{96A70994-E146-4C4B-BE4A-E99BB1808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33126" y="11209338"/>
              <a:ext cx="166688" cy="203200"/>
            </a:xfrm>
            <a:prstGeom prst="rect">
              <a:avLst/>
            </a:pr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Freeform 1839">
              <a:extLst>
                <a:ext uri="{FF2B5EF4-FFF2-40B4-BE49-F238E27FC236}">
                  <a16:creationId xmlns:a16="http://schemas.microsoft.com/office/drawing/2014/main" id="{6954699D-6723-421C-8CD1-7CBC36109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751" y="11012488"/>
              <a:ext cx="322263" cy="212725"/>
            </a:xfrm>
            <a:custGeom>
              <a:avLst/>
              <a:gdLst>
                <a:gd name="T0" fmla="*/ 203 w 203"/>
                <a:gd name="T1" fmla="*/ 134 h 134"/>
                <a:gd name="T2" fmla="*/ 0 w 203"/>
                <a:gd name="T3" fmla="*/ 134 h 134"/>
                <a:gd name="T4" fmla="*/ 101 w 203"/>
                <a:gd name="T5" fmla="*/ 0 h 134"/>
                <a:gd name="T6" fmla="*/ 203 w 203"/>
                <a:gd name="T7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3" h="134">
                  <a:moveTo>
                    <a:pt x="203" y="134"/>
                  </a:moveTo>
                  <a:lnTo>
                    <a:pt x="0" y="134"/>
                  </a:lnTo>
                  <a:lnTo>
                    <a:pt x="101" y="0"/>
                  </a:lnTo>
                  <a:lnTo>
                    <a:pt x="203" y="134"/>
                  </a:lnTo>
                  <a:close/>
                </a:path>
              </a:pathLst>
            </a:cu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Rectangle 1840">
              <a:extLst>
                <a:ext uri="{FF2B5EF4-FFF2-40B4-BE49-F238E27FC236}">
                  <a16:creationId xmlns:a16="http://schemas.microsoft.com/office/drawing/2014/main" id="{A266906D-5611-442D-AF25-82A2A3EBB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99626" y="10748963"/>
              <a:ext cx="166688" cy="203200"/>
            </a:xfrm>
            <a:prstGeom prst="rect">
              <a:avLst/>
            </a:pr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1841">
              <a:extLst>
                <a:ext uri="{FF2B5EF4-FFF2-40B4-BE49-F238E27FC236}">
                  <a16:creationId xmlns:a16="http://schemas.microsoft.com/office/drawing/2014/main" id="{B02F2501-E843-4857-A59B-9BAE176B0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20251" y="10552113"/>
              <a:ext cx="323850" cy="212725"/>
            </a:xfrm>
            <a:custGeom>
              <a:avLst/>
              <a:gdLst>
                <a:gd name="T0" fmla="*/ 204 w 204"/>
                <a:gd name="T1" fmla="*/ 134 h 134"/>
                <a:gd name="T2" fmla="*/ 0 w 204"/>
                <a:gd name="T3" fmla="*/ 134 h 134"/>
                <a:gd name="T4" fmla="*/ 101 w 204"/>
                <a:gd name="T5" fmla="*/ 0 h 134"/>
                <a:gd name="T6" fmla="*/ 204 w 204"/>
                <a:gd name="T7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4" h="134">
                  <a:moveTo>
                    <a:pt x="204" y="134"/>
                  </a:moveTo>
                  <a:lnTo>
                    <a:pt x="0" y="134"/>
                  </a:lnTo>
                  <a:lnTo>
                    <a:pt x="101" y="0"/>
                  </a:lnTo>
                  <a:lnTo>
                    <a:pt x="204" y="134"/>
                  </a:lnTo>
                  <a:close/>
                </a:path>
              </a:pathLst>
            </a:cu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Rectangle 1842">
              <a:extLst>
                <a:ext uri="{FF2B5EF4-FFF2-40B4-BE49-F238E27FC236}">
                  <a16:creationId xmlns:a16="http://schemas.microsoft.com/office/drawing/2014/main" id="{76BF061D-AE25-4AC4-98EF-555402F8F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20313" y="10088563"/>
              <a:ext cx="107950" cy="127000"/>
            </a:xfrm>
            <a:prstGeom prst="rect">
              <a:avLst/>
            </a:pr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Freeform 1843">
              <a:extLst>
                <a:ext uri="{FF2B5EF4-FFF2-40B4-BE49-F238E27FC236}">
                  <a16:creationId xmlns:a16="http://schemas.microsoft.com/office/drawing/2014/main" id="{5F612F6E-65AB-4806-AB53-0C76F4F83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2688" y="9961563"/>
              <a:ext cx="204788" cy="136525"/>
            </a:xfrm>
            <a:custGeom>
              <a:avLst/>
              <a:gdLst>
                <a:gd name="T0" fmla="*/ 129 w 129"/>
                <a:gd name="T1" fmla="*/ 86 h 86"/>
                <a:gd name="T2" fmla="*/ 0 w 129"/>
                <a:gd name="T3" fmla="*/ 86 h 86"/>
                <a:gd name="T4" fmla="*/ 64 w 129"/>
                <a:gd name="T5" fmla="*/ 0 h 86"/>
                <a:gd name="T6" fmla="*/ 129 w 129"/>
                <a:gd name="T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86">
                  <a:moveTo>
                    <a:pt x="129" y="86"/>
                  </a:moveTo>
                  <a:lnTo>
                    <a:pt x="0" y="86"/>
                  </a:lnTo>
                  <a:lnTo>
                    <a:pt x="64" y="0"/>
                  </a:lnTo>
                  <a:lnTo>
                    <a:pt x="129" y="86"/>
                  </a:lnTo>
                  <a:close/>
                </a:path>
              </a:pathLst>
            </a:cu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67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6572647" y="1738281"/>
            <a:ext cx="14396645" cy="7891687"/>
            <a:chOff x="17699288" y="1772219"/>
            <a:chExt cx="14396645" cy="7891687"/>
          </a:xfrm>
        </p:grpSpPr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ACC234A8-30AE-475B-9EC2-D470BCE5A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9288" y="1772219"/>
              <a:ext cx="14396645" cy="7891687"/>
            </a:xfrm>
            <a:custGeom>
              <a:avLst/>
              <a:gdLst>
                <a:gd name="T0" fmla="*/ 9504 w 10363"/>
                <a:gd name="T1" fmla="*/ 5118 h 5120"/>
                <a:gd name="T2" fmla="*/ 9640 w 10363"/>
                <a:gd name="T3" fmla="*/ 5102 h 5120"/>
                <a:gd name="T4" fmla="*/ 9770 w 10363"/>
                <a:gd name="T5" fmla="*/ 5064 h 5120"/>
                <a:gd name="T6" fmla="*/ 9889 w 10363"/>
                <a:gd name="T7" fmla="*/ 5010 h 5120"/>
                <a:gd name="T8" fmla="*/ 9999 w 10363"/>
                <a:gd name="T9" fmla="*/ 4940 h 5120"/>
                <a:gd name="T10" fmla="*/ 10097 w 10363"/>
                <a:gd name="T11" fmla="*/ 4854 h 5120"/>
                <a:gd name="T12" fmla="*/ 10183 w 10363"/>
                <a:gd name="T13" fmla="*/ 4757 h 5120"/>
                <a:gd name="T14" fmla="*/ 10253 w 10363"/>
                <a:gd name="T15" fmla="*/ 4647 h 5120"/>
                <a:gd name="T16" fmla="*/ 10307 w 10363"/>
                <a:gd name="T17" fmla="*/ 4527 h 5120"/>
                <a:gd name="T18" fmla="*/ 10345 w 10363"/>
                <a:gd name="T19" fmla="*/ 4397 h 5120"/>
                <a:gd name="T20" fmla="*/ 10361 w 10363"/>
                <a:gd name="T21" fmla="*/ 4263 h 5120"/>
                <a:gd name="T22" fmla="*/ 10363 w 10363"/>
                <a:gd name="T23" fmla="*/ 905 h 5120"/>
                <a:gd name="T24" fmla="*/ 10353 w 10363"/>
                <a:gd name="T25" fmla="*/ 767 h 5120"/>
                <a:gd name="T26" fmla="*/ 10321 w 10363"/>
                <a:gd name="T27" fmla="*/ 635 h 5120"/>
                <a:gd name="T28" fmla="*/ 10273 w 10363"/>
                <a:gd name="T29" fmla="*/ 513 h 5120"/>
                <a:gd name="T30" fmla="*/ 10207 w 10363"/>
                <a:gd name="T31" fmla="*/ 400 h 5120"/>
                <a:gd name="T32" fmla="*/ 10127 w 10363"/>
                <a:gd name="T33" fmla="*/ 298 h 5120"/>
                <a:gd name="T34" fmla="*/ 10033 w 10363"/>
                <a:gd name="T35" fmla="*/ 208 h 5120"/>
                <a:gd name="T36" fmla="*/ 9927 w 10363"/>
                <a:gd name="T37" fmla="*/ 132 h 5120"/>
                <a:gd name="T38" fmla="*/ 9810 w 10363"/>
                <a:gd name="T39" fmla="*/ 72 h 5120"/>
                <a:gd name="T40" fmla="*/ 9684 w 10363"/>
                <a:gd name="T41" fmla="*/ 30 h 5120"/>
                <a:gd name="T42" fmla="*/ 9550 w 10363"/>
                <a:gd name="T43" fmla="*/ 6 h 5120"/>
                <a:gd name="T44" fmla="*/ 905 w 10363"/>
                <a:gd name="T45" fmla="*/ 0 h 5120"/>
                <a:gd name="T46" fmla="*/ 813 w 10363"/>
                <a:gd name="T47" fmla="*/ 6 h 5120"/>
                <a:gd name="T48" fmla="*/ 679 w 10363"/>
                <a:gd name="T49" fmla="*/ 30 h 5120"/>
                <a:gd name="T50" fmla="*/ 553 w 10363"/>
                <a:gd name="T51" fmla="*/ 72 h 5120"/>
                <a:gd name="T52" fmla="*/ 436 w 10363"/>
                <a:gd name="T53" fmla="*/ 132 h 5120"/>
                <a:gd name="T54" fmla="*/ 330 w 10363"/>
                <a:gd name="T55" fmla="*/ 208 h 5120"/>
                <a:gd name="T56" fmla="*/ 236 w 10363"/>
                <a:gd name="T57" fmla="*/ 298 h 5120"/>
                <a:gd name="T58" fmla="*/ 154 w 10363"/>
                <a:gd name="T59" fmla="*/ 400 h 5120"/>
                <a:gd name="T60" fmla="*/ 90 w 10363"/>
                <a:gd name="T61" fmla="*/ 513 h 5120"/>
                <a:gd name="T62" fmla="*/ 42 w 10363"/>
                <a:gd name="T63" fmla="*/ 635 h 5120"/>
                <a:gd name="T64" fmla="*/ 10 w 10363"/>
                <a:gd name="T65" fmla="*/ 767 h 5120"/>
                <a:gd name="T66" fmla="*/ 0 w 10363"/>
                <a:gd name="T67" fmla="*/ 905 h 5120"/>
                <a:gd name="T68" fmla="*/ 2 w 10363"/>
                <a:gd name="T69" fmla="*/ 4263 h 5120"/>
                <a:gd name="T70" fmla="*/ 18 w 10363"/>
                <a:gd name="T71" fmla="*/ 4397 h 5120"/>
                <a:gd name="T72" fmla="*/ 56 w 10363"/>
                <a:gd name="T73" fmla="*/ 4527 h 5120"/>
                <a:gd name="T74" fmla="*/ 110 w 10363"/>
                <a:gd name="T75" fmla="*/ 4647 h 5120"/>
                <a:gd name="T76" fmla="*/ 180 w 10363"/>
                <a:gd name="T77" fmla="*/ 4757 h 5120"/>
                <a:gd name="T78" fmla="*/ 266 w 10363"/>
                <a:gd name="T79" fmla="*/ 4854 h 5120"/>
                <a:gd name="T80" fmla="*/ 364 w 10363"/>
                <a:gd name="T81" fmla="*/ 4940 h 5120"/>
                <a:gd name="T82" fmla="*/ 473 w 10363"/>
                <a:gd name="T83" fmla="*/ 5010 h 5120"/>
                <a:gd name="T84" fmla="*/ 593 w 10363"/>
                <a:gd name="T85" fmla="*/ 5064 h 5120"/>
                <a:gd name="T86" fmla="*/ 723 w 10363"/>
                <a:gd name="T87" fmla="*/ 5102 h 5120"/>
                <a:gd name="T88" fmla="*/ 859 w 10363"/>
                <a:gd name="T89" fmla="*/ 5118 h 5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363" h="5120">
                  <a:moveTo>
                    <a:pt x="9458" y="5120"/>
                  </a:moveTo>
                  <a:lnTo>
                    <a:pt x="9458" y="5120"/>
                  </a:lnTo>
                  <a:lnTo>
                    <a:pt x="9504" y="5118"/>
                  </a:lnTo>
                  <a:lnTo>
                    <a:pt x="9550" y="5116"/>
                  </a:lnTo>
                  <a:lnTo>
                    <a:pt x="9596" y="5110"/>
                  </a:lnTo>
                  <a:lnTo>
                    <a:pt x="9640" y="5102"/>
                  </a:lnTo>
                  <a:lnTo>
                    <a:pt x="9684" y="5092"/>
                  </a:lnTo>
                  <a:lnTo>
                    <a:pt x="9728" y="5080"/>
                  </a:lnTo>
                  <a:lnTo>
                    <a:pt x="9770" y="5064"/>
                  </a:lnTo>
                  <a:lnTo>
                    <a:pt x="9810" y="5048"/>
                  </a:lnTo>
                  <a:lnTo>
                    <a:pt x="9850" y="5030"/>
                  </a:lnTo>
                  <a:lnTo>
                    <a:pt x="9889" y="5010"/>
                  </a:lnTo>
                  <a:lnTo>
                    <a:pt x="9927" y="4988"/>
                  </a:lnTo>
                  <a:lnTo>
                    <a:pt x="9963" y="4966"/>
                  </a:lnTo>
                  <a:lnTo>
                    <a:pt x="9999" y="4940"/>
                  </a:lnTo>
                  <a:lnTo>
                    <a:pt x="10033" y="4914"/>
                  </a:lnTo>
                  <a:lnTo>
                    <a:pt x="10065" y="4884"/>
                  </a:lnTo>
                  <a:lnTo>
                    <a:pt x="10097" y="4854"/>
                  </a:lnTo>
                  <a:lnTo>
                    <a:pt x="10127" y="4824"/>
                  </a:lnTo>
                  <a:lnTo>
                    <a:pt x="10155" y="4790"/>
                  </a:lnTo>
                  <a:lnTo>
                    <a:pt x="10183" y="4757"/>
                  </a:lnTo>
                  <a:lnTo>
                    <a:pt x="10207" y="4721"/>
                  </a:lnTo>
                  <a:lnTo>
                    <a:pt x="10231" y="4685"/>
                  </a:lnTo>
                  <a:lnTo>
                    <a:pt x="10253" y="4647"/>
                  </a:lnTo>
                  <a:lnTo>
                    <a:pt x="10273" y="4607"/>
                  </a:lnTo>
                  <a:lnTo>
                    <a:pt x="10291" y="4567"/>
                  </a:lnTo>
                  <a:lnTo>
                    <a:pt x="10307" y="4527"/>
                  </a:lnTo>
                  <a:lnTo>
                    <a:pt x="10321" y="4485"/>
                  </a:lnTo>
                  <a:lnTo>
                    <a:pt x="10333" y="4441"/>
                  </a:lnTo>
                  <a:lnTo>
                    <a:pt x="10345" y="4397"/>
                  </a:lnTo>
                  <a:lnTo>
                    <a:pt x="10353" y="4353"/>
                  </a:lnTo>
                  <a:lnTo>
                    <a:pt x="10357" y="4309"/>
                  </a:lnTo>
                  <a:lnTo>
                    <a:pt x="10361" y="4263"/>
                  </a:lnTo>
                  <a:lnTo>
                    <a:pt x="10363" y="4215"/>
                  </a:lnTo>
                  <a:lnTo>
                    <a:pt x="10363" y="905"/>
                  </a:lnTo>
                  <a:lnTo>
                    <a:pt x="10363" y="905"/>
                  </a:lnTo>
                  <a:lnTo>
                    <a:pt x="10361" y="859"/>
                  </a:lnTo>
                  <a:lnTo>
                    <a:pt x="10357" y="813"/>
                  </a:lnTo>
                  <a:lnTo>
                    <a:pt x="10353" y="767"/>
                  </a:lnTo>
                  <a:lnTo>
                    <a:pt x="10345" y="723"/>
                  </a:lnTo>
                  <a:lnTo>
                    <a:pt x="10333" y="679"/>
                  </a:lnTo>
                  <a:lnTo>
                    <a:pt x="10321" y="635"/>
                  </a:lnTo>
                  <a:lnTo>
                    <a:pt x="10307" y="593"/>
                  </a:lnTo>
                  <a:lnTo>
                    <a:pt x="10291" y="553"/>
                  </a:lnTo>
                  <a:lnTo>
                    <a:pt x="10273" y="513"/>
                  </a:lnTo>
                  <a:lnTo>
                    <a:pt x="10253" y="474"/>
                  </a:lnTo>
                  <a:lnTo>
                    <a:pt x="10231" y="436"/>
                  </a:lnTo>
                  <a:lnTo>
                    <a:pt x="10207" y="400"/>
                  </a:lnTo>
                  <a:lnTo>
                    <a:pt x="10183" y="364"/>
                  </a:lnTo>
                  <a:lnTo>
                    <a:pt x="10155" y="330"/>
                  </a:lnTo>
                  <a:lnTo>
                    <a:pt x="10127" y="298"/>
                  </a:lnTo>
                  <a:lnTo>
                    <a:pt x="10097" y="266"/>
                  </a:lnTo>
                  <a:lnTo>
                    <a:pt x="10065" y="236"/>
                  </a:lnTo>
                  <a:lnTo>
                    <a:pt x="10033" y="208"/>
                  </a:lnTo>
                  <a:lnTo>
                    <a:pt x="9999" y="180"/>
                  </a:lnTo>
                  <a:lnTo>
                    <a:pt x="9963" y="156"/>
                  </a:lnTo>
                  <a:lnTo>
                    <a:pt x="9927" y="132"/>
                  </a:lnTo>
                  <a:lnTo>
                    <a:pt x="9889" y="110"/>
                  </a:lnTo>
                  <a:lnTo>
                    <a:pt x="9850" y="90"/>
                  </a:lnTo>
                  <a:lnTo>
                    <a:pt x="9810" y="72"/>
                  </a:lnTo>
                  <a:lnTo>
                    <a:pt x="9770" y="56"/>
                  </a:lnTo>
                  <a:lnTo>
                    <a:pt x="9728" y="42"/>
                  </a:lnTo>
                  <a:lnTo>
                    <a:pt x="9684" y="30"/>
                  </a:lnTo>
                  <a:lnTo>
                    <a:pt x="9640" y="20"/>
                  </a:lnTo>
                  <a:lnTo>
                    <a:pt x="9596" y="12"/>
                  </a:lnTo>
                  <a:lnTo>
                    <a:pt x="9550" y="6"/>
                  </a:lnTo>
                  <a:lnTo>
                    <a:pt x="9504" y="2"/>
                  </a:lnTo>
                  <a:lnTo>
                    <a:pt x="9458" y="0"/>
                  </a:lnTo>
                  <a:lnTo>
                    <a:pt x="905" y="0"/>
                  </a:lnTo>
                  <a:lnTo>
                    <a:pt x="905" y="0"/>
                  </a:lnTo>
                  <a:lnTo>
                    <a:pt x="859" y="2"/>
                  </a:lnTo>
                  <a:lnTo>
                    <a:pt x="813" y="6"/>
                  </a:lnTo>
                  <a:lnTo>
                    <a:pt x="767" y="12"/>
                  </a:lnTo>
                  <a:lnTo>
                    <a:pt x="723" y="20"/>
                  </a:lnTo>
                  <a:lnTo>
                    <a:pt x="679" y="30"/>
                  </a:lnTo>
                  <a:lnTo>
                    <a:pt x="635" y="42"/>
                  </a:lnTo>
                  <a:lnTo>
                    <a:pt x="593" y="56"/>
                  </a:lnTo>
                  <a:lnTo>
                    <a:pt x="553" y="72"/>
                  </a:lnTo>
                  <a:lnTo>
                    <a:pt x="513" y="90"/>
                  </a:lnTo>
                  <a:lnTo>
                    <a:pt x="473" y="110"/>
                  </a:lnTo>
                  <a:lnTo>
                    <a:pt x="436" y="132"/>
                  </a:lnTo>
                  <a:lnTo>
                    <a:pt x="400" y="156"/>
                  </a:lnTo>
                  <a:lnTo>
                    <a:pt x="364" y="180"/>
                  </a:lnTo>
                  <a:lnTo>
                    <a:pt x="330" y="208"/>
                  </a:lnTo>
                  <a:lnTo>
                    <a:pt x="296" y="236"/>
                  </a:lnTo>
                  <a:lnTo>
                    <a:pt x="266" y="266"/>
                  </a:lnTo>
                  <a:lnTo>
                    <a:pt x="236" y="298"/>
                  </a:lnTo>
                  <a:lnTo>
                    <a:pt x="208" y="330"/>
                  </a:lnTo>
                  <a:lnTo>
                    <a:pt x="180" y="364"/>
                  </a:lnTo>
                  <a:lnTo>
                    <a:pt x="154" y="400"/>
                  </a:lnTo>
                  <a:lnTo>
                    <a:pt x="132" y="436"/>
                  </a:lnTo>
                  <a:lnTo>
                    <a:pt x="110" y="474"/>
                  </a:lnTo>
                  <a:lnTo>
                    <a:pt x="90" y="513"/>
                  </a:lnTo>
                  <a:lnTo>
                    <a:pt x="72" y="553"/>
                  </a:lnTo>
                  <a:lnTo>
                    <a:pt x="56" y="593"/>
                  </a:lnTo>
                  <a:lnTo>
                    <a:pt x="42" y="635"/>
                  </a:lnTo>
                  <a:lnTo>
                    <a:pt x="28" y="679"/>
                  </a:lnTo>
                  <a:lnTo>
                    <a:pt x="18" y="723"/>
                  </a:lnTo>
                  <a:lnTo>
                    <a:pt x="10" y="767"/>
                  </a:lnTo>
                  <a:lnTo>
                    <a:pt x="6" y="813"/>
                  </a:lnTo>
                  <a:lnTo>
                    <a:pt x="2" y="859"/>
                  </a:lnTo>
                  <a:lnTo>
                    <a:pt x="0" y="905"/>
                  </a:lnTo>
                  <a:lnTo>
                    <a:pt x="0" y="4215"/>
                  </a:lnTo>
                  <a:lnTo>
                    <a:pt x="0" y="4215"/>
                  </a:lnTo>
                  <a:lnTo>
                    <a:pt x="2" y="4263"/>
                  </a:lnTo>
                  <a:lnTo>
                    <a:pt x="6" y="4307"/>
                  </a:lnTo>
                  <a:lnTo>
                    <a:pt x="10" y="4353"/>
                  </a:lnTo>
                  <a:lnTo>
                    <a:pt x="18" y="4397"/>
                  </a:lnTo>
                  <a:lnTo>
                    <a:pt x="28" y="4441"/>
                  </a:lnTo>
                  <a:lnTo>
                    <a:pt x="42" y="4485"/>
                  </a:lnTo>
                  <a:lnTo>
                    <a:pt x="56" y="4527"/>
                  </a:lnTo>
                  <a:lnTo>
                    <a:pt x="72" y="4567"/>
                  </a:lnTo>
                  <a:lnTo>
                    <a:pt x="90" y="4607"/>
                  </a:lnTo>
                  <a:lnTo>
                    <a:pt x="110" y="4647"/>
                  </a:lnTo>
                  <a:lnTo>
                    <a:pt x="132" y="4685"/>
                  </a:lnTo>
                  <a:lnTo>
                    <a:pt x="154" y="4721"/>
                  </a:lnTo>
                  <a:lnTo>
                    <a:pt x="180" y="4757"/>
                  </a:lnTo>
                  <a:lnTo>
                    <a:pt x="208" y="4790"/>
                  </a:lnTo>
                  <a:lnTo>
                    <a:pt x="236" y="4824"/>
                  </a:lnTo>
                  <a:lnTo>
                    <a:pt x="266" y="4854"/>
                  </a:lnTo>
                  <a:lnTo>
                    <a:pt x="296" y="4884"/>
                  </a:lnTo>
                  <a:lnTo>
                    <a:pt x="330" y="4914"/>
                  </a:lnTo>
                  <a:lnTo>
                    <a:pt x="364" y="4940"/>
                  </a:lnTo>
                  <a:lnTo>
                    <a:pt x="400" y="4966"/>
                  </a:lnTo>
                  <a:lnTo>
                    <a:pt x="436" y="4988"/>
                  </a:lnTo>
                  <a:lnTo>
                    <a:pt x="473" y="5010"/>
                  </a:lnTo>
                  <a:lnTo>
                    <a:pt x="513" y="5030"/>
                  </a:lnTo>
                  <a:lnTo>
                    <a:pt x="553" y="5048"/>
                  </a:lnTo>
                  <a:lnTo>
                    <a:pt x="593" y="5064"/>
                  </a:lnTo>
                  <a:lnTo>
                    <a:pt x="635" y="5080"/>
                  </a:lnTo>
                  <a:lnTo>
                    <a:pt x="679" y="5092"/>
                  </a:lnTo>
                  <a:lnTo>
                    <a:pt x="723" y="5102"/>
                  </a:lnTo>
                  <a:lnTo>
                    <a:pt x="767" y="5110"/>
                  </a:lnTo>
                  <a:lnTo>
                    <a:pt x="813" y="5116"/>
                  </a:lnTo>
                  <a:lnTo>
                    <a:pt x="859" y="5118"/>
                  </a:lnTo>
                  <a:lnTo>
                    <a:pt x="905" y="5120"/>
                  </a:lnTo>
                  <a:lnTo>
                    <a:pt x="9458" y="5120"/>
                  </a:lnTo>
                  <a:close/>
                </a:path>
              </a:pathLst>
            </a:custGeom>
            <a:solidFill>
              <a:srgbClr val="BE7D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Rectangle 56">
              <a:extLst>
                <a:ext uri="{FF2B5EF4-FFF2-40B4-BE49-F238E27FC236}">
                  <a16:creationId xmlns:a16="http://schemas.microsoft.com/office/drawing/2014/main" id="{15B99CFB-0DFF-487D-B3D3-E0C95D48E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31815" y="2487206"/>
              <a:ext cx="13364118" cy="6771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온도의 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경우 약 </a:t>
              </a:r>
              <a:r>
                <a:rPr lang="en-US" altLang="ko-KR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400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도 구간에 </a:t>
              </a:r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가장 많이 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발생했다</a:t>
              </a:r>
              <a:r>
                <a:rPr lang="en-US" altLang="ko-KR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.</a:t>
              </a:r>
            </a:p>
            <a:p>
              <a:pPr lvl="0"/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전처리 </a:t>
              </a:r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공정에서 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분말 및 액상 </a:t>
              </a:r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원재료를 </a:t>
              </a:r>
              <a:r>
                <a:rPr lang="ko-KR" altLang="en-US" sz="4400" dirty="0" err="1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정제수에</a:t>
              </a:r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endParaRPr lang="en-US" altLang="ko-KR" sz="4400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lvl="0"/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용해</a:t>
              </a:r>
              <a:r>
                <a:rPr lang="en-US" altLang="ko-KR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/ </a:t>
              </a:r>
              <a:r>
                <a:rPr lang="ko-KR" altLang="en-US" sz="4400" dirty="0" err="1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혼합후</a:t>
              </a:r>
              <a:r>
                <a:rPr lang="en-US" altLang="ko-KR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</a:t>
              </a:r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r>
                <a:rPr lang="ko-KR" altLang="en-US" sz="4400" dirty="0" err="1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후공정에서</a:t>
              </a:r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다시 분말화 하기 때문에 </a:t>
              </a:r>
              <a:endParaRPr lang="en-US" altLang="ko-KR" sz="4400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lvl="0"/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원 재료가 균일하게 혼합 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되는 것이 매우 중요하다</a:t>
              </a:r>
              <a:r>
                <a:rPr lang="en-US" altLang="ko-KR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.</a:t>
              </a:r>
            </a:p>
            <a:p>
              <a:pPr lvl="0"/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원 재료가 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온도 변화 및 용해 되지 못한 </a:t>
              </a:r>
              <a:r>
                <a:rPr lang="ko-KR" altLang="en-US" sz="4400" dirty="0" err="1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알갱이등에</a:t>
              </a:r>
              <a:endParaRPr lang="ko-KR" altLang="en-US" sz="4400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lvl="0"/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균일하지 못해 불량이 발생한다</a:t>
              </a:r>
              <a:r>
                <a:rPr lang="en-US" altLang="ko-KR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.</a:t>
              </a:r>
            </a:p>
            <a:p>
              <a:pPr lvl="0"/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또한 한가지 공정만으로는 불량 여부가 판단하기 어려운 부분이 </a:t>
              </a:r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있어 종합적으로 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봤을 경우 작업자의 숙련도에 따른 </a:t>
              </a:r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영향 또한 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불량에 많은 </a:t>
              </a:r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영향이 있을 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것으로 판단 된다</a:t>
              </a:r>
              <a:r>
                <a:rPr lang="en-US" altLang="ko-KR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.</a:t>
              </a:r>
              <a:endParaRPr kumimoji="0" lang="ko-KR" altLang="ko-KR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8" name="Rectangle 6">
            <a:extLst>
              <a:ext uri="{FF2B5EF4-FFF2-40B4-BE49-F238E27FC236}">
                <a16:creationId xmlns:a16="http://schemas.microsoft.com/office/drawing/2014/main" id="{7538FFC3-B673-4CBA-9218-5D510154B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" y="14288"/>
            <a:ext cx="32646938" cy="1838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4D68F8B8-FA4F-4350-A678-206DAF5349F6}"/>
              </a:ext>
            </a:extLst>
          </p:cNvPr>
          <p:cNvSpPr>
            <a:spLocks/>
          </p:cNvSpPr>
          <p:nvPr/>
        </p:nvSpPr>
        <p:spPr bwMode="auto">
          <a:xfrm>
            <a:off x="0" y="3375025"/>
            <a:ext cx="8034338" cy="14133512"/>
          </a:xfrm>
          <a:custGeom>
            <a:avLst/>
            <a:gdLst>
              <a:gd name="T0" fmla="*/ 110 w 5061"/>
              <a:gd name="T1" fmla="*/ 77 h 8903"/>
              <a:gd name="T2" fmla="*/ 457 w 5061"/>
              <a:gd name="T3" fmla="*/ 25 h 8903"/>
              <a:gd name="T4" fmla="*/ 825 w 5061"/>
              <a:gd name="T5" fmla="*/ 2 h 8903"/>
              <a:gd name="T6" fmla="*/ 1204 w 5061"/>
              <a:gd name="T7" fmla="*/ 6 h 8903"/>
              <a:gd name="T8" fmla="*/ 1587 w 5061"/>
              <a:gd name="T9" fmla="*/ 35 h 8903"/>
              <a:gd name="T10" fmla="*/ 1967 w 5061"/>
              <a:gd name="T11" fmla="*/ 95 h 8903"/>
              <a:gd name="T12" fmla="*/ 2156 w 5061"/>
              <a:gd name="T13" fmla="*/ 135 h 8903"/>
              <a:gd name="T14" fmla="*/ 2416 w 5061"/>
              <a:gd name="T15" fmla="*/ 203 h 8903"/>
              <a:gd name="T16" fmla="*/ 2649 w 5061"/>
              <a:gd name="T17" fmla="*/ 281 h 8903"/>
              <a:gd name="T18" fmla="*/ 2857 w 5061"/>
              <a:gd name="T19" fmla="*/ 367 h 8903"/>
              <a:gd name="T20" fmla="*/ 3039 w 5061"/>
              <a:gd name="T21" fmla="*/ 459 h 8903"/>
              <a:gd name="T22" fmla="*/ 3197 w 5061"/>
              <a:gd name="T23" fmla="*/ 555 h 8903"/>
              <a:gd name="T24" fmla="*/ 3332 w 5061"/>
              <a:gd name="T25" fmla="*/ 656 h 8903"/>
              <a:gd name="T26" fmla="*/ 3446 w 5061"/>
              <a:gd name="T27" fmla="*/ 760 h 8903"/>
              <a:gd name="T28" fmla="*/ 3542 w 5061"/>
              <a:gd name="T29" fmla="*/ 864 h 8903"/>
              <a:gd name="T30" fmla="*/ 3618 w 5061"/>
              <a:gd name="T31" fmla="*/ 970 h 8903"/>
              <a:gd name="T32" fmla="*/ 3676 w 5061"/>
              <a:gd name="T33" fmla="*/ 1074 h 8903"/>
              <a:gd name="T34" fmla="*/ 3758 w 5061"/>
              <a:gd name="T35" fmla="*/ 1251 h 8903"/>
              <a:gd name="T36" fmla="*/ 3975 w 5061"/>
              <a:gd name="T37" fmla="*/ 1777 h 8903"/>
              <a:gd name="T38" fmla="*/ 4289 w 5061"/>
              <a:gd name="T39" fmla="*/ 2603 h 8903"/>
              <a:gd name="T40" fmla="*/ 4371 w 5061"/>
              <a:gd name="T41" fmla="*/ 2845 h 8903"/>
              <a:gd name="T42" fmla="*/ 4259 w 5061"/>
              <a:gd name="T43" fmla="*/ 3294 h 8903"/>
              <a:gd name="T44" fmla="*/ 5049 w 5061"/>
              <a:gd name="T45" fmla="*/ 4642 h 8903"/>
              <a:gd name="T46" fmla="*/ 5061 w 5061"/>
              <a:gd name="T47" fmla="*/ 4686 h 8903"/>
              <a:gd name="T48" fmla="*/ 5059 w 5061"/>
              <a:gd name="T49" fmla="*/ 4718 h 8903"/>
              <a:gd name="T50" fmla="*/ 5043 w 5061"/>
              <a:gd name="T51" fmla="*/ 4750 h 8903"/>
              <a:gd name="T52" fmla="*/ 4988 w 5061"/>
              <a:gd name="T53" fmla="*/ 4796 h 8903"/>
              <a:gd name="T54" fmla="*/ 4614 w 5061"/>
              <a:gd name="T55" fmla="*/ 5520 h 8903"/>
              <a:gd name="T56" fmla="*/ 4393 w 5061"/>
              <a:gd name="T57" fmla="*/ 5726 h 8903"/>
              <a:gd name="T58" fmla="*/ 4506 w 5061"/>
              <a:gd name="T59" fmla="*/ 5816 h 8903"/>
              <a:gd name="T60" fmla="*/ 4550 w 5061"/>
              <a:gd name="T61" fmla="*/ 5868 h 8903"/>
              <a:gd name="T62" fmla="*/ 4560 w 5061"/>
              <a:gd name="T63" fmla="*/ 5908 h 8903"/>
              <a:gd name="T64" fmla="*/ 4552 w 5061"/>
              <a:gd name="T65" fmla="*/ 5930 h 8903"/>
              <a:gd name="T66" fmla="*/ 4472 w 5061"/>
              <a:gd name="T67" fmla="*/ 6074 h 8903"/>
              <a:gd name="T68" fmla="*/ 4321 w 5061"/>
              <a:gd name="T69" fmla="*/ 6321 h 8903"/>
              <a:gd name="T70" fmla="*/ 4379 w 5061"/>
              <a:gd name="T71" fmla="*/ 6671 h 8903"/>
              <a:gd name="T72" fmla="*/ 4303 w 5061"/>
              <a:gd name="T73" fmla="*/ 7072 h 8903"/>
              <a:gd name="T74" fmla="*/ 4263 w 5061"/>
              <a:gd name="T75" fmla="*/ 7214 h 8903"/>
              <a:gd name="T76" fmla="*/ 4251 w 5061"/>
              <a:gd name="T77" fmla="*/ 7234 h 8903"/>
              <a:gd name="T78" fmla="*/ 4215 w 5061"/>
              <a:gd name="T79" fmla="*/ 7258 h 8903"/>
              <a:gd name="T80" fmla="*/ 4125 w 5061"/>
              <a:gd name="T81" fmla="*/ 7286 h 8903"/>
              <a:gd name="T82" fmla="*/ 3969 w 5061"/>
              <a:gd name="T83" fmla="*/ 7298 h 8903"/>
              <a:gd name="T84" fmla="*/ 3708 w 5061"/>
              <a:gd name="T85" fmla="*/ 7294 h 8903"/>
              <a:gd name="T86" fmla="*/ 3408 w 5061"/>
              <a:gd name="T87" fmla="*/ 7276 h 8903"/>
              <a:gd name="T88" fmla="*/ 2967 w 5061"/>
              <a:gd name="T89" fmla="*/ 7252 h 8903"/>
              <a:gd name="T90" fmla="*/ 2729 w 5061"/>
              <a:gd name="T91" fmla="*/ 7258 h 8903"/>
              <a:gd name="T92" fmla="*/ 2616 w 5061"/>
              <a:gd name="T93" fmla="*/ 7274 h 8903"/>
              <a:gd name="T94" fmla="*/ 2540 w 5061"/>
              <a:gd name="T95" fmla="*/ 7292 h 8903"/>
              <a:gd name="T96" fmla="*/ 2370 w 5061"/>
              <a:gd name="T97" fmla="*/ 7351 h 8903"/>
              <a:gd name="T98" fmla="*/ 2082 w 5061"/>
              <a:gd name="T99" fmla="*/ 7485 h 8903"/>
              <a:gd name="T100" fmla="*/ 1769 w 5061"/>
              <a:gd name="T101" fmla="*/ 7661 h 8903"/>
              <a:gd name="T102" fmla="*/ 1444 w 5061"/>
              <a:gd name="T103" fmla="*/ 7863 h 8903"/>
              <a:gd name="T104" fmla="*/ 1014 w 5061"/>
              <a:gd name="T105" fmla="*/ 8150 h 8903"/>
              <a:gd name="T106" fmla="*/ 449 w 5061"/>
              <a:gd name="T107" fmla="*/ 8559 h 8903"/>
              <a:gd name="T108" fmla="*/ 0 w 5061"/>
              <a:gd name="T109" fmla="*/ 8903 h 8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061" h="8903">
                <a:moveTo>
                  <a:pt x="0" y="101"/>
                </a:moveTo>
                <a:lnTo>
                  <a:pt x="0" y="101"/>
                </a:lnTo>
                <a:lnTo>
                  <a:pt x="110" y="77"/>
                </a:lnTo>
                <a:lnTo>
                  <a:pt x="224" y="57"/>
                </a:lnTo>
                <a:lnTo>
                  <a:pt x="339" y="39"/>
                </a:lnTo>
                <a:lnTo>
                  <a:pt x="457" y="25"/>
                </a:lnTo>
                <a:lnTo>
                  <a:pt x="577" y="16"/>
                </a:lnTo>
                <a:lnTo>
                  <a:pt x="701" y="8"/>
                </a:lnTo>
                <a:lnTo>
                  <a:pt x="825" y="2"/>
                </a:lnTo>
                <a:lnTo>
                  <a:pt x="950" y="0"/>
                </a:lnTo>
                <a:lnTo>
                  <a:pt x="1076" y="2"/>
                </a:lnTo>
                <a:lnTo>
                  <a:pt x="1204" y="6"/>
                </a:lnTo>
                <a:lnTo>
                  <a:pt x="1332" y="12"/>
                </a:lnTo>
                <a:lnTo>
                  <a:pt x="1460" y="23"/>
                </a:lnTo>
                <a:lnTo>
                  <a:pt x="1587" y="35"/>
                </a:lnTo>
                <a:lnTo>
                  <a:pt x="1713" y="53"/>
                </a:lnTo>
                <a:lnTo>
                  <a:pt x="1841" y="71"/>
                </a:lnTo>
                <a:lnTo>
                  <a:pt x="1967" y="95"/>
                </a:lnTo>
                <a:lnTo>
                  <a:pt x="1967" y="95"/>
                </a:lnTo>
                <a:lnTo>
                  <a:pt x="2062" y="113"/>
                </a:lnTo>
                <a:lnTo>
                  <a:pt x="2156" y="135"/>
                </a:lnTo>
                <a:lnTo>
                  <a:pt x="2246" y="157"/>
                </a:lnTo>
                <a:lnTo>
                  <a:pt x="2332" y="179"/>
                </a:lnTo>
                <a:lnTo>
                  <a:pt x="2416" y="203"/>
                </a:lnTo>
                <a:lnTo>
                  <a:pt x="2498" y="229"/>
                </a:lnTo>
                <a:lnTo>
                  <a:pt x="2576" y="255"/>
                </a:lnTo>
                <a:lnTo>
                  <a:pt x="2649" y="281"/>
                </a:lnTo>
                <a:lnTo>
                  <a:pt x="2721" y="309"/>
                </a:lnTo>
                <a:lnTo>
                  <a:pt x="2791" y="337"/>
                </a:lnTo>
                <a:lnTo>
                  <a:pt x="2857" y="367"/>
                </a:lnTo>
                <a:lnTo>
                  <a:pt x="2919" y="397"/>
                </a:lnTo>
                <a:lnTo>
                  <a:pt x="2981" y="427"/>
                </a:lnTo>
                <a:lnTo>
                  <a:pt x="3039" y="459"/>
                </a:lnTo>
                <a:lnTo>
                  <a:pt x="3093" y="491"/>
                </a:lnTo>
                <a:lnTo>
                  <a:pt x="3147" y="523"/>
                </a:lnTo>
                <a:lnTo>
                  <a:pt x="3197" y="555"/>
                </a:lnTo>
                <a:lnTo>
                  <a:pt x="3244" y="589"/>
                </a:lnTo>
                <a:lnTo>
                  <a:pt x="3288" y="623"/>
                </a:lnTo>
                <a:lnTo>
                  <a:pt x="3332" y="656"/>
                </a:lnTo>
                <a:lnTo>
                  <a:pt x="3372" y="690"/>
                </a:lnTo>
                <a:lnTo>
                  <a:pt x="3410" y="724"/>
                </a:lnTo>
                <a:lnTo>
                  <a:pt x="3446" y="760"/>
                </a:lnTo>
                <a:lnTo>
                  <a:pt x="3480" y="794"/>
                </a:lnTo>
                <a:lnTo>
                  <a:pt x="3512" y="830"/>
                </a:lnTo>
                <a:lnTo>
                  <a:pt x="3542" y="864"/>
                </a:lnTo>
                <a:lnTo>
                  <a:pt x="3568" y="900"/>
                </a:lnTo>
                <a:lnTo>
                  <a:pt x="3594" y="934"/>
                </a:lnTo>
                <a:lnTo>
                  <a:pt x="3618" y="970"/>
                </a:lnTo>
                <a:lnTo>
                  <a:pt x="3638" y="1004"/>
                </a:lnTo>
                <a:lnTo>
                  <a:pt x="3658" y="1038"/>
                </a:lnTo>
                <a:lnTo>
                  <a:pt x="3676" y="1074"/>
                </a:lnTo>
                <a:lnTo>
                  <a:pt x="3676" y="1074"/>
                </a:lnTo>
                <a:lnTo>
                  <a:pt x="3714" y="1152"/>
                </a:lnTo>
                <a:lnTo>
                  <a:pt x="3758" y="1251"/>
                </a:lnTo>
                <a:lnTo>
                  <a:pt x="3808" y="1365"/>
                </a:lnTo>
                <a:lnTo>
                  <a:pt x="3859" y="1495"/>
                </a:lnTo>
                <a:lnTo>
                  <a:pt x="3975" y="1777"/>
                </a:lnTo>
                <a:lnTo>
                  <a:pt x="4091" y="2074"/>
                </a:lnTo>
                <a:lnTo>
                  <a:pt x="4199" y="2358"/>
                </a:lnTo>
                <a:lnTo>
                  <a:pt x="4289" y="2603"/>
                </a:lnTo>
                <a:lnTo>
                  <a:pt x="4325" y="2705"/>
                </a:lnTo>
                <a:lnTo>
                  <a:pt x="4353" y="2785"/>
                </a:lnTo>
                <a:lnTo>
                  <a:pt x="4371" y="2845"/>
                </a:lnTo>
                <a:lnTo>
                  <a:pt x="4375" y="2865"/>
                </a:lnTo>
                <a:lnTo>
                  <a:pt x="4377" y="2877"/>
                </a:lnTo>
                <a:lnTo>
                  <a:pt x="4259" y="3294"/>
                </a:lnTo>
                <a:lnTo>
                  <a:pt x="5045" y="4634"/>
                </a:lnTo>
                <a:lnTo>
                  <a:pt x="5045" y="4634"/>
                </a:lnTo>
                <a:lnTo>
                  <a:pt x="5049" y="4642"/>
                </a:lnTo>
                <a:lnTo>
                  <a:pt x="5055" y="4660"/>
                </a:lnTo>
                <a:lnTo>
                  <a:pt x="5057" y="4672"/>
                </a:lnTo>
                <a:lnTo>
                  <a:pt x="5061" y="4686"/>
                </a:lnTo>
                <a:lnTo>
                  <a:pt x="5061" y="4702"/>
                </a:lnTo>
                <a:lnTo>
                  <a:pt x="5059" y="4718"/>
                </a:lnTo>
                <a:lnTo>
                  <a:pt x="5059" y="4718"/>
                </a:lnTo>
                <a:lnTo>
                  <a:pt x="5057" y="4726"/>
                </a:lnTo>
                <a:lnTo>
                  <a:pt x="5053" y="4734"/>
                </a:lnTo>
                <a:lnTo>
                  <a:pt x="5043" y="4750"/>
                </a:lnTo>
                <a:lnTo>
                  <a:pt x="5029" y="4764"/>
                </a:lnTo>
                <a:lnTo>
                  <a:pt x="5015" y="4778"/>
                </a:lnTo>
                <a:lnTo>
                  <a:pt x="4988" y="4796"/>
                </a:lnTo>
                <a:lnTo>
                  <a:pt x="4976" y="4804"/>
                </a:lnTo>
                <a:lnTo>
                  <a:pt x="4480" y="5025"/>
                </a:lnTo>
                <a:lnTo>
                  <a:pt x="4614" y="5520"/>
                </a:lnTo>
                <a:lnTo>
                  <a:pt x="4359" y="5702"/>
                </a:lnTo>
                <a:lnTo>
                  <a:pt x="4359" y="5702"/>
                </a:lnTo>
                <a:lnTo>
                  <a:pt x="4393" y="5726"/>
                </a:lnTo>
                <a:lnTo>
                  <a:pt x="4428" y="5752"/>
                </a:lnTo>
                <a:lnTo>
                  <a:pt x="4468" y="5782"/>
                </a:lnTo>
                <a:lnTo>
                  <a:pt x="4506" y="5816"/>
                </a:lnTo>
                <a:lnTo>
                  <a:pt x="4524" y="5834"/>
                </a:lnTo>
                <a:lnTo>
                  <a:pt x="4538" y="5852"/>
                </a:lnTo>
                <a:lnTo>
                  <a:pt x="4550" y="5868"/>
                </a:lnTo>
                <a:lnTo>
                  <a:pt x="4558" y="5886"/>
                </a:lnTo>
                <a:lnTo>
                  <a:pt x="4560" y="5900"/>
                </a:lnTo>
                <a:lnTo>
                  <a:pt x="4560" y="5908"/>
                </a:lnTo>
                <a:lnTo>
                  <a:pt x="4558" y="5914"/>
                </a:lnTo>
                <a:lnTo>
                  <a:pt x="4558" y="5914"/>
                </a:lnTo>
                <a:lnTo>
                  <a:pt x="4552" y="5930"/>
                </a:lnTo>
                <a:lnTo>
                  <a:pt x="4542" y="5952"/>
                </a:lnTo>
                <a:lnTo>
                  <a:pt x="4510" y="6008"/>
                </a:lnTo>
                <a:lnTo>
                  <a:pt x="4472" y="6074"/>
                </a:lnTo>
                <a:lnTo>
                  <a:pt x="4430" y="6143"/>
                </a:lnTo>
                <a:lnTo>
                  <a:pt x="4355" y="6267"/>
                </a:lnTo>
                <a:lnTo>
                  <a:pt x="4321" y="6321"/>
                </a:lnTo>
                <a:lnTo>
                  <a:pt x="4393" y="6587"/>
                </a:lnTo>
                <a:lnTo>
                  <a:pt x="4393" y="6587"/>
                </a:lnTo>
                <a:lnTo>
                  <a:pt x="4379" y="6671"/>
                </a:lnTo>
                <a:lnTo>
                  <a:pt x="4345" y="6862"/>
                </a:lnTo>
                <a:lnTo>
                  <a:pt x="4325" y="6970"/>
                </a:lnTo>
                <a:lnTo>
                  <a:pt x="4303" y="7072"/>
                </a:lnTo>
                <a:lnTo>
                  <a:pt x="4283" y="7158"/>
                </a:lnTo>
                <a:lnTo>
                  <a:pt x="4273" y="7190"/>
                </a:lnTo>
                <a:lnTo>
                  <a:pt x="4263" y="7214"/>
                </a:lnTo>
                <a:lnTo>
                  <a:pt x="4263" y="7214"/>
                </a:lnTo>
                <a:lnTo>
                  <a:pt x="4259" y="7224"/>
                </a:lnTo>
                <a:lnTo>
                  <a:pt x="4251" y="7234"/>
                </a:lnTo>
                <a:lnTo>
                  <a:pt x="4241" y="7242"/>
                </a:lnTo>
                <a:lnTo>
                  <a:pt x="4229" y="7250"/>
                </a:lnTo>
                <a:lnTo>
                  <a:pt x="4215" y="7258"/>
                </a:lnTo>
                <a:lnTo>
                  <a:pt x="4201" y="7266"/>
                </a:lnTo>
                <a:lnTo>
                  <a:pt x="4165" y="7276"/>
                </a:lnTo>
                <a:lnTo>
                  <a:pt x="4125" y="7286"/>
                </a:lnTo>
                <a:lnTo>
                  <a:pt x="4079" y="7292"/>
                </a:lnTo>
                <a:lnTo>
                  <a:pt x="4027" y="7296"/>
                </a:lnTo>
                <a:lnTo>
                  <a:pt x="3969" y="7298"/>
                </a:lnTo>
                <a:lnTo>
                  <a:pt x="3909" y="7300"/>
                </a:lnTo>
                <a:lnTo>
                  <a:pt x="3845" y="7298"/>
                </a:lnTo>
                <a:lnTo>
                  <a:pt x="3708" y="7294"/>
                </a:lnTo>
                <a:lnTo>
                  <a:pt x="3560" y="7286"/>
                </a:lnTo>
                <a:lnTo>
                  <a:pt x="3408" y="7276"/>
                </a:lnTo>
                <a:lnTo>
                  <a:pt x="3408" y="7276"/>
                </a:lnTo>
                <a:lnTo>
                  <a:pt x="3183" y="7262"/>
                </a:lnTo>
                <a:lnTo>
                  <a:pt x="3073" y="7256"/>
                </a:lnTo>
                <a:lnTo>
                  <a:pt x="2967" y="7252"/>
                </a:lnTo>
                <a:lnTo>
                  <a:pt x="2867" y="7252"/>
                </a:lnTo>
                <a:lnTo>
                  <a:pt x="2773" y="7254"/>
                </a:lnTo>
                <a:lnTo>
                  <a:pt x="2729" y="7258"/>
                </a:lnTo>
                <a:lnTo>
                  <a:pt x="2689" y="7262"/>
                </a:lnTo>
                <a:lnTo>
                  <a:pt x="2651" y="7266"/>
                </a:lnTo>
                <a:lnTo>
                  <a:pt x="2616" y="7274"/>
                </a:lnTo>
                <a:lnTo>
                  <a:pt x="2616" y="7274"/>
                </a:lnTo>
                <a:lnTo>
                  <a:pt x="2578" y="7282"/>
                </a:lnTo>
                <a:lnTo>
                  <a:pt x="2540" y="7292"/>
                </a:lnTo>
                <a:lnTo>
                  <a:pt x="2500" y="7306"/>
                </a:lnTo>
                <a:lnTo>
                  <a:pt x="2458" y="7320"/>
                </a:lnTo>
                <a:lnTo>
                  <a:pt x="2370" y="7351"/>
                </a:lnTo>
                <a:lnTo>
                  <a:pt x="2278" y="7391"/>
                </a:lnTo>
                <a:lnTo>
                  <a:pt x="2182" y="7435"/>
                </a:lnTo>
                <a:lnTo>
                  <a:pt x="2082" y="7485"/>
                </a:lnTo>
                <a:lnTo>
                  <a:pt x="1981" y="7539"/>
                </a:lnTo>
                <a:lnTo>
                  <a:pt x="1877" y="7599"/>
                </a:lnTo>
                <a:lnTo>
                  <a:pt x="1769" y="7661"/>
                </a:lnTo>
                <a:lnTo>
                  <a:pt x="1661" y="7725"/>
                </a:lnTo>
                <a:lnTo>
                  <a:pt x="1553" y="7793"/>
                </a:lnTo>
                <a:lnTo>
                  <a:pt x="1444" y="7863"/>
                </a:lnTo>
                <a:lnTo>
                  <a:pt x="1336" y="7935"/>
                </a:lnTo>
                <a:lnTo>
                  <a:pt x="1226" y="8006"/>
                </a:lnTo>
                <a:lnTo>
                  <a:pt x="1014" y="8150"/>
                </a:lnTo>
                <a:lnTo>
                  <a:pt x="811" y="8294"/>
                </a:lnTo>
                <a:lnTo>
                  <a:pt x="621" y="8432"/>
                </a:lnTo>
                <a:lnTo>
                  <a:pt x="449" y="8559"/>
                </a:lnTo>
                <a:lnTo>
                  <a:pt x="299" y="8673"/>
                </a:lnTo>
                <a:lnTo>
                  <a:pt x="82" y="8841"/>
                </a:lnTo>
                <a:lnTo>
                  <a:pt x="0" y="8903"/>
                </a:lnTo>
                <a:lnTo>
                  <a:pt x="0" y="10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Freeform 51">
            <a:extLst>
              <a:ext uri="{FF2B5EF4-FFF2-40B4-BE49-F238E27FC236}">
                <a16:creationId xmlns:a16="http://schemas.microsoft.com/office/drawing/2014/main" id="{85085C31-B3C4-43EC-97A6-676DB6135624}"/>
              </a:ext>
            </a:extLst>
          </p:cNvPr>
          <p:cNvSpPr>
            <a:spLocks/>
          </p:cNvSpPr>
          <p:nvPr/>
        </p:nvSpPr>
        <p:spPr bwMode="auto">
          <a:xfrm>
            <a:off x="9251949" y="13987443"/>
            <a:ext cx="2624138" cy="2624137"/>
          </a:xfrm>
          <a:custGeom>
            <a:avLst/>
            <a:gdLst>
              <a:gd name="T0" fmla="*/ 1653 w 1653"/>
              <a:gd name="T1" fmla="*/ 0 h 1653"/>
              <a:gd name="T2" fmla="*/ 0 w 1653"/>
              <a:gd name="T3" fmla="*/ 1653 h 1653"/>
              <a:gd name="T4" fmla="*/ 0 w 1653"/>
              <a:gd name="T5" fmla="*/ 0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3" h="1653">
                <a:moveTo>
                  <a:pt x="1653" y="0"/>
                </a:moveTo>
                <a:lnTo>
                  <a:pt x="0" y="16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DB49EDDB-3ECB-412F-B813-DA64A500A296}"/>
              </a:ext>
            </a:extLst>
          </p:cNvPr>
          <p:cNvSpPr>
            <a:spLocks/>
          </p:cNvSpPr>
          <p:nvPr/>
        </p:nvSpPr>
        <p:spPr bwMode="auto">
          <a:xfrm>
            <a:off x="20351750" y="4122738"/>
            <a:ext cx="2624138" cy="2624137"/>
          </a:xfrm>
          <a:custGeom>
            <a:avLst/>
            <a:gdLst>
              <a:gd name="T0" fmla="*/ 0 w 1653"/>
              <a:gd name="T1" fmla="*/ 1653 h 1653"/>
              <a:gd name="T2" fmla="*/ 1653 w 1653"/>
              <a:gd name="T3" fmla="*/ 0 h 1653"/>
              <a:gd name="T4" fmla="*/ 1653 w 1653"/>
              <a:gd name="T5" fmla="*/ 1653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3" h="1653">
                <a:moveTo>
                  <a:pt x="0" y="1653"/>
                </a:moveTo>
                <a:lnTo>
                  <a:pt x="1653" y="0"/>
                </a:lnTo>
                <a:lnTo>
                  <a:pt x="1653" y="165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358199" y="2062260"/>
            <a:ext cx="14613212" cy="8519629"/>
            <a:chOff x="1358199" y="2062260"/>
            <a:chExt cx="14613212" cy="8519629"/>
          </a:xfrm>
        </p:grpSpPr>
        <p:sp>
          <p:nvSpPr>
            <p:cNvPr id="48" name="Freeform 49">
              <a:extLst>
                <a:ext uri="{FF2B5EF4-FFF2-40B4-BE49-F238E27FC236}">
                  <a16:creationId xmlns:a16="http://schemas.microsoft.com/office/drawing/2014/main" id="{ACC234A8-30AE-475B-9EC2-D470BCE5A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199" y="2062260"/>
              <a:ext cx="14613212" cy="8519629"/>
            </a:xfrm>
            <a:custGeom>
              <a:avLst/>
              <a:gdLst>
                <a:gd name="T0" fmla="*/ 9504 w 10363"/>
                <a:gd name="T1" fmla="*/ 5118 h 5120"/>
                <a:gd name="T2" fmla="*/ 9640 w 10363"/>
                <a:gd name="T3" fmla="*/ 5102 h 5120"/>
                <a:gd name="T4" fmla="*/ 9770 w 10363"/>
                <a:gd name="T5" fmla="*/ 5064 h 5120"/>
                <a:gd name="T6" fmla="*/ 9889 w 10363"/>
                <a:gd name="T7" fmla="*/ 5010 h 5120"/>
                <a:gd name="T8" fmla="*/ 9999 w 10363"/>
                <a:gd name="T9" fmla="*/ 4940 h 5120"/>
                <a:gd name="T10" fmla="*/ 10097 w 10363"/>
                <a:gd name="T11" fmla="*/ 4854 h 5120"/>
                <a:gd name="T12" fmla="*/ 10183 w 10363"/>
                <a:gd name="T13" fmla="*/ 4757 h 5120"/>
                <a:gd name="T14" fmla="*/ 10253 w 10363"/>
                <a:gd name="T15" fmla="*/ 4647 h 5120"/>
                <a:gd name="T16" fmla="*/ 10307 w 10363"/>
                <a:gd name="T17" fmla="*/ 4527 h 5120"/>
                <a:gd name="T18" fmla="*/ 10345 w 10363"/>
                <a:gd name="T19" fmla="*/ 4397 h 5120"/>
                <a:gd name="T20" fmla="*/ 10361 w 10363"/>
                <a:gd name="T21" fmla="*/ 4263 h 5120"/>
                <a:gd name="T22" fmla="*/ 10363 w 10363"/>
                <a:gd name="T23" fmla="*/ 905 h 5120"/>
                <a:gd name="T24" fmla="*/ 10353 w 10363"/>
                <a:gd name="T25" fmla="*/ 767 h 5120"/>
                <a:gd name="T26" fmla="*/ 10321 w 10363"/>
                <a:gd name="T27" fmla="*/ 635 h 5120"/>
                <a:gd name="T28" fmla="*/ 10273 w 10363"/>
                <a:gd name="T29" fmla="*/ 513 h 5120"/>
                <a:gd name="T30" fmla="*/ 10207 w 10363"/>
                <a:gd name="T31" fmla="*/ 400 h 5120"/>
                <a:gd name="T32" fmla="*/ 10127 w 10363"/>
                <a:gd name="T33" fmla="*/ 298 h 5120"/>
                <a:gd name="T34" fmla="*/ 10033 w 10363"/>
                <a:gd name="T35" fmla="*/ 208 h 5120"/>
                <a:gd name="T36" fmla="*/ 9927 w 10363"/>
                <a:gd name="T37" fmla="*/ 132 h 5120"/>
                <a:gd name="T38" fmla="*/ 9810 w 10363"/>
                <a:gd name="T39" fmla="*/ 72 h 5120"/>
                <a:gd name="T40" fmla="*/ 9684 w 10363"/>
                <a:gd name="T41" fmla="*/ 30 h 5120"/>
                <a:gd name="T42" fmla="*/ 9550 w 10363"/>
                <a:gd name="T43" fmla="*/ 6 h 5120"/>
                <a:gd name="T44" fmla="*/ 905 w 10363"/>
                <a:gd name="T45" fmla="*/ 0 h 5120"/>
                <a:gd name="T46" fmla="*/ 813 w 10363"/>
                <a:gd name="T47" fmla="*/ 6 h 5120"/>
                <a:gd name="T48" fmla="*/ 679 w 10363"/>
                <a:gd name="T49" fmla="*/ 30 h 5120"/>
                <a:gd name="T50" fmla="*/ 553 w 10363"/>
                <a:gd name="T51" fmla="*/ 72 h 5120"/>
                <a:gd name="T52" fmla="*/ 436 w 10363"/>
                <a:gd name="T53" fmla="*/ 132 h 5120"/>
                <a:gd name="T54" fmla="*/ 330 w 10363"/>
                <a:gd name="T55" fmla="*/ 208 h 5120"/>
                <a:gd name="T56" fmla="*/ 236 w 10363"/>
                <a:gd name="T57" fmla="*/ 298 h 5120"/>
                <a:gd name="T58" fmla="*/ 154 w 10363"/>
                <a:gd name="T59" fmla="*/ 400 h 5120"/>
                <a:gd name="T60" fmla="*/ 90 w 10363"/>
                <a:gd name="T61" fmla="*/ 513 h 5120"/>
                <a:gd name="T62" fmla="*/ 42 w 10363"/>
                <a:gd name="T63" fmla="*/ 635 h 5120"/>
                <a:gd name="T64" fmla="*/ 10 w 10363"/>
                <a:gd name="T65" fmla="*/ 767 h 5120"/>
                <a:gd name="T66" fmla="*/ 0 w 10363"/>
                <a:gd name="T67" fmla="*/ 905 h 5120"/>
                <a:gd name="T68" fmla="*/ 2 w 10363"/>
                <a:gd name="T69" fmla="*/ 4263 h 5120"/>
                <a:gd name="T70" fmla="*/ 18 w 10363"/>
                <a:gd name="T71" fmla="*/ 4397 h 5120"/>
                <a:gd name="T72" fmla="*/ 56 w 10363"/>
                <a:gd name="T73" fmla="*/ 4527 h 5120"/>
                <a:gd name="T74" fmla="*/ 110 w 10363"/>
                <a:gd name="T75" fmla="*/ 4647 h 5120"/>
                <a:gd name="T76" fmla="*/ 180 w 10363"/>
                <a:gd name="T77" fmla="*/ 4757 h 5120"/>
                <a:gd name="T78" fmla="*/ 266 w 10363"/>
                <a:gd name="T79" fmla="*/ 4854 h 5120"/>
                <a:gd name="T80" fmla="*/ 364 w 10363"/>
                <a:gd name="T81" fmla="*/ 4940 h 5120"/>
                <a:gd name="T82" fmla="*/ 473 w 10363"/>
                <a:gd name="T83" fmla="*/ 5010 h 5120"/>
                <a:gd name="T84" fmla="*/ 593 w 10363"/>
                <a:gd name="T85" fmla="*/ 5064 h 5120"/>
                <a:gd name="T86" fmla="*/ 723 w 10363"/>
                <a:gd name="T87" fmla="*/ 5102 h 5120"/>
                <a:gd name="T88" fmla="*/ 859 w 10363"/>
                <a:gd name="T89" fmla="*/ 5118 h 5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363" h="5120">
                  <a:moveTo>
                    <a:pt x="9458" y="5120"/>
                  </a:moveTo>
                  <a:lnTo>
                    <a:pt x="9458" y="5120"/>
                  </a:lnTo>
                  <a:lnTo>
                    <a:pt x="9504" y="5118"/>
                  </a:lnTo>
                  <a:lnTo>
                    <a:pt x="9550" y="5116"/>
                  </a:lnTo>
                  <a:lnTo>
                    <a:pt x="9596" y="5110"/>
                  </a:lnTo>
                  <a:lnTo>
                    <a:pt x="9640" y="5102"/>
                  </a:lnTo>
                  <a:lnTo>
                    <a:pt x="9684" y="5092"/>
                  </a:lnTo>
                  <a:lnTo>
                    <a:pt x="9728" y="5080"/>
                  </a:lnTo>
                  <a:lnTo>
                    <a:pt x="9770" y="5064"/>
                  </a:lnTo>
                  <a:lnTo>
                    <a:pt x="9810" y="5048"/>
                  </a:lnTo>
                  <a:lnTo>
                    <a:pt x="9850" y="5030"/>
                  </a:lnTo>
                  <a:lnTo>
                    <a:pt x="9889" y="5010"/>
                  </a:lnTo>
                  <a:lnTo>
                    <a:pt x="9927" y="4988"/>
                  </a:lnTo>
                  <a:lnTo>
                    <a:pt x="9963" y="4966"/>
                  </a:lnTo>
                  <a:lnTo>
                    <a:pt x="9999" y="4940"/>
                  </a:lnTo>
                  <a:lnTo>
                    <a:pt x="10033" y="4914"/>
                  </a:lnTo>
                  <a:lnTo>
                    <a:pt x="10065" y="4884"/>
                  </a:lnTo>
                  <a:lnTo>
                    <a:pt x="10097" y="4854"/>
                  </a:lnTo>
                  <a:lnTo>
                    <a:pt x="10127" y="4824"/>
                  </a:lnTo>
                  <a:lnTo>
                    <a:pt x="10155" y="4790"/>
                  </a:lnTo>
                  <a:lnTo>
                    <a:pt x="10183" y="4757"/>
                  </a:lnTo>
                  <a:lnTo>
                    <a:pt x="10207" y="4721"/>
                  </a:lnTo>
                  <a:lnTo>
                    <a:pt x="10231" y="4685"/>
                  </a:lnTo>
                  <a:lnTo>
                    <a:pt x="10253" y="4647"/>
                  </a:lnTo>
                  <a:lnTo>
                    <a:pt x="10273" y="4607"/>
                  </a:lnTo>
                  <a:lnTo>
                    <a:pt x="10291" y="4567"/>
                  </a:lnTo>
                  <a:lnTo>
                    <a:pt x="10307" y="4527"/>
                  </a:lnTo>
                  <a:lnTo>
                    <a:pt x="10321" y="4485"/>
                  </a:lnTo>
                  <a:lnTo>
                    <a:pt x="10333" y="4441"/>
                  </a:lnTo>
                  <a:lnTo>
                    <a:pt x="10345" y="4397"/>
                  </a:lnTo>
                  <a:lnTo>
                    <a:pt x="10353" y="4353"/>
                  </a:lnTo>
                  <a:lnTo>
                    <a:pt x="10357" y="4309"/>
                  </a:lnTo>
                  <a:lnTo>
                    <a:pt x="10361" y="4263"/>
                  </a:lnTo>
                  <a:lnTo>
                    <a:pt x="10363" y="4215"/>
                  </a:lnTo>
                  <a:lnTo>
                    <a:pt x="10363" y="905"/>
                  </a:lnTo>
                  <a:lnTo>
                    <a:pt x="10363" y="905"/>
                  </a:lnTo>
                  <a:lnTo>
                    <a:pt x="10361" y="859"/>
                  </a:lnTo>
                  <a:lnTo>
                    <a:pt x="10357" y="813"/>
                  </a:lnTo>
                  <a:lnTo>
                    <a:pt x="10353" y="767"/>
                  </a:lnTo>
                  <a:lnTo>
                    <a:pt x="10345" y="723"/>
                  </a:lnTo>
                  <a:lnTo>
                    <a:pt x="10333" y="679"/>
                  </a:lnTo>
                  <a:lnTo>
                    <a:pt x="10321" y="635"/>
                  </a:lnTo>
                  <a:lnTo>
                    <a:pt x="10307" y="593"/>
                  </a:lnTo>
                  <a:lnTo>
                    <a:pt x="10291" y="553"/>
                  </a:lnTo>
                  <a:lnTo>
                    <a:pt x="10273" y="513"/>
                  </a:lnTo>
                  <a:lnTo>
                    <a:pt x="10253" y="474"/>
                  </a:lnTo>
                  <a:lnTo>
                    <a:pt x="10231" y="436"/>
                  </a:lnTo>
                  <a:lnTo>
                    <a:pt x="10207" y="400"/>
                  </a:lnTo>
                  <a:lnTo>
                    <a:pt x="10183" y="364"/>
                  </a:lnTo>
                  <a:lnTo>
                    <a:pt x="10155" y="330"/>
                  </a:lnTo>
                  <a:lnTo>
                    <a:pt x="10127" y="298"/>
                  </a:lnTo>
                  <a:lnTo>
                    <a:pt x="10097" y="266"/>
                  </a:lnTo>
                  <a:lnTo>
                    <a:pt x="10065" y="236"/>
                  </a:lnTo>
                  <a:lnTo>
                    <a:pt x="10033" y="208"/>
                  </a:lnTo>
                  <a:lnTo>
                    <a:pt x="9999" y="180"/>
                  </a:lnTo>
                  <a:lnTo>
                    <a:pt x="9963" y="156"/>
                  </a:lnTo>
                  <a:lnTo>
                    <a:pt x="9927" y="132"/>
                  </a:lnTo>
                  <a:lnTo>
                    <a:pt x="9889" y="110"/>
                  </a:lnTo>
                  <a:lnTo>
                    <a:pt x="9850" y="90"/>
                  </a:lnTo>
                  <a:lnTo>
                    <a:pt x="9810" y="72"/>
                  </a:lnTo>
                  <a:lnTo>
                    <a:pt x="9770" y="56"/>
                  </a:lnTo>
                  <a:lnTo>
                    <a:pt x="9728" y="42"/>
                  </a:lnTo>
                  <a:lnTo>
                    <a:pt x="9684" y="30"/>
                  </a:lnTo>
                  <a:lnTo>
                    <a:pt x="9640" y="20"/>
                  </a:lnTo>
                  <a:lnTo>
                    <a:pt x="9596" y="12"/>
                  </a:lnTo>
                  <a:lnTo>
                    <a:pt x="9550" y="6"/>
                  </a:lnTo>
                  <a:lnTo>
                    <a:pt x="9504" y="2"/>
                  </a:lnTo>
                  <a:lnTo>
                    <a:pt x="9458" y="0"/>
                  </a:lnTo>
                  <a:lnTo>
                    <a:pt x="905" y="0"/>
                  </a:lnTo>
                  <a:lnTo>
                    <a:pt x="905" y="0"/>
                  </a:lnTo>
                  <a:lnTo>
                    <a:pt x="859" y="2"/>
                  </a:lnTo>
                  <a:lnTo>
                    <a:pt x="813" y="6"/>
                  </a:lnTo>
                  <a:lnTo>
                    <a:pt x="767" y="12"/>
                  </a:lnTo>
                  <a:lnTo>
                    <a:pt x="723" y="20"/>
                  </a:lnTo>
                  <a:lnTo>
                    <a:pt x="679" y="30"/>
                  </a:lnTo>
                  <a:lnTo>
                    <a:pt x="635" y="42"/>
                  </a:lnTo>
                  <a:lnTo>
                    <a:pt x="593" y="56"/>
                  </a:lnTo>
                  <a:lnTo>
                    <a:pt x="553" y="72"/>
                  </a:lnTo>
                  <a:lnTo>
                    <a:pt x="513" y="90"/>
                  </a:lnTo>
                  <a:lnTo>
                    <a:pt x="473" y="110"/>
                  </a:lnTo>
                  <a:lnTo>
                    <a:pt x="436" y="132"/>
                  </a:lnTo>
                  <a:lnTo>
                    <a:pt x="400" y="156"/>
                  </a:lnTo>
                  <a:lnTo>
                    <a:pt x="364" y="180"/>
                  </a:lnTo>
                  <a:lnTo>
                    <a:pt x="330" y="208"/>
                  </a:lnTo>
                  <a:lnTo>
                    <a:pt x="296" y="236"/>
                  </a:lnTo>
                  <a:lnTo>
                    <a:pt x="266" y="266"/>
                  </a:lnTo>
                  <a:lnTo>
                    <a:pt x="236" y="298"/>
                  </a:lnTo>
                  <a:lnTo>
                    <a:pt x="208" y="330"/>
                  </a:lnTo>
                  <a:lnTo>
                    <a:pt x="180" y="364"/>
                  </a:lnTo>
                  <a:lnTo>
                    <a:pt x="154" y="400"/>
                  </a:lnTo>
                  <a:lnTo>
                    <a:pt x="132" y="436"/>
                  </a:lnTo>
                  <a:lnTo>
                    <a:pt x="110" y="474"/>
                  </a:lnTo>
                  <a:lnTo>
                    <a:pt x="90" y="513"/>
                  </a:lnTo>
                  <a:lnTo>
                    <a:pt x="72" y="553"/>
                  </a:lnTo>
                  <a:lnTo>
                    <a:pt x="56" y="593"/>
                  </a:lnTo>
                  <a:lnTo>
                    <a:pt x="42" y="635"/>
                  </a:lnTo>
                  <a:lnTo>
                    <a:pt x="28" y="679"/>
                  </a:lnTo>
                  <a:lnTo>
                    <a:pt x="18" y="723"/>
                  </a:lnTo>
                  <a:lnTo>
                    <a:pt x="10" y="767"/>
                  </a:lnTo>
                  <a:lnTo>
                    <a:pt x="6" y="813"/>
                  </a:lnTo>
                  <a:lnTo>
                    <a:pt x="2" y="859"/>
                  </a:lnTo>
                  <a:lnTo>
                    <a:pt x="0" y="905"/>
                  </a:lnTo>
                  <a:lnTo>
                    <a:pt x="0" y="4215"/>
                  </a:lnTo>
                  <a:lnTo>
                    <a:pt x="0" y="4215"/>
                  </a:lnTo>
                  <a:lnTo>
                    <a:pt x="2" y="4263"/>
                  </a:lnTo>
                  <a:lnTo>
                    <a:pt x="6" y="4307"/>
                  </a:lnTo>
                  <a:lnTo>
                    <a:pt x="10" y="4353"/>
                  </a:lnTo>
                  <a:lnTo>
                    <a:pt x="18" y="4397"/>
                  </a:lnTo>
                  <a:lnTo>
                    <a:pt x="28" y="4441"/>
                  </a:lnTo>
                  <a:lnTo>
                    <a:pt x="42" y="4485"/>
                  </a:lnTo>
                  <a:lnTo>
                    <a:pt x="56" y="4527"/>
                  </a:lnTo>
                  <a:lnTo>
                    <a:pt x="72" y="4567"/>
                  </a:lnTo>
                  <a:lnTo>
                    <a:pt x="90" y="4607"/>
                  </a:lnTo>
                  <a:lnTo>
                    <a:pt x="110" y="4647"/>
                  </a:lnTo>
                  <a:lnTo>
                    <a:pt x="132" y="4685"/>
                  </a:lnTo>
                  <a:lnTo>
                    <a:pt x="154" y="4721"/>
                  </a:lnTo>
                  <a:lnTo>
                    <a:pt x="180" y="4757"/>
                  </a:lnTo>
                  <a:lnTo>
                    <a:pt x="208" y="4790"/>
                  </a:lnTo>
                  <a:lnTo>
                    <a:pt x="236" y="4824"/>
                  </a:lnTo>
                  <a:lnTo>
                    <a:pt x="266" y="4854"/>
                  </a:lnTo>
                  <a:lnTo>
                    <a:pt x="296" y="4884"/>
                  </a:lnTo>
                  <a:lnTo>
                    <a:pt x="330" y="4914"/>
                  </a:lnTo>
                  <a:lnTo>
                    <a:pt x="364" y="4940"/>
                  </a:lnTo>
                  <a:lnTo>
                    <a:pt x="400" y="4966"/>
                  </a:lnTo>
                  <a:lnTo>
                    <a:pt x="436" y="4988"/>
                  </a:lnTo>
                  <a:lnTo>
                    <a:pt x="473" y="5010"/>
                  </a:lnTo>
                  <a:lnTo>
                    <a:pt x="513" y="5030"/>
                  </a:lnTo>
                  <a:lnTo>
                    <a:pt x="553" y="5048"/>
                  </a:lnTo>
                  <a:lnTo>
                    <a:pt x="593" y="5064"/>
                  </a:lnTo>
                  <a:lnTo>
                    <a:pt x="635" y="5080"/>
                  </a:lnTo>
                  <a:lnTo>
                    <a:pt x="679" y="5092"/>
                  </a:lnTo>
                  <a:lnTo>
                    <a:pt x="723" y="5102"/>
                  </a:lnTo>
                  <a:lnTo>
                    <a:pt x="767" y="5110"/>
                  </a:lnTo>
                  <a:lnTo>
                    <a:pt x="813" y="5116"/>
                  </a:lnTo>
                  <a:lnTo>
                    <a:pt x="859" y="5118"/>
                  </a:lnTo>
                  <a:lnTo>
                    <a:pt x="905" y="5120"/>
                  </a:lnTo>
                  <a:lnTo>
                    <a:pt x="9458" y="5120"/>
                  </a:lnTo>
                  <a:close/>
                </a:path>
              </a:pathLst>
            </a:custGeom>
            <a:solidFill>
              <a:srgbClr val="BE7D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56">
              <a:extLst>
                <a:ext uri="{FF2B5EF4-FFF2-40B4-BE49-F238E27FC236}">
                  <a16:creationId xmlns:a16="http://schemas.microsoft.com/office/drawing/2014/main" id="{15B99CFB-0DFF-487D-B3D3-E0C95D48E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3364" y="2815893"/>
              <a:ext cx="13364118" cy="7448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ko-KR" altLang="en-US" sz="4400" dirty="0" err="1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산점도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그래프로 </a:t>
              </a:r>
              <a:r>
                <a:rPr lang="ko-KR" altLang="en-US" sz="4400" dirty="0" err="1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보았을때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전체적으로 온도가 대략 </a:t>
              </a:r>
              <a:r>
                <a:rPr lang="en-US" altLang="ko-KR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320~480</a:t>
              </a:r>
              <a:r>
                <a:rPr lang="ko-KR" altLang="en-US" sz="4400" dirty="0" err="1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정도일때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불량이 자주 </a:t>
              </a:r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일어 나는걸 </a:t>
              </a:r>
              <a:r>
                <a:rPr lang="ko-KR" altLang="en-US" sz="4400" dirty="0" err="1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알수</a:t>
              </a:r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있었고</a:t>
              </a:r>
              <a:endParaRPr lang="ko-KR" altLang="en-US" sz="4400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lvl="0"/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모터스피드의 경우에도 대략 </a:t>
              </a:r>
              <a:r>
                <a:rPr lang="en-US" altLang="ko-KR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240~270</a:t>
              </a:r>
              <a:r>
                <a:rPr lang="ko-KR" altLang="en-US" sz="4400" dirty="0" err="1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일때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주로 오류가 자주 </a:t>
              </a:r>
              <a:r>
                <a:rPr lang="ko-KR" altLang="en-US" sz="4400" dirty="0" err="1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일어나는걸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r>
                <a:rPr lang="ko-KR" altLang="en-US" sz="4400" dirty="0" err="1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알수있었다</a:t>
              </a:r>
              <a:r>
                <a:rPr lang="en-US" altLang="ko-KR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.</a:t>
              </a:r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중량의 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경우에는 값이 양품과 불량품 균등하게 되어있어서 시각적으로는 구분하기 </a:t>
              </a:r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어려웠으며</a:t>
              </a:r>
              <a:r>
                <a:rPr lang="en-US" altLang="ko-KR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</a:t>
              </a:r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수분함유량의 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경우에도 값이 거의 일정하기 때문에 원하는 결과를 </a:t>
              </a:r>
              <a:r>
                <a:rPr lang="ko-KR" altLang="en-US" sz="4400" dirty="0" err="1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도출하는데에는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문제가 있었다</a:t>
              </a:r>
            </a:p>
            <a:p>
              <a:pPr lvl="0"/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결론적으로 온도가 모터스피드는 불량을 내는데 미세하지만 영향을 </a:t>
              </a:r>
              <a:r>
                <a:rPr lang="ko-KR" altLang="en-US" sz="4400" dirty="0" err="1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끼친다는걸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시각적으로 </a:t>
              </a:r>
              <a:r>
                <a:rPr lang="ko-KR" altLang="en-US" sz="4400" dirty="0" err="1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알수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있었다</a:t>
              </a:r>
              <a:r>
                <a:rPr kumimoji="0" lang="en-US" altLang="ko-KR" sz="440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.</a:t>
              </a:r>
              <a:endParaRPr kumimoji="0" lang="ko-KR" altLang="ko-KR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426034" y="10860059"/>
            <a:ext cx="14221448" cy="5235964"/>
            <a:chOff x="758996" y="11173210"/>
            <a:chExt cx="14221448" cy="5235964"/>
          </a:xfrm>
        </p:grpSpPr>
        <p:sp>
          <p:nvSpPr>
            <p:cNvPr id="26" name="Freeform 49">
              <a:extLst>
                <a:ext uri="{FF2B5EF4-FFF2-40B4-BE49-F238E27FC236}">
                  <a16:creationId xmlns:a16="http://schemas.microsoft.com/office/drawing/2014/main" id="{ACC234A8-30AE-475B-9EC2-D470BCE5A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996" y="11173210"/>
              <a:ext cx="14221448" cy="5235964"/>
            </a:xfrm>
            <a:custGeom>
              <a:avLst/>
              <a:gdLst>
                <a:gd name="T0" fmla="*/ 9504 w 10363"/>
                <a:gd name="T1" fmla="*/ 5118 h 5120"/>
                <a:gd name="T2" fmla="*/ 9640 w 10363"/>
                <a:gd name="T3" fmla="*/ 5102 h 5120"/>
                <a:gd name="T4" fmla="*/ 9770 w 10363"/>
                <a:gd name="T5" fmla="*/ 5064 h 5120"/>
                <a:gd name="T6" fmla="*/ 9889 w 10363"/>
                <a:gd name="T7" fmla="*/ 5010 h 5120"/>
                <a:gd name="T8" fmla="*/ 9999 w 10363"/>
                <a:gd name="T9" fmla="*/ 4940 h 5120"/>
                <a:gd name="T10" fmla="*/ 10097 w 10363"/>
                <a:gd name="T11" fmla="*/ 4854 h 5120"/>
                <a:gd name="T12" fmla="*/ 10183 w 10363"/>
                <a:gd name="T13" fmla="*/ 4757 h 5120"/>
                <a:gd name="T14" fmla="*/ 10253 w 10363"/>
                <a:gd name="T15" fmla="*/ 4647 h 5120"/>
                <a:gd name="T16" fmla="*/ 10307 w 10363"/>
                <a:gd name="T17" fmla="*/ 4527 h 5120"/>
                <a:gd name="T18" fmla="*/ 10345 w 10363"/>
                <a:gd name="T19" fmla="*/ 4397 h 5120"/>
                <a:gd name="T20" fmla="*/ 10361 w 10363"/>
                <a:gd name="T21" fmla="*/ 4263 h 5120"/>
                <a:gd name="T22" fmla="*/ 10363 w 10363"/>
                <a:gd name="T23" fmla="*/ 905 h 5120"/>
                <a:gd name="T24" fmla="*/ 10353 w 10363"/>
                <a:gd name="T25" fmla="*/ 767 h 5120"/>
                <a:gd name="T26" fmla="*/ 10321 w 10363"/>
                <a:gd name="T27" fmla="*/ 635 h 5120"/>
                <a:gd name="T28" fmla="*/ 10273 w 10363"/>
                <a:gd name="T29" fmla="*/ 513 h 5120"/>
                <a:gd name="T30" fmla="*/ 10207 w 10363"/>
                <a:gd name="T31" fmla="*/ 400 h 5120"/>
                <a:gd name="T32" fmla="*/ 10127 w 10363"/>
                <a:gd name="T33" fmla="*/ 298 h 5120"/>
                <a:gd name="T34" fmla="*/ 10033 w 10363"/>
                <a:gd name="T35" fmla="*/ 208 h 5120"/>
                <a:gd name="T36" fmla="*/ 9927 w 10363"/>
                <a:gd name="T37" fmla="*/ 132 h 5120"/>
                <a:gd name="T38" fmla="*/ 9810 w 10363"/>
                <a:gd name="T39" fmla="*/ 72 h 5120"/>
                <a:gd name="T40" fmla="*/ 9684 w 10363"/>
                <a:gd name="T41" fmla="*/ 30 h 5120"/>
                <a:gd name="T42" fmla="*/ 9550 w 10363"/>
                <a:gd name="T43" fmla="*/ 6 h 5120"/>
                <a:gd name="T44" fmla="*/ 905 w 10363"/>
                <a:gd name="T45" fmla="*/ 0 h 5120"/>
                <a:gd name="T46" fmla="*/ 813 w 10363"/>
                <a:gd name="T47" fmla="*/ 6 h 5120"/>
                <a:gd name="T48" fmla="*/ 679 w 10363"/>
                <a:gd name="T49" fmla="*/ 30 h 5120"/>
                <a:gd name="T50" fmla="*/ 553 w 10363"/>
                <a:gd name="T51" fmla="*/ 72 h 5120"/>
                <a:gd name="T52" fmla="*/ 436 w 10363"/>
                <a:gd name="T53" fmla="*/ 132 h 5120"/>
                <a:gd name="T54" fmla="*/ 330 w 10363"/>
                <a:gd name="T55" fmla="*/ 208 h 5120"/>
                <a:gd name="T56" fmla="*/ 236 w 10363"/>
                <a:gd name="T57" fmla="*/ 298 h 5120"/>
                <a:gd name="T58" fmla="*/ 154 w 10363"/>
                <a:gd name="T59" fmla="*/ 400 h 5120"/>
                <a:gd name="T60" fmla="*/ 90 w 10363"/>
                <a:gd name="T61" fmla="*/ 513 h 5120"/>
                <a:gd name="T62" fmla="*/ 42 w 10363"/>
                <a:gd name="T63" fmla="*/ 635 h 5120"/>
                <a:gd name="T64" fmla="*/ 10 w 10363"/>
                <a:gd name="T65" fmla="*/ 767 h 5120"/>
                <a:gd name="T66" fmla="*/ 0 w 10363"/>
                <a:gd name="T67" fmla="*/ 905 h 5120"/>
                <a:gd name="T68" fmla="*/ 2 w 10363"/>
                <a:gd name="T69" fmla="*/ 4263 h 5120"/>
                <a:gd name="T70" fmla="*/ 18 w 10363"/>
                <a:gd name="T71" fmla="*/ 4397 h 5120"/>
                <a:gd name="T72" fmla="*/ 56 w 10363"/>
                <a:gd name="T73" fmla="*/ 4527 h 5120"/>
                <a:gd name="T74" fmla="*/ 110 w 10363"/>
                <a:gd name="T75" fmla="*/ 4647 h 5120"/>
                <a:gd name="T76" fmla="*/ 180 w 10363"/>
                <a:gd name="T77" fmla="*/ 4757 h 5120"/>
                <a:gd name="T78" fmla="*/ 266 w 10363"/>
                <a:gd name="T79" fmla="*/ 4854 h 5120"/>
                <a:gd name="T80" fmla="*/ 364 w 10363"/>
                <a:gd name="T81" fmla="*/ 4940 h 5120"/>
                <a:gd name="T82" fmla="*/ 473 w 10363"/>
                <a:gd name="T83" fmla="*/ 5010 h 5120"/>
                <a:gd name="T84" fmla="*/ 593 w 10363"/>
                <a:gd name="T85" fmla="*/ 5064 h 5120"/>
                <a:gd name="T86" fmla="*/ 723 w 10363"/>
                <a:gd name="T87" fmla="*/ 5102 h 5120"/>
                <a:gd name="T88" fmla="*/ 859 w 10363"/>
                <a:gd name="T89" fmla="*/ 5118 h 5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363" h="5120">
                  <a:moveTo>
                    <a:pt x="9458" y="5120"/>
                  </a:moveTo>
                  <a:lnTo>
                    <a:pt x="9458" y="5120"/>
                  </a:lnTo>
                  <a:lnTo>
                    <a:pt x="9504" y="5118"/>
                  </a:lnTo>
                  <a:lnTo>
                    <a:pt x="9550" y="5116"/>
                  </a:lnTo>
                  <a:lnTo>
                    <a:pt x="9596" y="5110"/>
                  </a:lnTo>
                  <a:lnTo>
                    <a:pt x="9640" y="5102"/>
                  </a:lnTo>
                  <a:lnTo>
                    <a:pt x="9684" y="5092"/>
                  </a:lnTo>
                  <a:lnTo>
                    <a:pt x="9728" y="5080"/>
                  </a:lnTo>
                  <a:lnTo>
                    <a:pt x="9770" y="5064"/>
                  </a:lnTo>
                  <a:lnTo>
                    <a:pt x="9810" y="5048"/>
                  </a:lnTo>
                  <a:lnTo>
                    <a:pt x="9850" y="5030"/>
                  </a:lnTo>
                  <a:lnTo>
                    <a:pt x="9889" y="5010"/>
                  </a:lnTo>
                  <a:lnTo>
                    <a:pt x="9927" y="4988"/>
                  </a:lnTo>
                  <a:lnTo>
                    <a:pt x="9963" y="4966"/>
                  </a:lnTo>
                  <a:lnTo>
                    <a:pt x="9999" y="4940"/>
                  </a:lnTo>
                  <a:lnTo>
                    <a:pt x="10033" y="4914"/>
                  </a:lnTo>
                  <a:lnTo>
                    <a:pt x="10065" y="4884"/>
                  </a:lnTo>
                  <a:lnTo>
                    <a:pt x="10097" y="4854"/>
                  </a:lnTo>
                  <a:lnTo>
                    <a:pt x="10127" y="4824"/>
                  </a:lnTo>
                  <a:lnTo>
                    <a:pt x="10155" y="4790"/>
                  </a:lnTo>
                  <a:lnTo>
                    <a:pt x="10183" y="4757"/>
                  </a:lnTo>
                  <a:lnTo>
                    <a:pt x="10207" y="4721"/>
                  </a:lnTo>
                  <a:lnTo>
                    <a:pt x="10231" y="4685"/>
                  </a:lnTo>
                  <a:lnTo>
                    <a:pt x="10253" y="4647"/>
                  </a:lnTo>
                  <a:lnTo>
                    <a:pt x="10273" y="4607"/>
                  </a:lnTo>
                  <a:lnTo>
                    <a:pt x="10291" y="4567"/>
                  </a:lnTo>
                  <a:lnTo>
                    <a:pt x="10307" y="4527"/>
                  </a:lnTo>
                  <a:lnTo>
                    <a:pt x="10321" y="4485"/>
                  </a:lnTo>
                  <a:lnTo>
                    <a:pt x="10333" y="4441"/>
                  </a:lnTo>
                  <a:lnTo>
                    <a:pt x="10345" y="4397"/>
                  </a:lnTo>
                  <a:lnTo>
                    <a:pt x="10353" y="4353"/>
                  </a:lnTo>
                  <a:lnTo>
                    <a:pt x="10357" y="4309"/>
                  </a:lnTo>
                  <a:lnTo>
                    <a:pt x="10361" y="4263"/>
                  </a:lnTo>
                  <a:lnTo>
                    <a:pt x="10363" y="4215"/>
                  </a:lnTo>
                  <a:lnTo>
                    <a:pt x="10363" y="905"/>
                  </a:lnTo>
                  <a:lnTo>
                    <a:pt x="10363" y="905"/>
                  </a:lnTo>
                  <a:lnTo>
                    <a:pt x="10361" y="859"/>
                  </a:lnTo>
                  <a:lnTo>
                    <a:pt x="10357" y="813"/>
                  </a:lnTo>
                  <a:lnTo>
                    <a:pt x="10353" y="767"/>
                  </a:lnTo>
                  <a:lnTo>
                    <a:pt x="10345" y="723"/>
                  </a:lnTo>
                  <a:lnTo>
                    <a:pt x="10333" y="679"/>
                  </a:lnTo>
                  <a:lnTo>
                    <a:pt x="10321" y="635"/>
                  </a:lnTo>
                  <a:lnTo>
                    <a:pt x="10307" y="593"/>
                  </a:lnTo>
                  <a:lnTo>
                    <a:pt x="10291" y="553"/>
                  </a:lnTo>
                  <a:lnTo>
                    <a:pt x="10273" y="513"/>
                  </a:lnTo>
                  <a:lnTo>
                    <a:pt x="10253" y="474"/>
                  </a:lnTo>
                  <a:lnTo>
                    <a:pt x="10231" y="436"/>
                  </a:lnTo>
                  <a:lnTo>
                    <a:pt x="10207" y="400"/>
                  </a:lnTo>
                  <a:lnTo>
                    <a:pt x="10183" y="364"/>
                  </a:lnTo>
                  <a:lnTo>
                    <a:pt x="10155" y="330"/>
                  </a:lnTo>
                  <a:lnTo>
                    <a:pt x="10127" y="298"/>
                  </a:lnTo>
                  <a:lnTo>
                    <a:pt x="10097" y="266"/>
                  </a:lnTo>
                  <a:lnTo>
                    <a:pt x="10065" y="236"/>
                  </a:lnTo>
                  <a:lnTo>
                    <a:pt x="10033" y="208"/>
                  </a:lnTo>
                  <a:lnTo>
                    <a:pt x="9999" y="180"/>
                  </a:lnTo>
                  <a:lnTo>
                    <a:pt x="9963" y="156"/>
                  </a:lnTo>
                  <a:lnTo>
                    <a:pt x="9927" y="132"/>
                  </a:lnTo>
                  <a:lnTo>
                    <a:pt x="9889" y="110"/>
                  </a:lnTo>
                  <a:lnTo>
                    <a:pt x="9850" y="90"/>
                  </a:lnTo>
                  <a:lnTo>
                    <a:pt x="9810" y="72"/>
                  </a:lnTo>
                  <a:lnTo>
                    <a:pt x="9770" y="56"/>
                  </a:lnTo>
                  <a:lnTo>
                    <a:pt x="9728" y="42"/>
                  </a:lnTo>
                  <a:lnTo>
                    <a:pt x="9684" y="30"/>
                  </a:lnTo>
                  <a:lnTo>
                    <a:pt x="9640" y="20"/>
                  </a:lnTo>
                  <a:lnTo>
                    <a:pt x="9596" y="12"/>
                  </a:lnTo>
                  <a:lnTo>
                    <a:pt x="9550" y="6"/>
                  </a:lnTo>
                  <a:lnTo>
                    <a:pt x="9504" y="2"/>
                  </a:lnTo>
                  <a:lnTo>
                    <a:pt x="9458" y="0"/>
                  </a:lnTo>
                  <a:lnTo>
                    <a:pt x="905" y="0"/>
                  </a:lnTo>
                  <a:lnTo>
                    <a:pt x="905" y="0"/>
                  </a:lnTo>
                  <a:lnTo>
                    <a:pt x="859" y="2"/>
                  </a:lnTo>
                  <a:lnTo>
                    <a:pt x="813" y="6"/>
                  </a:lnTo>
                  <a:lnTo>
                    <a:pt x="767" y="12"/>
                  </a:lnTo>
                  <a:lnTo>
                    <a:pt x="723" y="20"/>
                  </a:lnTo>
                  <a:lnTo>
                    <a:pt x="679" y="30"/>
                  </a:lnTo>
                  <a:lnTo>
                    <a:pt x="635" y="42"/>
                  </a:lnTo>
                  <a:lnTo>
                    <a:pt x="593" y="56"/>
                  </a:lnTo>
                  <a:lnTo>
                    <a:pt x="553" y="72"/>
                  </a:lnTo>
                  <a:lnTo>
                    <a:pt x="513" y="90"/>
                  </a:lnTo>
                  <a:lnTo>
                    <a:pt x="473" y="110"/>
                  </a:lnTo>
                  <a:lnTo>
                    <a:pt x="436" y="132"/>
                  </a:lnTo>
                  <a:lnTo>
                    <a:pt x="400" y="156"/>
                  </a:lnTo>
                  <a:lnTo>
                    <a:pt x="364" y="180"/>
                  </a:lnTo>
                  <a:lnTo>
                    <a:pt x="330" y="208"/>
                  </a:lnTo>
                  <a:lnTo>
                    <a:pt x="296" y="236"/>
                  </a:lnTo>
                  <a:lnTo>
                    <a:pt x="266" y="266"/>
                  </a:lnTo>
                  <a:lnTo>
                    <a:pt x="236" y="298"/>
                  </a:lnTo>
                  <a:lnTo>
                    <a:pt x="208" y="330"/>
                  </a:lnTo>
                  <a:lnTo>
                    <a:pt x="180" y="364"/>
                  </a:lnTo>
                  <a:lnTo>
                    <a:pt x="154" y="400"/>
                  </a:lnTo>
                  <a:lnTo>
                    <a:pt x="132" y="436"/>
                  </a:lnTo>
                  <a:lnTo>
                    <a:pt x="110" y="474"/>
                  </a:lnTo>
                  <a:lnTo>
                    <a:pt x="90" y="513"/>
                  </a:lnTo>
                  <a:lnTo>
                    <a:pt x="72" y="553"/>
                  </a:lnTo>
                  <a:lnTo>
                    <a:pt x="56" y="593"/>
                  </a:lnTo>
                  <a:lnTo>
                    <a:pt x="42" y="635"/>
                  </a:lnTo>
                  <a:lnTo>
                    <a:pt x="28" y="679"/>
                  </a:lnTo>
                  <a:lnTo>
                    <a:pt x="18" y="723"/>
                  </a:lnTo>
                  <a:lnTo>
                    <a:pt x="10" y="767"/>
                  </a:lnTo>
                  <a:lnTo>
                    <a:pt x="6" y="813"/>
                  </a:lnTo>
                  <a:lnTo>
                    <a:pt x="2" y="859"/>
                  </a:lnTo>
                  <a:lnTo>
                    <a:pt x="0" y="905"/>
                  </a:lnTo>
                  <a:lnTo>
                    <a:pt x="0" y="4215"/>
                  </a:lnTo>
                  <a:lnTo>
                    <a:pt x="0" y="4215"/>
                  </a:lnTo>
                  <a:lnTo>
                    <a:pt x="2" y="4263"/>
                  </a:lnTo>
                  <a:lnTo>
                    <a:pt x="6" y="4307"/>
                  </a:lnTo>
                  <a:lnTo>
                    <a:pt x="10" y="4353"/>
                  </a:lnTo>
                  <a:lnTo>
                    <a:pt x="18" y="4397"/>
                  </a:lnTo>
                  <a:lnTo>
                    <a:pt x="28" y="4441"/>
                  </a:lnTo>
                  <a:lnTo>
                    <a:pt x="42" y="4485"/>
                  </a:lnTo>
                  <a:lnTo>
                    <a:pt x="56" y="4527"/>
                  </a:lnTo>
                  <a:lnTo>
                    <a:pt x="72" y="4567"/>
                  </a:lnTo>
                  <a:lnTo>
                    <a:pt x="90" y="4607"/>
                  </a:lnTo>
                  <a:lnTo>
                    <a:pt x="110" y="4647"/>
                  </a:lnTo>
                  <a:lnTo>
                    <a:pt x="132" y="4685"/>
                  </a:lnTo>
                  <a:lnTo>
                    <a:pt x="154" y="4721"/>
                  </a:lnTo>
                  <a:lnTo>
                    <a:pt x="180" y="4757"/>
                  </a:lnTo>
                  <a:lnTo>
                    <a:pt x="208" y="4790"/>
                  </a:lnTo>
                  <a:lnTo>
                    <a:pt x="236" y="4824"/>
                  </a:lnTo>
                  <a:lnTo>
                    <a:pt x="266" y="4854"/>
                  </a:lnTo>
                  <a:lnTo>
                    <a:pt x="296" y="4884"/>
                  </a:lnTo>
                  <a:lnTo>
                    <a:pt x="330" y="4914"/>
                  </a:lnTo>
                  <a:lnTo>
                    <a:pt x="364" y="4940"/>
                  </a:lnTo>
                  <a:lnTo>
                    <a:pt x="400" y="4966"/>
                  </a:lnTo>
                  <a:lnTo>
                    <a:pt x="436" y="4988"/>
                  </a:lnTo>
                  <a:lnTo>
                    <a:pt x="473" y="5010"/>
                  </a:lnTo>
                  <a:lnTo>
                    <a:pt x="513" y="5030"/>
                  </a:lnTo>
                  <a:lnTo>
                    <a:pt x="553" y="5048"/>
                  </a:lnTo>
                  <a:lnTo>
                    <a:pt x="593" y="5064"/>
                  </a:lnTo>
                  <a:lnTo>
                    <a:pt x="635" y="5080"/>
                  </a:lnTo>
                  <a:lnTo>
                    <a:pt x="679" y="5092"/>
                  </a:lnTo>
                  <a:lnTo>
                    <a:pt x="723" y="5102"/>
                  </a:lnTo>
                  <a:lnTo>
                    <a:pt x="767" y="5110"/>
                  </a:lnTo>
                  <a:lnTo>
                    <a:pt x="813" y="5116"/>
                  </a:lnTo>
                  <a:lnTo>
                    <a:pt x="859" y="5118"/>
                  </a:lnTo>
                  <a:lnTo>
                    <a:pt x="905" y="5120"/>
                  </a:lnTo>
                  <a:lnTo>
                    <a:pt x="9458" y="5120"/>
                  </a:lnTo>
                  <a:close/>
                </a:path>
              </a:pathLst>
            </a:custGeom>
            <a:solidFill>
              <a:srgbClr val="BE7D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Rectangle 56">
              <a:extLst>
                <a:ext uri="{FF2B5EF4-FFF2-40B4-BE49-F238E27FC236}">
                  <a16:creationId xmlns:a16="http://schemas.microsoft.com/office/drawing/2014/main" id="{15B99CFB-0DFF-487D-B3D3-E0C95D48E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8199" y="11964342"/>
              <a:ext cx="13406888" cy="4062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ko-KR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NG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가 </a:t>
              </a:r>
              <a:r>
                <a:rPr lang="ko-KR" altLang="en-US" sz="4400" dirty="0" err="1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많은날에는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모터스피드가 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약 </a:t>
              </a:r>
              <a:r>
                <a:rPr lang="en-US" altLang="ko-KR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250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보다 낮은 경향</a:t>
              </a:r>
            </a:p>
            <a:p>
              <a:pPr lvl="0"/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중량은 전체 </a:t>
              </a:r>
              <a:r>
                <a:rPr lang="ko-KR" altLang="en-US" sz="4400" dirty="0" err="1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날짜별</a:t>
              </a:r>
              <a:r>
                <a:rPr lang="en-US" altLang="ko-KR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NG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다수의 </a:t>
              </a:r>
              <a:r>
                <a:rPr lang="ko-KR" altLang="en-US" sz="4400" dirty="0" err="1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범위내에서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비슷한 값을 보여서 비교가 미미</a:t>
              </a:r>
            </a:p>
            <a:p>
              <a:pPr lvl="0"/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온도는 약 </a:t>
              </a:r>
              <a:r>
                <a:rPr lang="en-US" altLang="ko-KR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320~560 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구간에서 </a:t>
              </a:r>
              <a:r>
                <a:rPr lang="en-US" altLang="ko-KR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NG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가 다량 발생</a:t>
              </a:r>
            </a:p>
            <a:p>
              <a:pPr lvl="0"/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수분함유량은 전체구간에서 다 비슷하므로 </a:t>
              </a:r>
              <a:r>
                <a:rPr lang="ko-KR" altLang="en-US" sz="4400" dirty="0" err="1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비교하는데에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영향이 적음 </a:t>
              </a:r>
              <a:endParaRPr kumimoji="0" lang="ko-KR" altLang="ko-KR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6028561" y="10004079"/>
            <a:ext cx="14578556" cy="6947924"/>
            <a:chOff x="17699288" y="10183582"/>
            <a:chExt cx="14578556" cy="6947924"/>
          </a:xfrm>
        </p:grpSpPr>
        <p:sp>
          <p:nvSpPr>
            <p:cNvPr id="27" name="Freeform 49">
              <a:extLst>
                <a:ext uri="{FF2B5EF4-FFF2-40B4-BE49-F238E27FC236}">
                  <a16:creationId xmlns:a16="http://schemas.microsoft.com/office/drawing/2014/main" id="{ACC234A8-30AE-475B-9EC2-D470BCE5A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9288" y="10183582"/>
              <a:ext cx="14578556" cy="6947924"/>
            </a:xfrm>
            <a:custGeom>
              <a:avLst/>
              <a:gdLst>
                <a:gd name="T0" fmla="*/ 9504 w 10363"/>
                <a:gd name="T1" fmla="*/ 5118 h 5120"/>
                <a:gd name="T2" fmla="*/ 9640 w 10363"/>
                <a:gd name="T3" fmla="*/ 5102 h 5120"/>
                <a:gd name="T4" fmla="*/ 9770 w 10363"/>
                <a:gd name="T5" fmla="*/ 5064 h 5120"/>
                <a:gd name="T6" fmla="*/ 9889 w 10363"/>
                <a:gd name="T7" fmla="*/ 5010 h 5120"/>
                <a:gd name="T8" fmla="*/ 9999 w 10363"/>
                <a:gd name="T9" fmla="*/ 4940 h 5120"/>
                <a:gd name="T10" fmla="*/ 10097 w 10363"/>
                <a:gd name="T11" fmla="*/ 4854 h 5120"/>
                <a:gd name="T12" fmla="*/ 10183 w 10363"/>
                <a:gd name="T13" fmla="*/ 4757 h 5120"/>
                <a:gd name="T14" fmla="*/ 10253 w 10363"/>
                <a:gd name="T15" fmla="*/ 4647 h 5120"/>
                <a:gd name="T16" fmla="*/ 10307 w 10363"/>
                <a:gd name="T17" fmla="*/ 4527 h 5120"/>
                <a:gd name="T18" fmla="*/ 10345 w 10363"/>
                <a:gd name="T19" fmla="*/ 4397 h 5120"/>
                <a:gd name="T20" fmla="*/ 10361 w 10363"/>
                <a:gd name="T21" fmla="*/ 4263 h 5120"/>
                <a:gd name="T22" fmla="*/ 10363 w 10363"/>
                <a:gd name="T23" fmla="*/ 905 h 5120"/>
                <a:gd name="T24" fmla="*/ 10353 w 10363"/>
                <a:gd name="T25" fmla="*/ 767 h 5120"/>
                <a:gd name="T26" fmla="*/ 10321 w 10363"/>
                <a:gd name="T27" fmla="*/ 635 h 5120"/>
                <a:gd name="T28" fmla="*/ 10273 w 10363"/>
                <a:gd name="T29" fmla="*/ 513 h 5120"/>
                <a:gd name="T30" fmla="*/ 10207 w 10363"/>
                <a:gd name="T31" fmla="*/ 400 h 5120"/>
                <a:gd name="T32" fmla="*/ 10127 w 10363"/>
                <a:gd name="T33" fmla="*/ 298 h 5120"/>
                <a:gd name="T34" fmla="*/ 10033 w 10363"/>
                <a:gd name="T35" fmla="*/ 208 h 5120"/>
                <a:gd name="T36" fmla="*/ 9927 w 10363"/>
                <a:gd name="T37" fmla="*/ 132 h 5120"/>
                <a:gd name="T38" fmla="*/ 9810 w 10363"/>
                <a:gd name="T39" fmla="*/ 72 h 5120"/>
                <a:gd name="T40" fmla="*/ 9684 w 10363"/>
                <a:gd name="T41" fmla="*/ 30 h 5120"/>
                <a:gd name="T42" fmla="*/ 9550 w 10363"/>
                <a:gd name="T43" fmla="*/ 6 h 5120"/>
                <a:gd name="T44" fmla="*/ 905 w 10363"/>
                <a:gd name="T45" fmla="*/ 0 h 5120"/>
                <a:gd name="T46" fmla="*/ 813 w 10363"/>
                <a:gd name="T47" fmla="*/ 6 h 5120"/>
                <a:gd name="T48" fmla="*/ 679 w 10363"/>
                <a:gd name="T49" fmla="*/ 30 h 5120"/>
                <a:gd name="T50" fmla="*/ 553 w 10363"/>
                <a:gd name="T51" fmla="*/ 72 h 5120"/>
                <a:gd name="T52" fmla="*/ 436 w 10363"/>
                <a:gd name="T53" fmla="*/ 132 h 5120"/>
                <a:gd name="T54" fmla="*/ 330 w 10363"/>
                <a:gd name="T55" fmla="*/ 208 h 5120"/>
                <a:gd name="T56" fmla="*/ 236 w 10363"/>
                <a:gd name="T57" fmla="*/ 298 h 5120"/>
                <a:gd name="T58" fmla="*/ 154 w 10363"/>
                <a:gd name="T59" fmla="*/ 400 h 5120"/>
                <a:gd name="T60" fmla="*/ 90 w 10363"/>
                <a:gd name="T61" fmla="*/ 513 h 5120"/>
                <a:gd name="T62" fmla="*/ 42 w 10363"/>
                <a:gd name="T63" fmla="*/ 635 h 5120"/>
                <a:gd name="T64" fmla="*/ 10 w 10363"/>
                <a:gd name="T65" fmla="*/ 767 h 5120"/>
                <a:gd name="T66" fmla="*/ 0 w 10363"/>
                <a:gd name="T67" fmla="*/ 905 h 5120"/>
                <a:gd name="T68" fmla="*/ 2 w 10363"/>
                <a:gd name="T69" fmla="*/ 4263 h 5120"/>
                <a:gd name="T70" fmla="*/ 18 w 10363"/>
                <a:gd name="T71" fmla="*/ 4397 h 5120"/>
                <a:gd name="T72" fmla="*/ 56 w 10363"/>
                <a:gd name="T73" fmla="*/ 4527 h 5120"/>
                <a:gd name="T74" fmla="*/ 110 w 10363"/>
                <a:gd name="T75" fmla="*/ 4647 h 5120"/>
                <a:gd name="T76" fmla="*/ 180 w 10363"/>
                <a:gd name="T77" fmla="*/ 4757 h 5120"/>
                <a:gd name="T78" fmla="*/ 266 w 10363"/>
                <a:gd name="T79" fmla="*/ 4854 h 5120"/>
                <a:gd name="T80" fmla="*/ 364 w 10363"/>
                <a:gd name="T81" fmla="*/ 4940 h 5120"/>
                <a:gd name="T82" fmla="*/ 473 w 10363"/>
                <a:gd name="T83" fmla="*/ 5010 h 5120"/>
                <a:gd name="T84" fmla="*/ 593 w 10363"/>
                <a:gd name="T85" fmla="*/ 5064 h 5120"/>
                <a:gd name="T86" fmla="*/ 723 w 10363"/>
                <a:gd name="T87" fmla="*/ 5102 h 5120"/>
                <a:gd name="T88" fmla="*/ 859 w 10363"/>
                <a:gd name="T89" fmla="*/ 5118 h 5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363" h="5120">
                  <a:moveTo>
                    <a:pt x="9458" y="5120"/>
                  </a:moveTo>
                  <a:lnTo>
                    <a:pt x="9458" y="5120"/>
                  </a:lnTo>
                  <a:lnTo>
                    <a:pt x="9504" y="5118"/>
                  </a:lnTo>
                  <a:lnTo>
                    <a:pt x="9550" y="5116"/>
                  </a:lnTo>
                  <a:lnTo>
                    <a:pt x="9596" y="5110"/>
                  </a:lnTo>
                  <a:lnTo>
                    <a:pt x="9640" y="5102"/>
                  </a:lnTo>
                  <a:lnTo>
                    <a:pt x="9684" y="5092"/>
                  </a:lnTo>
                  <a:lnTo>
                    <a:pt x="9728" y="5080"/>
                  </a:lnTo>
                  <a:lnTo>
                    <a:pt x="9770" y="5064"/>
                  </a:lnTo>
                  <a:lnTo>
                    <a:pt x="9810" y="5048"/>
                  </a:lnTo>
                  <a:lnTo>
                    <a:pt x="9850" y="5030"/>
                  </a:lnTo>
                  <a:lnTo>
                    <a:pt x="9889" y="5010"/>
                  </a:lnTo>
                  <a:lnTo>
                    <a:pt x="9927" y="4988"/>
                  </a:lnTo>
                  <a:lnTo>
                    <a:pt x="9963" y="4966"/>
                  </a:lnTo>
                  <a:lnTo>
                    <a:pt x="9999" y="4940"/>
                  </a:lnTo>
                  <a:lnTo>
                    <a:pt x="10033" y="4914"/>
                  </a:lnTo>
                  <a:lnTo>
                    <a:pt x="10065" y="4884"/>
                  </a:lnTo>
                  <a:lnTo>
                    <a:pt x="10097" y="4854"/>
                  </a:lnTo>
                  <a:lnTo>
                    <a:pt x="10127" y="4824"/>
                  </a:lnTo>
                  <a:lnTo>
                    <a:pt x="10155" y="4790"/>
                  </a:lnTo>
                  <a:lnTo>
                    <a:pt x="10183" y="4757"/>
                  </a:lnTo>
                  <a:lnTo>
                    <a:pt x="10207" y="4721"/>
                  </a:lnTo>
                  <a:lnTo>
                    <a:pt x="10231" y="4685"/>
                  </a:lnTo>
                  <a:lnTo>
                    <a:pt x="10253" y="4647"/>
                  </a:lnTo>
                  <a:lnTo>
                    <a:pt x="10273" y="4607"/>
                  </a:lnTo>
                  <a:lnTo>
                    <a:pt x="10291" y="4567"/>
                  </a:lnTo>
                  <a:lnTo>
                    <a:pt x="10307" y="4527"/>
                  </a:lnTo>
                  <a:lnTo>
                    <a:pt x="10321" y="4485"/>
                  </a:lnTo>
                  <a:lnTo>
                    <a:pt x="10333" y="4441"/>
                  </a:lnTo>
                  <a:lnTo>
                    <a:pt x="10345" y="4397"/>
                  </a:lnTo>
                  <a:lnTo>
                    <a:pt x="10353" y="4353"/>
                  </a:lnTo>
                  <a:lnTo>
                    <a:pt x="10357" y="4309"/>
                  </a:lnTo>
                  <a:lnTo>
                    <a:pt x="10361" y="4263"/>
                  </a:lnTo>
                  <a:lnTo>
                    <a:pt x="10363" y="4215"/>
                  </a:lnTo>
                  <a:lnTo>
                    <a:pt x="10363" y="905"/>
                  </a:lnTo>
                  <a:lnTo>
                    <a:pt x="10363" y="905"/>
                  </a:lnTo>
                  <a:lnTo>
                    <a:pt x="10361" y="859"/>
                  </a:lnTo>
                  <a:lnTo>
                    <a:pt x="10357" y="813"/>
                  </a:lnTo>
                  <a:lnTo>
                    <a:pt x="10353" y="767"/>
                  </a:lnTo>
                  <a:lnTo>
                    <a:pt x="10345" y="723"/>
                  </a:lnTo>
                  <a:lnTo>
                    <a:pt x="10333" y="679"/>
                  </a:lnTo>
                  <a:lnTo>
                    <a:pt x="10321" y="635"/>
                  </a:lnTo>
                  <a:lnTo>
                    <a:pt x="10307" y="593"/>
                  </a:lnTo>
                  <a:lnTo>
                    <a:pt x="10291" y="553"/>
                  </a:lnTo>
                  <a:lnTo>
                    <a:pt x="10273" y="513"/>
                  </a:lnTo>
                  <a:lnTo>
                    <a:pt x="10253" y="474"/>
                  </a:lnTo>
                  <a:lnTo>
                    <a:pt x="10231" y="436"/>
                  </a:lnTo>
                  <a:lnTo>
                    <a:pt x="10207" y="400"/>
                  </a:lnTo>
                  <a:lnTo>
                    <a:pt x="10183" y="364"/>
                  </a:lnTo>
                  <a:lnTo>
                    <a:pt x="10155" y="330"/>
                  </a:lnTo>
                  <a:lnTo>
                    <a:pt x="10127" y="298"/>
                  </a:lnTo>
                  <a:lnTo>
                    <a:pt x="10097" y="266"/>
                  </a:lnTo>
                  <a:lnTo>
                    <a:pt x="10065" y="236"/>
                  </a:lnTo>
                  <a:lnTo>
                    <a:pt x="10033" y="208"/>
                  </a:lnTo>
                  <a:lnTo>
                    <a:pt x="9999" y="180"/>
                  </a:lnTo>
                  <a:lnTo>
                    <a:pt x="9963" y="156"/>
                  </a:lnTo>
                  <a:lnTo>
                    <a:pt x="9927" y="132"/>
                  </a:lnTo>
                  <a:lnTo>
                    <a:pt x="9889" y="110"/>
                  </a:lnTo>
                  <a:lnTo>
                    <a:pt x="9850" y="90"/>
                  </a:lnTo>
                  <a:lnTo>
                    <a:pt x="9810" y="72"/>
                  </a:lnTo>
                  <a:lnTo>
                    <a:pt x="9770" y="56"/>
                  </a:lnTo>
                  <a:lnTo>
                    <a:pt x="9728" y="42"/>
                  </a:lnTo>
                  <a:lnTo>
                    <a:pt x="9684" y="30"/>
                  </a:lnTo>
                  <a:lnTo>
                    <a:pt x="9640" y="20"/>
                  </a:lnTo>
                  <a:lnTo>
                    <a:pt x="9596" y="12"/>
                  </a:lnTo>
                  <a:lnTo>
                    <a:pt x="9550" y="6"/>
                  </a:lnTo>
                  <a:lnTo>
                    <a:pt x="9504" y="2"/>
                  </a:lnTo>
                  <a:lnTo>
                    <a:pt x="9458" y="0"/>
                  </a:lnTo>
                  <a:lnTo>
                    <a:pt x="905" y="0"/>
                  </a:lnTo>
                  <a:lnTo>
                    <a:pt x="905" y="0"/>
                  </a:lnTo>
                  <a:lnTo>
                    <a:pt x="859" y="2"/>
                  </a:lnTo>
                  <a:lnTo>
                    <a:pt x="813" y="6"/>
                  </a:lnTo>
                  <a:lnTo>
                    <a:pt x="767" y="12"/>
                  </a:lnTo>
                  <a:lnTo>
                    <a:pt x="723" y="20"/>
                  </a:lnTo>
                  <a:lnTo>
                    <a:pt x="679" y="30"/>
                  </a:lnTo>
                  <a:lnTo>
                    <a:pt x="635" y="42"/>
                  </a:lnTo>
                  <a:lnTo>
                    <a:pt x="593" y="56"/>
                  </a:lnTo>
                  <a:lnTo>
                    <a:pt x="553" y="72"/>
                  </a:lnTo>
                  <a:lnTo>
                    <a:pt x="513" y="90"/>
                  </a:lnTo>
                  <a:lnTo>
                    <a:pt x="473" y="110"/>
                  </a:lnTo>
                  <a:lnTo>
                    <a:pt x="436" y="132"/>
                  </a:lnTo>
                  <a:lnTo>
                    <a:pt x="400" y="156"/>
                  </a:lnTo>
                  <a:lnTo>
                    <a:pt x="364" y="180"/>
                  </a:lnTo>
                  <a:lnTo>
                    <a:pt x="330" y="208"/>
                  </a:lnTo>
                  <a:lnTo>
                    <a:pt x="296" y="236"/>
                  </a:lnTo>
                  <a:lnTo>
                    <a:pt x="266" y="266"/>
                  </a:lnTo>
                  <a:lnTo>
                    <a:pt x="236" y="298"/>
                  </a:lnTo>
                  <a:lnTo>
                    <a:pt x="208" y="330"/>
                  </a:lnTo>
                  <a:lnTo>
                    <a:pt x="180" y="364"/>
                  </a:lnTo>
                  <a:lnTo>
                    <a:pt x="154" y="400"/>
                  </a:lnTo>
                  <a:lnTo>
                    <a:pt x="132" y="436"/>
                  </a:lnTo>
                  <a:lnTo>
                    <a:pt x="110" y="474"/>
                  </a:lnTo>
                  <a:lnTo>
                    <a:pt x="90" y="513"/>
                  </a:lnTo>
                  <a:lnTo>
                    <a:pt x="72" y="553"/>
                  </a:lnTo>
                  <a:lnTo>
                    <a:pt x="56" y="593"/>
                  </a:lnTo>
                  <a:lnTo>
                    <a:pt x="42" y="635"/>
                  </a:lnTo>
                  <a:lnTo>
                    <a:pt x="28" y="679"/>
                  </a:lnTo>
                  <a:lnTo>
                    <a:pt x="18" y="723"/>
                  </a:lnTo>
                  <a:lnTo>
                    <a:pt x="10" y="767"/>
                  </a:lnTo>
                  <a:lnTo>
                    <a:pt x="6" y="813"/>
                  </a:lnTo>
                  <a:lnTo>
                    <a:pt x="2" y="859"/>
                  </a:lnTo>
                  <a:lnTo>
                    <a:pt x="0" y="905"/>
                  </a:lnTo>
                  <a:lnTo>
                    <a:pt x="0" y="4215"/>
                  </a:lnTo>
                  <a:lnTo>
                    <a:pt x="0" y="4215"/>
                  </a:lnTo>
                  <a:lnTo>
                    <a:pt x="2" y="4263"/>
                  </a:lnTo>
                  <a:lnTo>
                    <a:pt x="6" y="4307"/>
                  </a:lnTo>
                  <a:lnTo>
                    <a:pt x="10" y="4353"/>
                  </a:lnTo>
                  <a:lnTo>
                    <a:pt x="18" y="4397"/>
                  </a:lnTo>
                  <a:lnTo>
                    <a:pt x="28" y="4441"/>
                  </a:lnTo>
                  <a:lnTo>
                    <a:pt x="42" y="4485"/>
                  </a:lnTo>
                  <a:lnTo>
                    <a:pt x="56" y="4527"/>
                  </a:lnTo>
                  <a:lnTo>
                    <a:pt x="72" y="4567"/>
                  </a:lnTo>
                  <a:lnTo>
                    <a:pt x="90" y="4607"/>
                  </a:lnTo>
                  <a:lnTo>
                    <a:pt x="110" y="4647"/>
                  </a:lnTo>
                  <a:lnTo>
                    <a:pt x="132" y="4685"/>
                  </a:lnTo>
                  <a:lnTo>
                    <a:pt x="154" y="4721"/>
                  </a:lnTo>
                  <a:lnTo>
                    <a:pt x="180" y="4757"/>
                  </a:lnTo>
                  <a:lnTo>
                    <a:pt x="208" y="4790"/>
                  </a:lnTo>
                  <a:lnTo>
                    <a:pt x="236" y="4824"/>
                  </a:lnTo>
                  <a:lnTo>
                    <a:pt x="266" y="4854"/>
                  </a:lnTo>
                  <a:lnTo>
                    <a:pt x="296" y="4884"/>
                  </a:lnTo>
                  <a:lnTo>
                    <a:pt x="330" y="4914"/>
                  </a:lnTo>
                  <a:lnTo>
                    <a:pt x="364" y="4940"/>
                  </a:lnTo>
                  <a:lnTo>
                    <a:pt x="400" y="4966"/>
                  </a:lnTo>
                  <a:lnTo>
                    <a:pt x="436" y="4988"/>
                  </a:lnTo>
                  <a:lnTo>
                    <a:pt x="473" y="5010"/>
                  </a:lnTo>
                  <a:lnTo>
                    <a:pt x="513" y="5030"/>
                  </a:lnTo>
                  <a:lnTo>
                    <a:pt x="553" y="5048"/>
                  </a:lnTo>
                  <a:lnTo>
                    <a:pt x="593" y="5064"/>
                  </a:lnTo>
                  <a:lnTo>
                    <a:pt x="635" y="5080"/>
                  </a:lnTo>
                  <a:lnTo>
                    <a:pt x="679" y="5092"/>
                  </a:lnTo>
                  <a:lnTo>
                    <a:pt x="723" y="5102"/>
                  </a:lnTo>
                  <a:lnTo>
                    <a:pt x="767" y="5110"/>
                  </a:lnTo>
                  <a:lnTo>
                    <a:pt x="813" y="5116"/>
                  </a:lnTo>
                  <a:lnTo>
                    <a:pt x="859" y="5118"/>
                  </a:lnTo>
                  <a:lnTo>
                    <a:pt x="905" y="5120"/>
                  </a:lnTo>
                  <a:lnTo>
                    <a:pt x="9458" y="5120"/>
                  </a:lnTo>
                  <a:close/>
                </a:path>
              </a:pathLst>
            </a:custGeom>
            <a:solidFill>
              <a:srgbClr val="BE7D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Rectangle 56">
              <a:extLst>
                <a:ext uri="{FF2B5EF4-FFF2-40B4-BE49-F238E27FC236}">
                  <a16:creationId xmlns:a16="http://schemas.microsoft.com/office/drawing/2014/main" id="{15B99CFB-0DFF-487D-B3D3-E0C95D48E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9000" y="10795430"/>
              <a:ext cx="13364118" cy="6093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온도에서는 특정구간에서 불량품이 </a:t>
              </a:r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많이 발생해서 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유의미한 </a:t>
              </a:r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데이터로 보이며 모터 속도도 특정 구간에 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불량품이 몰려있어 </a:t>
              </a:r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참고 사항 정도는 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될듯하다 </a:t>
              </a:r>
              <a:endParaRPr lang="en-US" altLang="ko-KR" sz="4400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lvl="0"/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무게는 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상당히 불량품이 </a:t>
              </a:r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넓은 범위로 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퍼져있어</a:t>
              </a:r>
            </a:p>
            <a:p>
              <a:pPr lvl="0"/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유의미한 결과라고 생각 되지 않는다</a:t>
              </a:r>
              <a:r>
                <a:rPr lang="en-US" altLang="ko-KR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.</a:t>
              </a:r>
            </a:p>
            <a:p>
              <a:pPr lvl="0"/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수분의경우는 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전구간에서 </a:t>
              </a:r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차이가 없었고</a:t>
              </a:r>
              <a:r>
                <a:rPr lang="en-US" altLang="ko-KR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</a:t>
              </a:r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주어진 데이터만으로 판단 할 때는 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온도와 </a:t>
              </a:r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일부 모터스피드가 애매한 중간구간에서 발생했다</a:t>
              </a:r>
              <a:r>
                <a:rPr lang="en-US" altLang="ko-KR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.</a:t>
              </a:r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실질적으로 </a:t>
              </a:r>
              <a:r>
                <a:rPr lang="ko-KR" altLang="en-US" sz="4400" dirty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영향을 </a:t>
              </a:r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끼친 데이터는 </a:t>
              </a:r>
              <a:r>
                <a:rPr lang="ko-KR" altLang="en-US" sz="4400" dirty="0" err="1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온도뿐</a:t>
              </a:r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r>
                <a:rPr lang="ko-KR" altLang="en-US" sz="4400" dirty="0" err="1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이라고추정</a:t>
              </a:r>
              <a:r>
                <a:rPr lang="ko-KR" altLang="en-US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된다</a:t>
              </a:r>
              <a:r>
                <a:rPr lang="en-US" altLang="ko-KR" sz="4400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.</a:t>
              </a:r>
              <a:endParaRPr kumimoji="0" lang="ko-KR" altLang="ko-KR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163469" y="-43953"/>
            <a:ext cx="18365788" cy="2645082"/>
            <a:chOff x="7197725" y="1792623"/>
            <a:chExt cx="18365788" cy="264508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BC2FFC6-CFAB-41A5-A1CB-9309C01E0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5908" y="1792623"/>
              <a:ext cx="2742739" cy="1046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ko-KR" altLang="en-US" sz="5000" b="1" smtClean="0">
                  <a:solidFill>
                    <a:srgbClr val="BE7DBC"/>
                  </a:solidFill>
                  <a:ea typeface="에스코어 드림 6 Bold" panose="020B0703030302020204" pitchFamily="34" charset="-127"/>
                </a:rPr>
                <a:t>자료 분석</a:t>
              </a:r>
              <a:endParaRPr lang="ko-KR" altLang="ko-KR" dirty="0"/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54">
              <a:extLst>
                <a:ext uri="{FF2B5EF4-FFF2-40B4-BE49-F238E27FC236}">
                  <a16:creationId xmlns:a16="http://schemas.microsoft.com/office/drawing/2014/main" id="{64D0CAF9-9437-4DCF-BAA7-6690A0F29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7725" y="2185988"/>
              <a:ext cx="6346825" cy="22225"/>
            </a:xfrm>
            <a:prstGeom prst="rect">
              <a:avLst/>
            </a:prstGeom>
            <a:solidFill>
              <a:srgbClr val="9E9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55">
              <a:extLst>
                <a:ext uri="{FF2B5EF4-FFF2-40B4-BE49-F238E27FC236}">
                  <a16:creationId xmlns:a16="http://schemas.microsoft.com/office/drawing/2014/main" id="{00EFB735-89C8-4FB4-BA51-D8ED5346B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6688" y="2185988"/>
              <a:ext cx="6346825" cy="22225"/>
            </a:xfrm>
            <a:prstGeom prst="rect">
              <a:avLst/>
            </a:prstGeom>
            <a:solidFill>
              <a:srgbClr val="9E9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072B6B-9436-4C7E-883A-AE25D829D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20295" y="2021659"/>
              <a:ext cx="4173963" cy="2416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3900" b="1" i="0" u="none" strike="noStrike" cap="none" normalizeH="0" baseline="0" dirty="0" smtClean="0">
                  <a:ln>
                    <a:noFill/>
                  </a:ln>
                  <a:solidFill>
                    <a:srgbClr val="002337"/>
                  </a:solidFill>
                  <a:effectLst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Result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59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Rectangle 6">
            <a:extLst>
              <a:ext uri="{FF2B5EF4-FFF2-40B4-BE49-F238E27FC236}">
                <a16:creationId xmlns:a16="http://schemas.microsoft.com/office/drawing/2014/main" id="{2BBC7B5A-35BE-48B9-B396-68E7D5443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7435" y="-89144"/>
            <a:ext cx="32704088" cy="1841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9" name="Rectangle 13">
            <a:extLst>
              <a:ext uri="{FF2B5EF4-FFF2-40B4-BE49-F238E27FC236}">
                <a16:creationId xmlns:a16="http://schemas.microsoft.com/office/drawing/2014/main" id="{74FDE642-DA09-4275-9B34-631AEE9F1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9288" y="-89145"/>
            <a:ext cx="11369675" cy="18413413"/>
          </a:xfrm>
          <a:prstGeom prst="rect">
            <a:avLst/>
          </a:prstGeom>
          <a:solidFill>
            <a:srgbClr val="BE7D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0" name="Rectangle 14">
            <a:extLst>
              <a:ext uri="{FF2B5EF4-FFF2-40B4-BE49-F238E27FC236}">
                <a16:creationId xmlns:a16="http://schemas.microsoft.com/office/drawing/2014/main" id="{AEFCBA2A-3886-4941-B7FC-8A36C8340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69675" cy="1841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8" name="Rectangle 22">
            <a:extLst>
              <a:ext uri="{FF2B5EF4-FFF2-40B4-BE49-F238E27FC236}">
                <a16:creationId xmlns:a16="http://schemas.microsoft.com/office/drawing/2014/main" id="{28C92BD4-81A6-4935-B89A-CF51C0F59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4175" y="5981700"/>
            <a:ext cx="50800" cy="95996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9" name="Freeform 23">
            <a:extLst>
              <a:ext uri="{FF2B5EF4-FFF2-40B4-BE49-F238E27FC236}">
                <a16:creationId xmlns:a16="http://schemas.microsoft.com/office/drawing/2014/main" id="{9B13B1FE-4F1B-4515-A366-BEA0C6DACC43}"/>
              </a:ext>
            </a:extLst>
          </p:cNvPr>
          <p:cNvSpPr>
            <a:spLocks/>
          </p:cNvSpPr>
          <p:nvPr/>
        </p:nvSpPr>
        <p:spPr bwMode="auto">
          <a:xfrm>
            <a:off x="1654175" y="5981700"/>
            <a:ext cx="50800" cy="9599613"/>
          </a:xfrm>
          <a:custGeom>
            <a:avLst/>
            <a:gdLst>
              <a:gd name="T0" fmla="*/ 0 w 32"/>
              <a:gd name="T1" fmla="*/ 0 h 6047"/>
              <a:gd name="T2" fmla="*/ 0 w 32"/>
              <a:gd name="T3" fmla="*/ 6047 h 6047"/>
              <a:gd name="T4" fmla="*/ 32 w 32"/>
              <a:gd name="T5" fmla="*/ 6047 h 6047"/>
              <a:gd name="T6" fmla="*/ 32 w 32"/>
              <a:gd name="T7" fmla="*/ 0 h 60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" h="6047">
                <a:moveTo>
                  <a:pt x="0" y="0"/>
                </a:moveTo>
                <a:lnTo>
                  <a:pt x="0" y="6047"/>
                </a:lnTo>
                <a:lnTo>
                  <a:pt x="32" y="6047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50" name="Rectangle 24">
            <a:extLst>
              <a:ext uri="{FF2B5EF4-FFF2-40B4-BE49-F238E27FC236}">
                <a16:creationId xmlns:a16="http://schemas.microsoft.com/office/drawing/2014/main" id="{2CBFD7BA-DA25-4F30-A305-C43BEF20E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0" y="1914525"/>
            <a:ext cx="4467570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1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느낀점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3" name="Rectangle 31">
            <a:extLst>
              <a:ext uri="{FF2B5EF4-FFF2-40B4-BE49-F238E27FC236}">
                <a16:creationId xmlns:a16="http://schemas.microsoft.com/office/drawing/2014/main" id="{2DE691F6-01FD-4113-9CB2-06448A778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2062" y="4123170"/>
            <a:ext cx="262001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</a:t>
            </a:r>
            <a:r>
              <a:rPr lang="en-US" altLang="ko-KR" sz="4400" b="1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OJECT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33" name="Freeform 110">
            <a:extLst>
              <a:ext uri="{FF2B5EF4-FFF2-40B4-BE49-F238E27FC236}">
                <a16:creationId xmlns:a16="http://schemas.microsoft.com/office/drawing/2014/main" id="{5F4ADCED-768A-4EFE-9350-8AA9C772FB33}"/>
              </a:ext>
            </a:extLst>
          </p:cNvPr>
          <p:cNvSpPr>
            <a:spLocks/>
          </p:cNvSpPr>
          <p:nvPr/>
        </p:nvSpPr>
        <p:spPr bwMode="auto">
          <a:xfrm>
            <a:off x="15366909" y="2553258"/>
            <a:ext cx="3277763" cy="3130488"/>
          </a:xfrm>
          <a:custGeom>
            <a:avLst/>
            <a:gdLst>
              <a:gd name="T0" fmla="*/ 1532 w 1534"/>
              <a:gd name="T1" fmla="*/ 812 h 1544"/>
              <a:gd name="T2" fmla="*/ 1518 w 1534"/>
              <a:gd name="T3" fmla="*/ 928 h 1544"/>
              <a:gd name="T4" fmla="*/ 1488 w 1534"/>
              <a:gd name="T5" fmla="*/ 1038 h 1544"/>
              <a:gd name="T6" fmla="*/ 1442 w 1534"/>
              <a:gd name="T7" fmla="*/ 1140 h 1544"/>
              <a:gd name="T8" fmla="*/ 1382 w 1534"/>
              <a:gd name="T9" fmla="*/ 1234 h 1544"/>
              <a:gd name="T10" fmla="*/ 1308 w 1534"/>
              <a:gd name="T11" fmla="*/ 1318 h 1544"/>
              <a:gd name="T12" fmla="*/ 1226 w 1534"/>
              <a:gd name="T13" fmla="*/ 1390 h 1544"/>
              <a:gd name="T14" fmla="*/ 1132 w 1534"/>
              <a:gd name="T15" fmla="*/ 1450 h 1544"/>
              <a:gd name="T16" fmla="*/ 1030 w 1534"/>
              <a:gd name="T17" fmla="*/ 1498 h 1544"/>
              <a:gd name="T18" fmla="*/ 922 w 1534"/>
              <a:gd name="T19" fmla="*/ 1528 h 1544"/>
              <a:gd name="T20" fmla="*/ 806 w 1534"/>
              <a:gd name="T21" fmla="*/ 1544 h 1544"/>
              <a:gd name="T22" fmla="*/ 728 w 1534"/>
              <a:gd name="T23" fmla="*/ 1544 h 1544"/>
              <a:gd name="T24" fmla="*/ 612 w 1534"/>
              <a:gd name="T25" fmla="*/ 1528 h 1544"/>
              <a:gd name="T26" fmla="*/ 502 w 1534"/>
              <a:gd name="T27" fmla="*/ 1498 h 1544"/>
              <a:gd name="T28" fmla="*/ 400 w 1534"/>
              <a:gd name="T29" fmla="*/ 1450 h 1544"/>
              <a:gd name="T30" fmla="*/ 308 w 1534"/>
              <a:gd name="T31" fmla="*/ 1390 h 1544"/>
              <a:gd name="T32" fmla="*/ 224 w 1534"/>
              <a:gd name="T33" fmla="*/ 1318 h 1544"/>
              <a:gd name="T34" fmla="*/ 152 w 1534"/>
              <a:gd name="T35" fmla="*/ 1234 h 1544"/>
              <a:gd name="T36" fmla="*/ 92 w 1534"/>
              <a:gd name="T37" fmla="*/ 1140 h 1544"/>
              <a:gd name="T38" fmla="*/ 46 w 1534"/>
              <a:gd name="T39" fmla="*/ 1038 h 1544"/>
              <a:gd name="T40" fmla="*/ 16 w 1534"/>
              <a:gd name="T41" fmla="*/ 928 h 1544"/>
              <a:gd name="T42" fmla="*/ 0 w 1534"/>
              <a:gd name="T43" fmla="*/ 812 h 1544"/>
              <a:gd name="T44" fmla="*/ 0 w 1534"/>
              <a:gd name="T45" fmla="*/ 732 h 1544"/>
              <a:gd name="T46" fmla="*/ 16 w 1534"/>
              <a:gd name="T47" fmla="*/ 616 h 1544"/>
              <a:gd name="T48" fmla="*/ 46 w 1534"/>
              <a:gd name="T49" fmla="*/ 506 h 1544"/>
              <a:gd name="T50" fmla="*/ 92 w 1534"/>
              <a:gd name="T51" fmla="*/ 404 h 1544"/>
              <a:gd name="T52" fmla="*/ 152 w 1534"/>
              <a:gd name="T53" fmla="*/ 310 h 1544"/>
              <a:gd name="T54" fmla="*/ 224 w 1534"/>
              <a:gd name="T55" fmla="*/ 226 h 1544"/>
              <a:gd name="T56" fmla="*/ 308 w 1534"/>
              <a:gd name="T57" fmla="*/ 152 h 1544"/>
              <a:gd name="T58" fmla="*/ 400 w 1534"/>
              <a:gd name="T59" fmla="*/ 92 h 1544"/>
              <a:gd name="T60" fmla="*/ 502 w 1534"/>
              <a:gd name="T61" fmla="*/ 46 h 1544"/>
              <a:gd name="T62" fmla="*/ 612 w 1534"/>
              <a:gd name="T63" fmla="*/ 16 h 1544"/>
              <a:gd name="T64" fmla="*/ 728 w 1534"/>
              <a:gd name="T65" fmla="*/ 0 h 1544"/>
              <a:gd name="T66" fmla="*/ 806 w 1534"/>
              <a:gd name="T67" fmla="*/ 0 h 1544"/>
              <a:gd name="T68" fmla="*/ 922 w 1534"/>
              <a:gd name="T69" fmla="*/ 16 h 1544"/>
              <a:gd name="T70" fmla="*/ 1030 w 1534"/>
              <a:gd name="T71" fmla="*/ 46 h 1544"/>
              <a:gd name="T72" fmla="*/ 1132 w 1534"/>
              <a:gd name="T73" fmla="*/ 92 h 1544"/>
              <a:gd name="T74" fmla="*/ 1226 w 1534"/>
              <a:gd name="T75" fmla="*/ 152 h 1544"/>
              <a:gd name="T76" fmla="*/ 1308 w 1534"/>
              <a:gd name="T77" fmla="*/ 226 h 1544"/>
              <a:gd name="T78" fmla="*/ 1382 w 1534"/>
              <a:gd name="T79" fmla="*/ 310 h 1544"/>
              <a:gd name="T80" fmla="*/ 1442 w 1534"/>
              <a:gd name="T81" fmla="*/ 404 h 1544"/>
              <a:gd name="T82" fmla="*/ 1488 w 1534"/>
              <a:gd name="T83" fmla="*/ 506 h 1544"/>
              <a:gd name="T84" fmla="*/ 1518 w 1534"/>
              <a:gd name="T85" fmla="*/ 616 h 1544"/>
              <a:gd name="T86" fmla="*/ 1532 w 1534"/>
              <a:gd name="T87" fmla="*/ 732 h 1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34" h="1544">
                <a:moveTo>
                  <a:pt x="1534" y="772"/>
                </a:moveTo>
                <a:lnTo>
                  <a:pt x="1534" y="772"/>
                </a:lnTo>
                <a:lnTo>
                  <a:pt x="1532" y="812"/>
                </a:lnTo>
                <a:lnTo>
                  <a:pt x="1530" y="850"/>
                </a:lnTo>
                <a:lnTo>
                  <a:pt x="1524" y="890"/>
                </a:lnTo>
                <a:lnTo>
                  <a:pt x="1518" y="928"/>
                </a:lnTo>
                <a:lnTo>
                  <a:pt x="1510" y="964"/>
                </a:lnTo>
                <a:lnTo>
                  <a:pt x="1500" y="1002"/>
                </a:lnTo>
                <a:lnTo>
                  <a:pt x="1488" y="1038"/>
                </a:lnTo>
                <a:lnTo>
                  <a:pt x="1474" y="1072"/>
                </a:lnTo>
                <a:lnTo>
                  <a:pt x="1458" y="1106"/>
                </a:lnTo>
                <a:lnTo>
                  <a:pt x="1442" y="1140"/>
                </a:lnTo>
                <a:lnTo>
                  <a:pt x="1422" y="1172"/>
                </a:lnTo>
                <a:lnTo>
                  <a:pt x="1402" y="1204"/>
                </a:lnTo>
                <a:lnTo>
                  <a:pt x="1382" y="1234"/>
                </a:lnTo>
                <a:lnTo>
                  <a:pt x="1358" y="1264"/>
                </a:lnTo>
                <a:lnTo>
                  <a:pt x="1334" y="1292"/>
                </a:lnTo>
                <a:lnTo>
                  <a:pt x="1308" y="1318"/>
                </a:lnTo>
                <a:lnTo>
                  <a:pt x="1282" y="1344"/>
                </a:lnTo>
                <a:lnTo>
                  <a:pt x="1254" y="1368"/>
                </a:lnTo>
                <a:lnTo>
                  <a:pt x="1226" y="1390"/>
                </a:lnTo>
                <a:lnTo>
                  <a:pt x="1196" y="1412"/>
                </a:lnTo>
                <a:lnTo>
                  <a:pt x="1164" y="1432"/>
                </a:lnTo>
                <a:lnTo>
                  <a:pt x="1132" y="1450"/>
                </a:lnTo>
                <a:lnTo>
                  <a:pt x="1100" y="1468"/>
                </a:lnTo>
                <a:lnTo>
                  <a:pt x="1066" y="1484"/>
                </a:lnTo>
                <a:lnTo>
                  <a:pt x="1030" y="1498"/>
                </a:lnTo>
                <a:lnTo>
                  <a:pt x="994" y="1510"/>
                </a:lnTo>
                <a:lnTo>
                  <a:pt x="958" y="1520"/>
                </a:lnTo>
                <a:lnTo>
                  <a:pt x="922" y="1528"/>
                </a:lnTo>
                <a:lnTo>
                  <a:pt x="884" y="1536"/>
                </a:lnTo>
                <a:lnTo>
                  <a:pt x="844" y="1540"/>
                </a:lnTo>
                <a:lnTo>
                  <a:pt x="806" y="1544"/>
                </a:lnTo>
                <a:lnTo>
                  <a:pt x="766" y="1544"/>
                </a:lnTo>
                <a:lnTo>
                  <a:pt x="766" y="1544"/>
                </a:lnTo>
                <a:lnTo>
                  <a:pt x="728" y="1544"/>
                </a:lnTo>
                <a:lnTo>
                  <a:pt x="688" y="1540"/>
                </a:lnTo>
                <a:lnTo>
                  <a:pt x="650" y="1536"/>
                </a:lnTo>
                <a:lnTo>
                  <a:pt x="612" y="1528"/>
                </a:lnTo>
                <a:lnTo>
                  <a:pt x="574" y="1520"/>
                </a:lnTo>
                <a:lnTo>
                  <a:pt x="538" y="1510"/>
                </a:lnTo>
                <a:lnTo>
                  <a:pt x="502" y="1498"/>
                </a:lnTo>
                <a:lnTo>
                  <a:pt x="468" y="1484"/>
                </a:lnTo>
                <a:lnTo>
                  <a:pt x="434" y="1468"/>
                </a:lnTo>
                <a:lnTo>
                  <a:pt x="400" y="1450"/>
                </a:lnTo>
                <a:lnTo>
                  <a:pt x="368" y="1432"/>
                </a:lnTo>
                <a:lnTo>
                  <a:pt x="338" y="1412"/>
                </a:lnTo>
                <a:lnTo>
                  <a:pt x="308" y="1390"/>
                </a:lnTo>
                <a:lnTo>
                  <a:pt x="278" y="1368"/>
                </a:lnTo>
                <a:lnTo>
                  <a:pt x="250" y="1344"/>
                </a:lnTo>
                <a:lnTo>
                  <a:pt x="224" y="1318"/>
                </a:lnTo>
                <a:lnTo>
                  <a:pt x="198" y="1292"/>
                </a:lnTo>
                <a:lnTo>
                  <a:pt x="174" y="1264"/>
                </a:lnTo>
                <a:lnTo>
                  <a:pt x="152" y="1234"/>
                </a:lnTo>
                <a:lnTo>
                  <a:pt x="130" y="1204"/>
                </a:lnTo>
                <a:lnTo>
                  <a:pt x="110" y="1172"/>
                </a:lnTo>
                <a:lnTo>
                  <a:pt x="92" y="1140"/>
                </a:lnTo>
                <a:lnTo>
                  <a:pt x="76" y="1106"/>
                </a:lnTo>
                <a:lnTo>
                  <a:pt x="60" y="1072"/>
                </a:lnTo>
                <a:lnTo>
                  <a:pt x="46" y="1038"/>
                </a:lnTo>
                <a:lnTo>
                  <a:pt x="34" y="1002"/>
                </a:lnTo>
                <a:lnTo>
                  <a:pt x="24" y="964"/>
                </a:lnTo>
                <a:lnTo>
                  <a:pt x="16" y="928"/>
                </a:lnTo>
                <a:lnTo>
                  <a:pt x="8" y="890"/>
                </a:lnTo>
                <a:lnTo>
                  <a:pt x="4" y="850"/>
                </a:lnTo>
                <a:lnTo>
                  <a:pt x="0" y="812"/>
                </a:lnTo>
                <a:lnTo>
                  <a:pt x="0" y="772"/>
                </a:lnTo>
                <a:lnTo>
                  <a:pt x="0" y="772"/>
                </a:lnTo>
                <a:lnTo>
                  <a:pt x="0" y="732"/>
                </a:lnTo>
                <a:lnTo>
                  <a:pt x="4" y="692"/>
                </a:lnTo>
                <a:lnTo>
                  <a:pt x="8" y="654"/>
                </a:lnTo>
                <a:lnTo>
                  <a:pt x="16" y="616"/>
                </a:lnTo>
                <a:lnTo>
                  <a:pt x="24" y="578"/>
                </a:lnTo>
                <a:lnTo>
                  <a:pt x="34" y="542"/>
                </a:lnTo>
                <a:lnTo>
                  <a:pt x="46" y="506"/>
                </a:lnTo>
                <a:lnTo>
                  <a:pt x="60" y="472"/>
                </a:lnTo>
                <a:lnTo>
                  <a:pt x="76" y="436"/>
                </a:lnTo>
                <a:lnTo>
                  <a:pt x="92" y="404"/>
                </a:lnTo>
                <a:lnTo>
                  <a:pt x="110" y="372"/>
                </a:lnTo>
                <a:lnTo>
                  <a:pt x="130" y="340"/>
                </a:lnTo>
                <a:lnTo>
                  <a:pt x="152" y="310"/>
                </a:lnTo>
                <a:lnTo>
                  <a:pt x="174" y="280"/>
                </a:lnTo>
                <a:lnTo>
                  <a:pt x="198" y="252"/>
                </a:lnTo>
                <a:lnTo>
                  <a:pt x="224" y="226"/>
                </a:lnTo>
                <a:lnTo>
                  <a:pt x="250" y="200"/>
                </a:lnTo>
                <a:lnTo>
                  <a:pt x="278" y="176"/>
                </a:lnTo>
                <a:lnTo>
                  <a:pt x="308" y="152"/>
                </a:lnTo>
                <a:lnTo>
                  <a:pt x="338" y="132"/>
                </a:lnTo>
                <a:lnTo>
                  <a:pt x="368" y="112"/>
                </a:lnTo>
                <a:lnTo>
                  <a:pt x="400" y="92"/>
                </a:lnTo>
                <a:lnTo>
                  <a:pt x="434" y="76"/>
                </a:lnTo>
                <a:lnTo>
                  <a:pt x="468" y="60"/>
                </a:lnTo>
                <a:lnTo>
                  <a:pt x="502" y="46"/>
                </a:lnTo>
                <a:lnTo>
                  <a:pt x="538" y="34"/>
                </a:lnTo>
                <a:lnTo>
                  <a:pt x="574" y="24"/>
                </a:lnTo>
                <a:lnTo>
                  <a:pt x="612" y="16"/>
                </a:lnTo>
                <a:lnTo>
                  <a:pt x="650" y="8"/>
                </a:lnTo>
                <a:lnTo>
                  <a:pt x="688" y="4"/>
                </a:lnTo>
                <a:lnTo>
                  <a:pt x="728" y="0"/>
                </a:lnTo>
                <a:lnTo>
                  <a:pt x="766" y="0"/>
                </a:lnTo>
                <a:lnTo>
                  <a:pt x="766" y="0"/>
                </a:lnTo>
                <a:lnTo>
                  <a:pt x="806" y="0"/>
                </a:lnTo>
                <a:lnTo>
                  <a:pt x="844" y="4"/>
                </a:lnTo>
                <a:lnTo>
                  <a:pt x="884" y="8"/>
                </a:lnTo>
                <a:lnTo>
                  <a:pt x="922" y="16"/>
                </a:lnTo>
                <a:lnTo>
                  <a:pt x="958" y="24"/>
                </a:lnTo>
                <a:lnTo>
                  <a:pt x="994" y="34"/>
                </a:lnTo>
                <a:lnTo>
                  <a:pt x="1030" y="46"/>
                </a:lnTo>
                <a:lnTo>
                  <a:pt x="1066" y="60"/>
                </a:lnTo>
                <a:lnTo>
                  <a:pt x="1100" y="76"/>
                </a:lnTo>
                <a:lnTo>
                  <a:pt x="1132" y="92"/>
                </a:lnTo>
                <a:lnTo>
                  <a:pt x="1164" y="112"/>
                </a:lnTo>
                <a:lnTo>
                  <a:pt x="1196" y="132"/>
                </a:lnTo>
                <a:lnTo>
                  <a:pt x="1226" y="152"/>
                </a:lnTo>
                <a:lnTo>
                  <a:pt x="1254" y="176"/>
                </a:lnTo>
                <a:lnTo>
                  <a:pt x="1282" y="200"/>
                </a:lnTo>
                <a:lnTo>
                  <a:pt x="1308" y="226"/>
                </a:lnTo>
                <a:lnTo>
                  <a:pt x="1334" y="252"/>
                </a:lnTo>
                <a:lnTo>
                  <a:pt x="1358" y="280"/>
                </a:lnTo>
                <a:lnTo>
                  <a:pt x="1382" y="310"/>
                </a:lnTo>
                <a:lnTo>
                  <a:pt x="1402" y="340"/>
                </a:lnTo>
                <a:lnTo>
                  <a:pt x="1422" y="372"/>
                </a:lnTo>
                <a:lnTo>
                  <a:pt x="1442" y="404"/>
                </a:lnTo>
                <a:lnTo>
                  <a:pt x="1458" y="436"/>
                </a:lnTo>
                <a:lnTo>
                  <a:pt x="1474" y="472"/>
                </a:lnTo>
                <a:lnTo>
                  <a:pt x="1488" y="506"/>
                </a:lnTo>
                <a:lnTo>
                  <a:pt x="1500" y="542"/>
                </a:lnTo>
                <a:lnTo>
                  <a:pt x="1510" y="578"/>
                </a:lnTo>
                <a:lnTo>
                  <a:pt x="1518" y="616"/>
                </a:lnTo>
                <a:lnTo>
                  <a:pt x="1524" y="654"/>
                </a:lnTo>
                <a:lnTo>
                  <a:pt x="1530" y="692"/>
                </a:lnTo>
                <a:lnTo>
                  <a:pt x="1532" y="732"/>
                </a:lnTo>
                <a:lnTo>
                  <a:pt x="1534" y="772"/>
                </a:lnTo>
                <a:lnTo>
                  <a:pt x="1534" y="772"/>
                </a:lnTo>
                <a:close/>
              </a:path>
            </a:pathLst>
          </a:custGeom>
          <a:solidFill>
            <a:srgbClr val="D3A9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34" name="Freeform 111">
            <a:extLst>
              <a:ext uri="{FF2B5EF4-FFF2-40B4-BE49-F238E27FC236}">
                <a16:creationId xmlns:a16="http://schemas.microsoft.com/office/drawing/2014/main" id="{1DE78053-67FC-421D-AD57-E98BDE4FD5F2}"/>
              </a:ext>
            </a:extLst>
          </p:cNvPr>
          <p:cNvSpPr>
            <a:spLocks/>
          </p:cNvSpPr>
          <p:nvPr/>
        </p:nvSpPr>
        <p:spPr bwMode="auto">
          <a:xfrm>
            <a:off x="16580080" y="4121666"/>
            <a:ext cx="771525" cy="628650"/>
          </a:xfrm>
          <a:custGeom>
            <a:avLst/>
            <a:gdLst>
              <a:gd name="T0" fmla="*/ 24 w 486"/>
              <a:gd name="T1" fmla="*/ 244 h 396"/>
              <a:gd name="T2" fmla="*/ 26 w 486"/>
              <a:gd name="T3" fmla="*/ 222 h 396"/>
              <a:gd name="T4" fmla="*/ 34 w 486"/>
              <a:gd name="T5" fmla="*/ 178 h 396"/>
              <a:gd name="T6" fmla="*/ 50 w 486"/>
              <a:gd name="T7" fmla="*/ 140 h 396"/>
              <a:gd name="T8" fmla="*/ 74 w 486"/>
              <a:gd name="T9" fmla="*/ 104 h 396"/>
              <a:gd name="T10" fmla="*/ 88 w 486"/>
              <a:gd name="T11" fmla="*/ 88 h 396"/>
              <a:gd name="T12" fmla="*/ 120 w 486"/>
              <a:gd name="T13" fmla="*/ 62 h 396"/>
              <a:gd name="T14" fmla="*/ 158 w 486"/>
              <a:gd name="T15" fmla="*/ 42 h 396"/>
              <a:gd name="T16" fmla="*/ 200 w 486"/>
              <a:gd name="T17" fmla="*/ 28 h 396"/>
              <a:gd name="T18" fmla="*/ 244 w 486"/>
              <a:gd name="T19" fmla="*/ 24 h 396"/>
              <a:gd name="T20" fmla="*/ 266 w 486"/>
              <a:gd name="T21" fmla="*/ 24 h 396"/>
              <a:gd name="T22" fmla="*/ 308 w 486"/>
              <a:gd name="T23" fmla="*/ 34 h 396"/>
              <a:gd name="T24" fmla="*/ 348 w 486"/>
              <a:gd name="T25" fmla="*/ 50 h 396"/>
              <a:gd name="T26" fmla="*/ 382 w 486"/>
              <a:gd name="T27" fmla="*/ 74 h 396"/>
              <a:gd name="T28" fmla="*/ 398 w 486"/>
              <a:gd name="T29" fmla="*/ 88 h 396"/>
              <a:gd name="T30" fmla="*/ 424 w 486"/>
              <a:gd name="T31" fmla="*/ 122 h 396"/>
              <a:gd name="T32" fmla="*/ 446 w 486"/>
              <a:gd name="T33" fmla="*/ 158 h 396"/>
              <a:gd name="T34" fmla="*/ 458 w 486"/>
              <a:gd name="T35" fmla="*/ 200 h 396"/>
              <a:gd name="T36" fmla="*/ 462 w 486"/>
              <a:gd name="T37" fmla="*/ 244 h 396"/>
              <a:gd name="T38" fmla="*/ 486 w 486"/>
              <a:gd name="T39" fmla="*/ 396 h 396"/>
              <a:gd name="T40" fmla="*/ 486 w 486"/>
              <a:gd name="T41" fmla="*/ 244 h 396"/>
              <a:gd name="T42" fmla="*/ 482 w 486"/>
              <a:gd name="T43" fmla="*/ 196 h 396"/>
              <a:gd name="T44" fmla="*/ 468 w 486"/>
              <a:gd name="T45" fmla="*/ 150 h 396"/>
              <a:gd name="T46" fmla="*/ 444 w 486"/>
              <a:gd name="T47" fmla="*/ 108 h 396"/>
              <a:gd name="T48" fmla="*/ 416 w 486"/>
              <a:gd name="T49" fmla="*/ 72 h 396"/>
              <a:gd name="T50" fmla="*/ 398 w 486"/>
              <a:gd name="T51" fmla="*/ 56 h 396"/>
              <a:gd name="T52" fmla="*/ 360 w 486"/>
              <a:gd name="T53" fmla="*/ 30 h 396"/>
              <a:gd name="T54" fmla="*/ 316 w 486"/>
              <a:gd name="T55" fmla="*/ 10 h 396"/>
              <a:gd name="T56" fmla="*/ 268 w 486"/>
              <a:gd name="T57" fmla="*/ 2 h 396"/>
              <a:gd name="T58" fmla="*/ 244 w 486"/>
              <a:gd name="T59" fmla="*/ 0 h 396"/>
              <a:gd name="T60" fmla="*/ 194 w 486"/>
              <a:gd name="T61" fmla="*/ 4 h 396"/>
              <a:gd name="T62" fmla="*/ 148 w 486"/>
              <a:gd name="T63" fmla="*/ 20 h 396"/>
              <a:gd name="T64" fmla="*/ 108 w 486"/>
              <a:gd name="T65" fmla="*/ 42 h 396"/>
              <a:gd name="T66" fmla="*/ 72 w 486"/>
              <a:gd name="T67" fmla="*/ 72 h 396"/>
              <a:gd name="T68" fmla="*/ 56 w 486"/>
              <a:gd name="T69" fmla="*/ 88 h 396"/>
              <a:gd name="T70" fmla="*/ 30 w 486"/>
              <a:gd name="T71" fmla="*/ 128 h 396"/>
              <a:gd name="T72" fmla="*/ 12 w 486"/>
              <a:gd name="T73" fmla="*/ 172 h 396"/>
              <a:gd name="T74" fmla="*/ 2 w 486"/>
              <a:gd name="T75" fmla="*/ 220 h 396"/>
              <a:gd name="T76" fmla="*/ 0 w 486"/>
              <a:gd name="T77" fmla="*/ 396 h 396"/>
              <a:gd name="T78" fmla="*/ 24 w 486"/>
              <a:gd name="T79" fmla="*/ 396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86" h="396">
                <a:moveTo>
                  <a:pt x="24" y="396"/>
                </a:moveTo>
                <a:lnTo>
                  <a:pt x="24" y="244"/>
                </a:lnTo>
                <a:lnTo>
                  <a:pt x="24" y="244"/>
                </a:lnTo>
                <a:lnTo>
                  <a:pt x="26" y="222"/>
                </a:lnTo>
                <a:lnTo>
                  <a:pt x="28" y="200"/>
                </a:lnTo>
                <a:lnTo>
                  <a:pt x="34" y="178"/>
                </a:lnTo>
                <a:lnTo>
                  <a:pt x="42" y="158"/>
                </a:lnTo>
                <a:lnTo>
                  <a:pt x="50" y="140"/>
                </a:lnTo>
                <a:lnTo>
                  <a:pt x="62" y="122"/>
                </a:lnTo>
                <a:lnTo>
                  <a:pt x="74" y="104"/>
                </a:lnTo>
                <a:lnTo>
                  <a:pt x="88" y="88"/>
                </a:lnTo>
                <a:lnTo>
                  <a:pt x="88" y="88"/>
                </a:lnTo>
                <a:lnTo>
                  <a:pt x="104" y="74"/>
                </a:lnTo>
                <a:lnTo>
                  <a:pt x="120" y="62"/>
                </a:lnTo>
                <a:lnTo>
                  <a:pt x="138" y="50"/>
                </a:lnTo>
                <a:lnTo>
                  <a:pt x="158" y="42"/>
                </a:lnTo>
                <a:lnTo>
                  <a:pt x="178" y="34"/>
                </a:lnTo>
                <a:lnTo>
                  <a:pt x="200" y="28"/>
                </a:lnTo>
                <a:lnTo>
                  <a:pt x="220" y="24"/>
                </a:lnTo>
                <a:lnTo>
                  <a:pt x="244" y="24"/>
                </a:lnTo>
                <a:lnTo>
                  <a:pt x="244" y="24"/>
                </a:lnTo>
                <a:lnTo>
                  <a:pt x="266" y="24"/>
                </a:lnTo>
                <a:lnTo>
                  <a:pt x="288" y="28"/>
                </a:lnTo>
                <a:lnTo>
                  <a:pt x="308" y="34"/>
                </a:lnTo>
                <a:lnTo>
                  <a:pt x="328" y="42"/>
                </a:lnTo>
                <a:lnTo>
                  <a:pt x="348" y="50"/>
                </a:lnTo>
                <a:lnTo>
                  <a:pt x="366" y="62"/>
                </a:lnTo>
                <a:lnTo>
                  <a:pt x="382" y="74"/>
                </a:lnTo>
                <a:lnTo>
                  <a:pt x="398" y="88"/>
                </a:lnTo>
                <a:lnTo>
                  <a:pt x="398" y="88"/>
                </a:lnTo>
                <a:lnTo>
                  <a:pt x="412" y="104"/>
                </a:lnTo>
                <a:lnTo>
                  <a:pt x="424" y="122"/>
                </a:lnTo>
                <a:lnTo>
                  <a:pt x="436" y="140"/>
                </a:lnTo>
                <a:lnTo>
                  <a:pt x="446" y="158"/>
                </a:lnTo>
                <a:lnTo>
                  <a:pt x="452" y="178"/>
                </a:lnTo>
                <a:lnTo>
                  <a:pt x="458" y="200"/>
                </a:lnTo>
                <a:lnTo>
                  <a:pt x="462" y="222"/>
                </a:lnTo>
                <a:lnTo>
                  <a:pt x="462" y="244"/>
                </a:lnTo>
                <a:lnTo>
                  <a:pt x="462" y="396"/>
                </a:lnTo>
                <a:lnTo>
                  <a:pt x="486" y="396"/>
                </a:lnTo>
                <a:lnTo>
                  <a:pt x="486" y="244"/>
                </a:lnTo>
                <a:lnTo>
                  <a:pt x="486" y="244"/>
                </a:lnTo>
                <a:lnTo>
                  <a:pt x="484" y="220"/>
                </a:lnTo>
                <a:lnTo>
                  <a:pt x="482" y="196"/>
                </a:lnTo>
                <a:lnTo>
                  <a:pt x="476" y="172"/>
                </a:lnTo>
                <a:lnTo>
                  <a:pt x="468" y="150"/>
                </a:lnTo>
                <a:lnTo>
                  <a:pt x="456" y="128"/>
                </a:lnTo>
                <a:lnTo>
                  <a:pt x="444" y="108"/>
                </a:lnTo>
                <a:lnTo>
                  <a:pt x="430" y="88"/>
                </a:lnTo>
                <a:lnTo>
                  <a:pt x="416" y="72"/>
                </a:lnTo>
                <a:lnTo>
                  <a:pt x="416" y="72"/>
                </a:lnTo>
                <a:lnTo>
                  <a:pt x="398" y="56"/>
                </a:lnTo>
                <a:lnTo>
                  <a:pt x="380" y="42"/>
                </a:lnTo>
                <a:lnTo>
                  <a:pt x="360" y="30"/>
                </a:lnTo>
                <a:lnTo>
                  <a:pt x="338" y="20"/>
                </a:lnTo>
                <a:lnTo>
                  <a:pt x="316" y="10"/>
                </a:lnTo>
                <a:lnTo>
                  <a:pt x="292" y="4"/>
                </a:lnTo>
                <a:lnTo>
                  <a:pt x="268" y="2"/>
                </a:lnTo>
                <a:lnTo>
                  <a:pt x="244" y="0"/>
                </a:lnTo>
                <a:lnTo>
                  <a:pt x="244" y="0"/>
                </a:lnTo>
                <a:lnTo>
                  <a:pt x="218" y="2"/>
                </a:lnTo>
                <a:lnTo>
                  <a:pt x="194" y="4"/>
                </a:lnTo>
                <a:lnTo>
                  <a:pt x="170" y="10"/>
                </a:lnTo>
                <a:lnTo>
                  <a:pt x="148" y="20"/>
                </a:lnTo>
                <a:lnTo>
                  <a:pt x="128" y="30"/>
                </a:lnTo>
                <a:lnTo>
                  <a:pt x="108" y="42"/>
                </a:lnTo>
                <a:lnTo>
                  <a:pt x="88" y="56"/>
                </a:lnTo>
                <a:lnTo>
                  <a:pt x="72" y="72"/>
                </a:lnTo>
                <a:lnTo>
                  <a:pt x="72" y="72"/>
                </a:lnTo>
                <a:lnTo>
                  <a:pt x="56" y="88"/>
                </a:lnTo>
                <a:lnTo>
                  <a:pt x="42" y="108"/>
                </a:lnTo>
                <a:lnTo>
                  <a:pt x="30" y="128"/>
                </a:lnTo>
                <a:lnTo>
                  <a:pt x="20" y="150"/>
                </a:lnTo>
                <a:lnTo>
                  <a:pt x="12" y="172"/>
                </a:lnTo>
                <a:lnTo>
                  <a:pt x="6" y="196"/>
                </a:lnTo>
                <a:lnTo>
                  <a:pt x="2" y="220"/>
                </a:lnTo>
                <a:lnTo>
                  <a:pt x="0" y="244"/>
                </a:lnTo>
                <a:lnTo>
                  <a:pt x="0" y="396"/>
                </a:lnTo>
                <a:lnTo>
                  <a:pt x="24" y="396"/>
                </a:lnTo>
                <a:lnTo>
                  <a:pt x="24" y="39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35" name="Freeform 112">
            <a:extLst>
              <a:ext uri="{FF2B5EF4-FFF2-40B4-BE49-F238E27FC236}">
                <a16:creationId xmlns:a16="http://schemas.microsoft.com/office/drawing/2014/main" id="{7F7A6E40-CDBB-40EF-BE05-1F64FFCCFEA6}"/>
              </a:ext>
            </a:extLst>
          </p:cNvPr>
          <p:cNvSpPr>
            <a:spLocks/>
          </p:cNvSpPr>
          <p:nvPr/>
        </p:nvSpPr>
        <p:spPr bwMode="auto">
          <a:xfrm>
            <a:off x="16697555" y="3616841"/>
            <a:ext cx="539750" cy="542925"/>
          </a:xfrm>
          <a:custGeom>
            <a:avLst/>
            <a:gdLst>
              <a:gd name="T0" fmla="*/ 316 w 340"/>
              <a:gd name="T1" fmla="*/ 170 h 342"/>
              <a:gd name="T2" fmla="*/ 308 w 340"/>
              <a:gd name="T3" fmla="*/ 214 h 342"/>
              <a:gd name="T4" fmla="*/ 290 w 340"/>
              <a:gd name="T5" fmla="*/ 252 h 342"/>
              <a:gd name="T6" fmla="*/ 272 w 340"/>
              <a:gd name="T7" fmla="*/ 274 h 342"/>
              <a:gd name="T8" fmla="*/ 238 w 340"/>
              <a:gd name="T9" fmla="*/ 300 h 342"/>
              <a:gd name="T10" fmla="*/ 198 w 340"/>
              <a:gd name="T11" fmla="*/ 314 h 342"/>
              <a:gd name="T12" fmla="*/ 170 w 340"/>
              <a:gd name="T13" fmla="*/ 318 h 342"/>
              <a:gd name="T14" fmla="*/ 126 w 340"/>
              <a:gd name="T15" fmla="*/ 312 h 342"/>
              <a:gd name="T16" fmla="*/ 88 w 340"/>
              <a:gd name="T17" fmla="*/ 292 h 342"/>
              <a:gd name="T18" fmla="*/ 66 w 340"/>
              <a:gd name="T19" fmla="*/ 274 h 342"/>
              <a:gd name="T20" fmla="*/ 40 w 340"/>
              <a:gd name="T21" fmla="*/ 240 h 342"/>
              <a:gd name="T22" fmla="*/ 26 w 340"/>
              <a:gd name="T23" fmla="*/ 200 h 342"/>
              <a:gd name="T24" fmla="*/ 24 w 340"/>
              <a:gd name="T25" fmla="*/ 170 h 342"/>
              <a:gd name="T26" fmla="*/ 30 w 340"/>
              <a:gd name="T27" fmla="*/ 126 h 342"/>
              <a:gd name="T28" fmla="*/ 48 w 340"/>
              <a:gd name="T29" fmla="*/ 88 h 342"/>
              <a:gd name="T30" fmla="*/ 66 w 340"/>
              <a:gd name="T31" fmla="*/ 66 h 342"/>
              <a:gd name="T32" fmla="*/ 100 w 340"/>
              <a:gd name="T33" fmla="*/ 42 h 342"/>
              <a:gd name="T34" fmla="*/ 140 w 340"/>
              <a:gd name="T35" fmla="*/ 26 h 342"/>
              <a:gd name="T36" fmla="*/ 170 w 340"/>
              <a:gd name="T37" fmla="*/ 24 h 342"/>
              <a:gd name="T38" fmla="*/ 212 w 340"/>
              <a:gd name="T39" fmla="*/ 30 h 342"/>
              <a:gd name="T40" fmla="*/ 250 w 340"/>
              <a:gd name="T41" fmla="*/ 48 h 342"/>
              <a:gd name="T42" fmla="*/ 272 w 340"/>
              <a:gd name="T43" fmla="*/ 66 h 342"/>
              <a:gd name="T44" fmla="*/ 298 w 340"/>
              <a:gd name="T45" fmla="*/ 100 h 342"/>
              <a:gd name="T46" fmla="*/ 312 w 340"/>
              <a:gd name="T47" fmla="*/ 142 h 342"/>
              <a:gd name="T48" fmla="*/ 328 w 340"/>
              <a:gd name="T49" fmla="*/ 170 h 342"/>
              <a:gd name="T50" fmla="*/ 338 w 340"/>
              <a:gd name="T51" fmla="*/ 154 h 342"/>
              <a:gd name="T52" fmla="*/ 326 w 340"/>
              <a:gd name="T53" fmla="*/ 104 h 342"/>
              <a:gd name="T54" fmla="*/ 300 w 340"/>
              <a:gd name="T55" fmla="*/ 62 h 342"/>
              <a:gd name="T56" fmla="*/ 278 w 340"/>
              <a:gd name="T57" fmla="*/ 38 h 342"/>
              <a:gd name="T58" fmla="*/ 236 w 340"/>
              <a:gd name="T59" fmla="*/ 14 h 342"/>
              <a:gd name="T60" fmla="*/ 186 w 340"/>
              <a:gd name="T61" fmla="*/ 0 h 342"/>
              <a:gd name="T62" fmla="*/ 152 w 340"/>
              <a:gd name="T63" fmla="*/ 0 h 342"/>
              <a:gd name="T64" fmla="*/ 102 w 340"/>
              <a:gd name="T65" fmla="*/ 14 h 342"/>
              <a:gd name="T66" fmla="*/ 62 w 340"/>
              <a:gd name="T67" fmla="*/ 38 h 342"/>
              <a:gd name="T68" fmla="*/ 38 w 340"/>
              <a:gd name="T69" fmla="*/ 62 h 342"/>
              <a:gd name="T70" fmla="*/ 12 w 340"/>
              <a:gd name="T71" fmla="*/ 104 h 342"/>
              <a:gd name="T72" fmla="*/ 0 w 340"/>
              <a:gd name="T73" fmla="*/ 154 h 342"/>
              <a:gd name="T74" fmla="*/ 0 w 340"/>
              <a:gd name="T75" fmla="*/ 188 h 342"/>
              <a:gd name="T76" fmla="*/ 12 w 340"/>
              <a:gd name="T77" fmla="*/ 238 h 342"/>
              <a:gd name="T78" fmla="*/ 38 w 340"/>
              <a:gd name="T79" fmla="*/ 280 h 342"/>
              <a:gd name="T80" fmla="*/ 62 w 340"/>
              <a:gd name="T81" fmla="*/ 302 h 342"/>
              <a:gd name="T82" fmla="*/ 102 w 340"/>
              <a:gd name="T83" fmla="*/ 328 h 342"/>
              <a:gd name="T84" fmla="*/ 152 w 340"/>
              <a:gd name="T85" fmla="*/ 340 h 342"/>
              <a:gd name="T86" fmla="*/ 186 w 340"/>
              <a:gd name="T87" fmla="*/ 340 h 342"/>
              <a:gd name="T88" fmla="*/ 236 w 340"/>
              <a:gd name="T89" fmla="*/ 328 h 342"/>
              <a:gd name="T90" fmla="*/ 278 w 340"/>
              <a:gd name="T91" fmla="*/ 302 h 342"/>
              <a:gd name="T92" fmla="*/ 300 w 340"/>
              <a:gd name="T93" fmla="*/ 280 h 342"/>
              <a:gd name="T94" fmla="*/ 326 w 340"/>
              <a:gd name="T95" fmla="*/ 238 h 342"/>
              <a:gd name="T96" fmla="*/ 338 w 340"/>
              <a:gd name="T97" fmla="*/ 188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0" h="342">
                <a:moveTo>
                  <a:pt x="328" y="170"/>
                </a:moveTo>
                <a:lnTo>
                  <a:pt x="316" y="170"/>
                </a:lnTo>
                <a:lnTo>
                  <a:pt x="316" y="170"/>
                </a:lnTo>
                <a:lnTo>
                  <a:pt x="314" y="186"/>
                </a:lnTo>
                <a:lnTo>
                  <a:pt x="312" y="200"/>
                </a:lnTo>
                <a:lnTo>
                  <a:pt x="308" y="214"/>
                </a:lnTo>
                <a:lnTo>
                  <a:pt x="304" y="228"/>
                </a:lnTo>
                <a:lnTo>
                  <a:pt x="298" y="240"/>
                </a:lnTo>
                <a:lnTo>
                  <a:pt x="290" y="252"/>
                </a:lnTo>
                <a:lnTo>
                  <a:pt x="282" y="264"/>
                </a:lnTo>
                <a:lnTo>
                  <a:pt x="272" y="274"/>
                </a:lnTo>
                <a:lnTo>
                  <a:pt x="272" y="274"/>
                </a:lnTo>
                <a:lnTo>
                  <a:pt x="262" y="284"/>
                </a:lnTo>
                <a:lnTo>
                  <a:pt x="250" y="292"/>
                </a:lnTo>
                <a:lnTo>
                  <a:pt x="238" y="300"/>
                </a:lnTo>
                <a:lnTo>
                  <a:pt x="226" y="306"/>
                </a:lnTo>
                <a:lnTo>
                  <a:pt x="212" y="312"/>
                </a:lnTo>
                <a:lnTo>
                  <a:pt x="198" y="314"/>
                </a:lnTo>
                <a:lnTo>
                  <a:pt x="184" y="318"/>
                </a:lnTo>
                <a:lnTo>
                  <a:pt x="170" y="318"/>
                </a:lnTo>
                <a:lnTo>
                  <a:pt x="170" y="318"/>
                </a:lnTo>
                <a:lnTo>
                  <a:pt x="154" y="318"/>
                </a:lnTo>
                <a:lnTo>
                  <a:pt x="140" y="314"/>
                </a:lnTo>
                <a:lnTo>
                  <a:pt x="126" y="312"/>
                </a:lnTo>
                <a:lnTo>
                  <a:pt x="112" y="306"/>
                </a:lnTo>
                <a:lnTo>
                  <a:pt x="100" y="300"/>
                </a:lnTo>
                <a:lnTo>
                  <a:pt x="88" y="292"/>
                </a:lnTo>
                <a:lnTo>
                  <a:pt x="76" y="284"/>
                </a:lnTo>
                <a:lnTo>
                  <a:pt x="66" y="274"/>
                </a:lnTo>
                <a:lnTo>
                  <a:pt x="66" y="274"/>
                </a:lnTo>
                <a:lnTo>
                  <a:pt x="56" y="264"/>
                </a:lnTo>
                <a:lnTo>
                  <a:pt x="48" y="252"/>
                </a:lnTo>
                <a:lnTo>
                  <a:pt x="40" y="240"/>
                </a:lnTo>
                <a:lnTo>
                  <a:pt x="34" y="228"/>
                </a:lnTo>
                <a:lnTo>
                  <a:pt x="30" y="214"/>
                </a:lnTo>
                <a:lnTo>
                  <a:pt x="26" y="200"/>
                </a:lnTo>
                <a:lnTo>
                  <a:pt x="24" y="186"/>
                </a:lnTo>
                <a:lnTo>
                  <a:pt x="24" y="170"/>
                </a:lnTo>
                <a:lnTo>
                  <a:pt x="24" y="170"/>
                </a:lnTo>
                <a:lnTo>
                  <a:pt x="24" y="156"/>
                </a:lnTo>
                <a:lnTo>
                  <a:pt x="26" y="142"/>
                </a:lnTo>
                <a:lnTo>
                  <a:pt x="30" y="126"/>
                </a:lnTo>
                <a:lnTo>
                  <a:pt x="34" y="114"/>
                </a:lnTo>
                <a:lnTo>
                  <a:pt x="40" y="100"/>
                </a:lnTo>
                <a:lnTo>
                  <a:pt x="48" y="88"/>
                </a:lnTo>
                <a:lnTo>
                  <a:pt x="56" y="78"/>
                </a:lnTo>
                <a:lnTo>
                  <a:pt x="66" y="66"/>
                </a:lnTo>
                <a:lnTo>
                  <a:pt x="66" y="66"/>
                </a:lnTo>
                <a:lnTo>
                  <a:pt x="76" y="58"/>
                </a:lnTo>
                <a:lnTo>
                  <a:pt x="88" y="48"/>
                </a:lnTo>
                <a:lnTo>
                  <a:pt x="100" y="42"/>
                </a:lnTo>
                <a:lnTo>
                  <a:pt x="112" y="36"/>
                </a:lnTo>
                <a:lnTo>
                  <a:pt x="126" y="30"/>
                </a:lnTo>
                <a:lnTo>
                  <a:pt x="140" y="26"/>
                </a:lnTo>
                <a:lnTo>
                  <a:pt x="154" y="24"/>
                </a:lnTo>
                <a:lnTo>
                  <a:pt x="170" y="24"/>
                </a:lnTo>
                <a:lnTo>
                  <a:pt x="170" y="24"/>
                </a:lnTo>
                <a:lnTo>
                  <a:pt x="184" y="24"/>
                </a:lnTo>
                <a:lnTo>
                  <a:pt x="198" y="26"/>
                </a:lnTo>
                <a:lnTo>
                  <a:pt x="212" y="30"/>
                </a:lnTo>
                <a:lnTo>
                  <a:pt x="226" y="36"/>
                </a:lnTo>
                <a:lnTo>
                  <a:pt x="238" y="42"/>
                </a:lnTo>
                <a:lnTo>
                  <a:pt x="250" y="48"/>
                </a:lnTo>
                <a:lnTo>
                  <a:pt x="262" y="58"/>
                </a:lnTo>
                <a:lnTo>
                  <a:pt x="272" y="66"/>
                </a:lnTo>
                <a:lnTo>
                  <a:pt x="272" y="66"/>
                </a:lnTo>
                <a:lnTo>
                  <a:pt x="282" y="78"/>
                </a:lnTo>
                <a:lnTo>
                  <a:pt x="290" y="88"/>
                </a:lnTo>
                <a:lnTo>
                  <a:pt x="298" y="100"/>
                </a:lnTo>
                <a:lnTo>
                  <a:pt x="304" y="114"/>
                </a:lnTo>
                <a:lnTo>
                  <a:pt x="308" y="126"/>
                </a:lnTo>
                <a:lnTo>
                  <a:pt x="312" y="142"/>
                </a:lnTo>
                <a:lnTo>
                  <a:pt x="314" y="156"/>
                </a:lnTo>
                <a:lnTo>
                  <a:pt x="316" y="170"/>
                </a:lnTo>
                <a:lnTo>
                  <a:pt x="328" y="170"/>
                </a:lnTo>
                <a:lnTo>
                  <a:pt x="340" y="170"/>
                </a:lnTo>
                <a:lnTo>
                  <a:pt x="340" y="170"/>
                </a:lnTo>
                <a:lnTo>
                  <a:pt x="338" y="154"/>
                </a:lnTo>
                <a:lnTo>
                  <a:pt x="336" y="136"/>
                </a:lnTo>
                <a:lnTo>
                  <a:pt x="332" y="120"/>
                </a:lnTo>
                <a:lnTo>
                  <a:pt x="326" y="104"/>
                </a:lnTo>
                <a:lnTo>
                  <a:pt x="318" y="90"/>
                </a:lnTo>
                <a:lnTo>
                  <a:pt x="310" y="76"/>
                </a:lnTo>
                <a:lnTo>
                  <a:pt x="300" y="62"/>
                </a:lnTo>
                <a:lnTo>
                  <a:pt x="290" y="50"/>
                </a:lnTo>
                <a:lnTo>
                  <a:pt x="290" y="50"/>
                </a:lnTo>
                <a:lnTo>
                  <a:pt x="278" y="38"/>
                </a:lnTo>
                <a:lnTo>
                  <a:pt x="264" y="28"/>
                </a:lnTo>
                <a:lnTo>
                  <a:pt x="250" y="20"/>
                </a:lnTo>
                <a:lnTo>
                  <a:pt x="236" y="14"/>
                </a:lnTo>
                <a:lnTo>
                  <a:pt x="220" y="8"/>
                </a:lnTo>
                <a:lnTo>
                  <a:pt x="204" y="4"/>
                </a:lnTo>
                <a:lnTo>
                  <a:pt x="186" y="0"/>
                </a:lnTo>
                <a:lnTo>
                  <a:pt x="170" y="0"/>
                </a:lnTo>
                <a:lnTo>
                  <a:pt x="170" y="0"/>
                </a:lnTo>
                <a:lnTo>
                  <a:pt x="152" y="0"/>
                </a:lnTo>
                <a:lnTo>
                  <a:pt x="134" y="4"/>
                </a:lnTo>
                <a:lnTo>
                  <a:pt x="118" y="8"/>
                </a:lnTo>
                <a:lnTo>
                  <a:pt x="102" y="14"/>
                </a:lnTo>
                <a:lnTo>
                  <a:pt x="88" y="20"/>
                </a:lnTo>
                <a:lnTo>
                  <a:pt x="74" y="28"/>
                </a:lnTo>
                <a:lnTo>
                  <a:pt x="62" y="38"/>
                </a:lnTo>
                <a:lnTo>
                  <a:pt x="48" y="50"/>
                </a:lnTo>
                <a:lnTo>
                  <a:pt x="48" y="50"/>
                </a:lnTo>
                <a:lnTo>
                  <a:pt x="38" y="62"/>
                </a:lnTo>
                <a:lnTo>
                  <a:pt x="28" y="76"/>
                </a:lnTo>
                <a:lnTo>
                  <a:pt x="20" y="90"/>
                </a:lnTo>
                <a:lnTo>
                  <a:pt x="12" y="104"/>
                </a:lnTo>
                <a:lnTo>
                  <a:pt x="6" y="120"/>
                </a:lnTo>
                <a:lnTo>
                  <a:pt x="2" y="136"/>
                </a:lnTo>
                <a:lnTo>
                  <a:pt x="0" y="154"/>
                </a:lnTo>
                <a:lnTo>
                  <a:pt x="0" y="170"/>
                </a:lnTo>
                <a:lnTo>
                  <a:pt x="0" y="170"/>
                </a:lnTo>
                <a:lnTo>
                  <a:pt x="0" y="188"/>
                </a:lnTo>
                <a:lnTo>
                  <a:pt x="2" y="206"/>
                </a:lnTo>
                <a:lnTo>
                  <a:pt x="6" y="222"/>
                </a:lnTo>
                <a:lnTo>
                  <a:pt x="12" y="238"/>
                </a:lnTo>
                <a:lnTo>
                  <a:pt x="20" y="252"/>
                </a:lnTo>
                <a:lnTo>
                  <a:pt x="28" y="266"/>
                </a:lnTo>
                <a:lnTo>
                  <a:pt x="38" y="280"/>
                </a:lnTo>
                <a:lnTo>
                  <a:pt x="48" y="292"/>
                </a:lnTo>
                <a:lnTo>
                  <a:pt x="48" y="292"/>
                </a:lnTo>
                <a:lnTo>
                  <a:pt x="62" y="302"/>
                </a:lnTo>
                <a:lnTo>
                  <a:pt x="74" y="312"/>
                </a:lnTo>
                <a:lnTo>
                  <a:pt x="88" y="322"/>
                </a:lnTo>
                <a:lnTo>
                  <a:pt x="102" y="328"/>
                </a:lnTo>
                <a:lnTo>
                  <a:pt x="118" y="334"/>
                </a:lnTo>
                <a:lnTo>
                  <a:pt x="134" y="338"/>
                </a:lnTo>
                <a:lnTo>
                  <a:pt x="152" y="340"/>
                </a:lnTo>
                <a:lnTo>
                  <a:pt x="170" y="342"/>
                </a:lnTo>
                <a:lnTo>
                  <a:pt x="170" y="342"/>
                </a:lnTo>
                <a:lnTo>
                  <a:pt x="186" y="340"/>
                </a:lnTo>
                <a:lnTo>
                  <a:pt x="204" y="338"/>
                </a:lnTo>
                <a:lnTo>
                  <a:pt x="220" y="334"/>
                </a:lnTo>
                <a:lnTo>
                  <a:pt x="236" y="328"/>
                </a:lnTo>
                <a:lnTo>
                  <a:pt x="250" y="322"/>
                </a:lnTo>
                <a:lnTo>
                  <a:pt x="264" y="312"/>
                </a:lnTo>
                <a:lnTo>
                  <a:pt x="278" y="302"/>
                </a:lnTo>
                <a:lnTo>
                  <a:pt x="290" y="292"/>
                </a:lnTo>
                <a:lnTo>
                  <a:pt x="290" y="292"/>
                </a:lnTo>
                <a:lnTo>
                  <a:pt x="300" y="280"/>
                </a:lnTo>
                <a:lnTo>
                  <a:pt x="310" y="266"/>
                </a:lnTo>
                <a:lnTo>
                  <a:pt x="318" y="252"/>
                </a:lnTo>
                <a:lnTo>
                  <a:pt x="326" y="238"/>
                </a:lnTo>
                <a:lnTo>
                  <a:pt x="332" y="222"/>
                </a:lnTo>
                <a:lnTo>
                  <a:pt x="336" y="206"/>
                </a:lnTo>
                <a:lnTo>
                  <a:pt x="338" y="188"/>
                </a:lnTo>
                <a:lnTo>
                  <a:pt x="340" y="170"/>
                </a:lnTo>
                <a:lnTo>
                  <a:pt x="328" y="1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36" name="Freeform 113">
            <a:extLst>
              <a:ext uri="{FF2B5EF4-FFF2-40B4-BE49-F238E27FC236}">
                <a16:creationId xmlns:a16="http://schemas.microsoft.com/office/drawing/2014/main" id="{DF27E40B-656F-4F29-9C2B-D96C27F1F468}"/>
              </a:ext>
            </a:extLst>
          </p:cNvPr>
          <p:cNvSpPr>
            <a:spLocks/>
          </p:cNvSpPr>
          <p:nvPr/>
        </p:nvSpPr>
        <p:spPr bwMode="auto">
          <a:xfrm>
            <a:off x="17227780" y="4207391"/>
            <a:ext cx="482600" cy="542925"/>
          </a:xfrm>
          <a:custGeom>
            <a:avLst/>
            <a:gdLst>
              <a:gd name="T0" fmla="*/ 10 w 304"/>
              <a:gd name="T1" fmla="*/ 42 h 342"/>
              <a:gd name="T2" fmla="*/ 10 w 304"/>
              <a:gd name="T3" fmla="*/ 42 h 342"/>
              <a:gd name="T4" fmla="*/ 30 w 304"/>
              <a:gd name="T5" fmla="*/ 34 h 342"/>
              <a:gd name="T6" fmla="*/ 50 w 304"/>
              <a:gd name="T7" fmla="*/ 28 h 342"/>
              <a:gd name="T8" fmla="*/ 70 w 304"/>
              <a:gd name="T9" fmla="*/ 24 h 342"/>
              <a:gd name="T10" fmla="*/ 94 w 304"/>
              <a:gd name="T11" fmla="*/ 24 h 342"/>
              <a:gd name="T12" fmla="*/ 94 w 304"/>
              <a:gd name="T13" fmla="*/ 24 h 342"/>
              <a:gd name="T14" fmla="*/ 112 w 304"/>
              <a:gd name="T15" fmla="*/ 24 h 342"/>
              <a:gd name="T16" fmla="*/ 130 w 304"/>
              <a:gd name="T17" fmla="*/ 28 h 342"/>
              <a:gd name="T18" fmla="*/ 148 w 304"/>
              <a:gd name="T19" fmla="*/ 32 h 342"/>
              <a:gd name="T20" fmla="*/ 166 w 304"/>
              <a:gd name="T21" fmla="*/ 38 h 342"/>
              <a:gd name="T22" fmla="*/ 182 w 304"/>
              <a:gd name="T23" fmla="*/ 46 h 342"/>
              <a:gd name="T24" fmla="*/ 198 w 304"/>
              <a:gd name="T25" fmla="*/ 56 h 342"/>
              <a:gd name="T26" fmla="*/ 212 w 304"/>
              <a:gd name="T27" fmla="*/ 66 h 342"/>
              <a:gd name="T28" fmla="*/ 226 w 304"/>
              <a:gd name="T29" fmla="*/ 78 h 342"/>
              <a:gd name="T30" fmla="*/ 226 w 304"/>
              <a:gd name="T31" fmla="*/ 78 h 342"/>
              <a:gd name="T32" fmla="*/ 238 w 304"/>
              <a:gd name="T33" fmla="*/ 92 h 342"/>
              <a:gd name="T34" fmla="*/ 248 w 304"/>
              <a:gd name="T35" fmla="*/ 106 h 342"/>
              <a:gd name="T36" fmla="*/ 258 w 304"/>
              <a:gd name="T37" fmla="*/ 122 h 342"/>
              <a:gd name="T38" fmla="*/ 266 w 304"/>
              <a:gd name="T39" fmla="*/ 138 h 342"/>
              <a:gd name="T40" fmla="*/ 272 w 304"/>
              <a:gd name="T41" fmla="*/ 156 h 342"/>
              <a:gd name="T42" fmla="*/ 276 w 304"/>
              <a:gd name="T43" fmla="*/ 174 h 342"/>
              <a:gd name="T44" fmla="*/ 280 w 304"/>
              <a:gd name="T45" fmla="*/ 192 h 342"/>
              <a:gd name="T46" fmla="*/ 280 w 304"/>
              <a:gd name="T47" fmla="*/ 212 h 342"/>
              <a:gd name="T48" fmla="*/ 280 w 304"/>
              <a:gd name="T49" fmla="*/ 342 h 342"/>
              <a:gd name="T50" fmla="*/ 304 w 304"/>
              <a:gd name="T51" fmla="*/ 342 h 342"/>
              <a:gd name="T52" fmla="*/ 304 w 304"/>
              <a:gd name="T53" fmla="*/ 212 h 342"/>
              <a:gd name="T54" fmla="*/ 304 w 304"/>
              <a:gd name="T55" fmla="*/ 212 h 342"/>
              <a:gd name="T56" fmla="*/ 302 w 304"/>
              <a:gd name="T57" fmla="*/ 190 h 342"/>
              <a:gd name="T58" fmla="*/ 300 w 304"/>
              <a:gd name="T59" fmla="*/ 168 h 342"/>
              <a:gd name="T60" fmla="*/ 294 w 304"/>
              <a:gd name="T61" fmla="*/ 148 h 342"/>
              <a:gd name="T62" fmla="*/ 288 w 304"/>
              <a:gd name="T63" fmla="*/ 128 h 342"/>
              <a:gd name="T64" fmla="*/ 278 w 304"/>
              <a:gd name="T65" fmla="*/ 110 h 342"/>
              <a:gd name="T66" fmla="*/ 268 w 304"/>
              <a:gd name="T67" fmla="*/ 92 h 342"/>
              <a:gd name="T68" fmla="*/ 256 w 304"/>
              <a:gd name="T69" fmla="*/ 76 h 342"/>
              <a:gd name="T70" fmla="*/ 242 w 304"/>
              <a:gd name="T71" fmla="*/ 62 h 342"/>
              <a:gd name="T72" fmla="*/ 242 w 304"/>
              <a:gd name="T73" fmla="*/ 62 h 342"/>
              <a:gd name="T74" fmla="*/ 228 w 304"/>
              <a:gd name="T75" fmla="*/ 48 h 342"/>
              <a:gd name="T76" fmla="*/ 212 w 304"/>
              <a:gd name="T77" fmla="*/ 36 h 342"/>
              <a:gd name="T78" fmla="*/ 194 w 304"/>
              <a:gd name="T79" fmla="*/ 24 h 342"/>
              <a:gd name="T80" fmla="*/ 176 w 304"/>
              <a:gd name="T81" fmla="*/ 16 h 342"/>
              <a:gd name="T82" fmla="*/ 156 w 304"/>
              <a:gd name="T83" fmla="*/ 8 h 342"/>
              <a:gd name="T84" fmla="*/ 136 w 304"/>
              <a:gd name="T85" fmla="*/ 4 h 342"/>
              <a:gd name="T86" fmla="*/ 114 w 304"/>
              <a:gd name="T87" fmla="*/ 0 h 342"/>
              <a:gd name="T88" fmla="*/ 94 w 304"/>
              <a:gd name="T89" fmla="*/ 0 h 342"/>
              <a:gd name="T90" fmla="*/ 94 w 304"/>
              <a:gd name="T91" fmla="*/ 0 h 342"/>
              <a:gd name="T92" fmla="*/ 68 w 304"/>
              <a:gd name="T93" fmla="*/ 0 h 342"/>
              <a:gd name="T94" fmla="*/ 44 w 304"/>
              <a:gd name="T95" fmla="*/ 6 h 342"/>
              <a:gd name="T96" fmla="*/ 20 w 304"/>
              <a:gd name="T97" fmla="*/ 12 h 342"/>
              <a:gd name="T98" fmla="*/ 0 w 304"/>
              <a:gd name="T99" fmla="*/ 22 h 342"/>
              <a:gd name="T100" fmla="*/ 10 w 304"/>
              <a:gd name="T101" fmla="*/ 42 h 342"/>
              <a:gd name="T102" fmla="*/ 10 w 304"/>
              <a:gd name="T103" fmla="*/ 42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04" h="342">
                <a:moveTo>
                  <a:pt x="10" y="42"/>
                </a:moveTo>
                <a:lnTo>
                  <a:pt x="10" y="42"/>
                </a:lnTo>
                <a:lnTo>
                  <a:pt x="30" y="34"/>
                </a:lnTo>
                <a:lnTo>
                  <a:pt x="50" y="28"/>
                </a:lnTo>
                <a:lnTo>
                  <a:pt x="70" y="24"/>
                </a:lnTo>
                <a:lnTo>
                  <a:pt x="94" y="24"/>
                </a:lnTo>
                <a:lnTo>
                  <a:pt x="94" y="24"/>
                </a:lnTo>
                <a:lnTo>
                  <a:pt x="112" y="24"/>
                </a:lnTo>
                <a:lnTo>
                  <a:pt x="130" y="28"/>
                </a:lnTo>
                <a:lnTo>
                  <a:pt x="148" y="32"/>
                </a:lnTo>
                <a:lnTo>
                  <a:pt x="166" y="38"/>
                </a:lnTo>
                <a:lnTo>
                  <a:pt x="182" y="46"/>
                </a:lnTo>
                <a:lnTo>
                  <a:pt x="198" y="56"/>
                </a:lnTo>
                <a:lnTo>
                  <a:pt x="212" y="66"/>
                </a:lnTo>
                <a:lnTo>
                  <a:pt x="226" y="78"/>
                </a:lnTo>
                <a:lnTo>
                  <a:pt x="226" y="78"/>
                </a:lnTo>
                <a:lnTo>
                  <a:pt x="238" y="92"/>
                </a:lnTo>
                <a:lnTo>
                  <a:pt x="248" y="106"/>
                </a:lnTo>
                <a:lnTo>
                  <a:pt x="258" y="122"/>
                </a:lnTo>
                <a:lnTo>
                  <a:pt x="266" y="138"/>
                </a:lnTo>
                <a:lnTo>
                  <a:pt x="272" y="156"/>
                </a:lnTo>
                <a:lnTo>
                  <a:pt x="276" y="174"/>
                </a:lnTo>
                <a:lnTo>
                  <a:pt x="280" y="192"/>
                </a:lnTo>
                <a:lnTo>
                  <a:pt x="280" y="212"/>
                </a:lnTo>
                <a:lnTo>
                  <a:pt x="280" y="342"/>
                </a:lnTo>
                <a:lnTo>
                  <a:pt x="304" y="342"/>
                </a:lnTo>
                <a:lnTo>
                  <a:pt x="304" y="212"/>
                </a:lnTo>
                <a:lnTo>
                  <a:pt x="304" y="212"/>
                </a:lnTo>
                <a:lnTo>
                  <a:pt x="302" y="190"/>
                </a:lnTo>
                <a:lnTo>
                  <a:pt x="300" y="168"/>
                </a:lnTo>
                <a:lnTo>
                  <a:pt x="294" y="148"/>
                </a:lnTo>
                <a:lnTo>
                  <a:pt x="288" y="128"/>
                </a:lnTo>
                <a:lnTo>
                  <a:pt x="278" y="110"/>
                </a:lnTo>
                <a:lnTo>
                  <a:pt x="268" y="92"/>
                </a:lnTo>
                <a:lnTo>
                  <a:pt x="256" y="76"/>
                </a:lnTo>
                <a:lnTo>
                  <a:pt x="242" y="62"/>
                </a:lnTo>
                <a:lnTo>
                  <a:pt x="242" y="62"/>
                </a:lnTo>
                <a:lnTo>
                  <a:pt x="228" y="48"/>
                </a:lnTo>
                <a:lnTo>
                  <a:pt x="212" y="36"/>
                </a:lnTo>
                <a:lnTo>
                  <a:pt x="194" y="24"/>
                </a:lnTo>
                <a:lnTo>
                  <a:pt x="176" y="16"/>
                </a:lnTo>
                <a:lnTo>
                  <a:pt x="156" y="8"/>
                </a:lnTo>
                <a:lnTo>
                  <a:pt x="136" y="4"/>
                </a:lnTo>
                <a:lnTo>
                  <a:pt x="114" y="0"/>
                </a:lnTo>
                <a:lnTo>
                  <a:pt x="94" y="0"/>
                </a:lnTo>
                <a:lnTo>
                  <a:pt x="94" y="0"/>
                </a:lnTo>
                <a:lnTo>
                  <a:pt x="68" y="0"/>
                </a:lnTo>
                <a:lnTo>
                  <a:pt x="44" y="6"/>
                </a:lnTo>
                <a:lnTo>
                  <a:pt x="20" y="12"/>
                </a:lnTo>
                <a:lnTo>
                  <a:pt x="0" y="22"/>
                </a:lnTo>
                <a:lnTo>
                  <a:pt x="10" y="42"/>
                </a:lnTo>
                <a:lnTo>
                  <a:pt x="10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37" name="Freeform 114">
            <a:extLst>
              <a:ext uri="{FF2B5EF4-FFF2-40B4-BE49-F238E27FC236}">
                <a16:creationId xmlns:a16="http://schemas.microsoft.com/office/drawing/2014/main" id="{748CF023-F5B3-4635-BA42-F1379062E47F}"/>
              </a:ext>
            </a:extLst>
          </p:cNvPr>
          <p:cNvSpPr>
            <a:spLocks/>
          </p:cNvSpPr>
          <p:nvPr/>
        </p:nvSpPr>
        <p:spPr bwMode="auto">
          <a:xfrm>
            <a:off x="17148405" y="3772416"/>
            <a:ext cx="463550" cy="473075"/>
          </a:xfrm>
          <a:custGeom>
            <a:avLst/>
            <a:gdLst>
              <a:gd name="T0" fmla="*/ 52 w 292"/>
              <a:gd name="T1" fmla="*/ 64 h 298"/>
              <a:gd name="T2" fmla="*/ 70 w 292"/>
              <a:gd name="T3" fmla="*/ 46 h 298"/>
              <a:gd name="T4" fmla="*/ 92 w 292"/>
              <a:gd name="T5" fmla="*/ 34 h 298"/>
              <a:gd name="T6" fmla="*/ 116 w 292"/>
              <a:gd name="T7" fmla="*/ 26 h 298"/>
              <a:gd name="T8" fmla="*/ 144 w 292"/>
              <a:gd name="T9" fmla="*/ 24 h 298"/>
              <a:gd name="T10" fmla="*/ 156 w 292"/>
              <a:gd name="T11" fmla="*/ 24 h 298"/>
              <a:gd name="T12" fmla="*/ 180 w 292"/>
              <a:gd name="T13" fmla="*/ 30 h 298"/>
              <a:gd name="T14" fmla="*/ 212 w 292"/>
              <a:gd name="T15" fmla="*/ 44 h 298"/>
              <a:gd name="T16" fmla="*/ 230 w 292"/>
              <a:gd name="T17" fmla="*/ 60 h 298"/>
              <a:gd name="T18" fmla="*/ 258 w 292"/>
              <a:gd name="T19" fmla="*/ 100 h 298"/>
              <a:gd name="T20" fmla="*/ 264 w 292"/>
              <a:gd name="T21" fmla="*/ 124 h 298"/>
              <a:gd name="T22" fmla="*/ 268 w 292"/>
              <a:gd name="T23" fmla="*/ 148 h 298"/>
              <a:gd name="T24" fmla="*/ 266 w 292"/>
              <a:gd name="T25" fmla="*/ 162 h 298"/>
              <a:gd name="T26" fmla="*/ 262 w 292"/>
              <a:gd name="T27" fmla="*/ 186 h 298"/>
              <a:gd name="T28" fmla="*/ 246 w 292"/>
              <a:gd name="T29" fmla="*/ 218 h 298"/>
              <a:gd name="T30" fmla="*/ 230 w 292"/>
              <a:gd name="T31" fmla="*/ 236 h 298"/>
              <a:gd name="T32" fmla="*/ 192 w 292"/>
              <a:gd name="T33" fmla="*/ 264 h 298"/>
              <a:gd name="T34" fmla="*/ 168 w 292"/>
              <a:gd name="T35" fmla="*/ 270 h 298"/>
              <a:gd name="T36" fmla="*/ 144 w 292"/>
              <a:gd name="T37" fmla="*/ 274 h 298"/>
              <a:gd name="T38" fmla="*/ 122 w 292"/>
              <a:gd name="T39" fmla="*/ 272 h 298"/>
              <a:gd name="T40" fmla="*/ 82 w 292"/>
              <a:gd name="T41" fmla="*/ 258 h 298"/>
              <a:gd name="T42" fmla="*/ 52 w 292"/>
              <a:gd name="T43" fmla="*/ 232 h 298"/>
              <a:gd name="T44" fmla="*/ 30 w 292"/>
              <a:gd name="T45" fmla="*/ 198 h 298"/>
              <a:gd name="T46" fmla="*/ 0 w 292"/>
              <a:gd name="T47" fmla="*/ 184 h 298"/>
              <a:gd name="T48" fmla="*/ 8 w 292"/>
              <a:gd name="T49" fmla="*/ 206 h 298"/>
              <a:gd name="T50" fmla="*/ 34 w 292"/>
              <a:gd name="T51" fmla="*/ 248 h 298"/>
              <a:gd name="T52" fmla="*/ 72 w 292"/>
              <a:gd name="T53" fmla="*/ 278 h 298"/>
              <a:gd name="T54" fmla="*/ 118 w 292"/>
              <a:gd name="T55" fmla="*/ 296 h 298"/>
              <a:gd name="T56" fmla="*/ 144 w 292"/>
              <a:gd name="T57" fmla="*/ 298 h 298"/>
              <a:gd name="T58" fmla="*/ 172 w 292"/>
              <a:gd name="T59" fmla="*/ 294 h 298"/>
              <a:gd name="T60" fmla="*/ 200 w 292"/>
              <a:gd name="T61" fmla="*/ 286 h 298"/>
              <a:gd name="T62" fmla="*/ 226 w 292"/>
              <a:gd name="T63" fmla="*/ 272 h 298"/>
              <a:gd name="T64" fmla="*/ 248 w 292"/>
              <a:gd name="T65" fmla="*/ 254 h 298"/>
              <a:gd name="T66" fmla="*/ 258 w 292"/>
              <a:gd name="T67" fmla="*/ 244 h 298"/>
              <a:gd name="T68" fmla="*/ 274 w 292"/>
              <a:gd name="T69" fmla="*/ 220 h 298"/>
              <a:gd name="T70" fmla="*/ 284 w 292"/>
              <a:gd name="T71" fmla="*/ 192 h 298"/>
              <a:gd name="T72" fmla="*/ 290 w 292"/>
              <a:gd name="T73" fmla="*/ 164 h 298"/>
              <a:gd name="T74" fmla="*/ 292 w 292"/>
              <a:gd name="T75" fmla="*/ 148 h 298"/>
              <a:gd name="T76" fmla="*/ 288 w 292"/>
              <a:gd name="T77" fmla="*/ 118 h 298"/>
              <a:gd name="T78" fmla="*/ 280 w 292"/>
              <a:gd name="T79" fmla="*/ 90 h 298"/>
              <a:gd name="T80" fmla="*/ 266 w 292"/>
              <a:gd name="T81" fmla="*/ 66 h 298"/>
              <a:gd name="T82" fmla="*/ 248 w 292"/>
              <a:gd name="T83" fmla="*/ 44 h 298"/>
              <a:gd name="T84" fmla="*/ 238 w 292"/>
              <a:gd name="T85" fmla="*/ 34 h 298"/>
              <a:gd name="T86" fmla="*/ 214 w 292"/>
              <a:gd name="T87" fmla="*/ 18 h 298"/>
              <a:gd name="T88" fmla="*/ 188 w 292"/>
              <a:gd name="T89" fmla="*/ 6 h 298"/>
              <a:gd name="T90" fmla="*/ 158 w 292"/>
              <a:gd name="T91" fmla="*/ 0 h 298"/>
              <a:gd name="T92" fmla="*/ 144 w 292"/>
              <a:gd name="T93" fmla="*/ 0 h 298"/>
              <a:gd name="T94" fmla="*/ 112 w 292"/>
              <a:gd name="T95" fmla="*/ 2 h 298"/>
              <a:gd name="T96" fmla="*/ 82 w 292"/>
              <a:gd name="T97" fmla="*/ 12 h 298"/>
              <a:gd name="T98" fmla="*/ 56 w 292"/>
              <a:gd name="T99" fmla="*/ 28 h 298"/>
              <a:gd name="T100" fmla="*/ 34 w 292"/>
              <a:gd name="T101" fmla="*/ 48 h 298"/>
              <a:gd name="T102" fmla="*/ 52 w 292"/>
              <a:gd name="T103" fmla="*/ 64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92" h="298">
                <a:moveTo>
                  <a:pt x="52" y="64"/>
                </a:moveTo>
                <a:lnTo>
                  <a:pt x="52" y="64"/>
                </a:lnTo>
                <a:lnTo>
                  <a:pt x="60" y="54"/>
                </a:lnTo>
                <a:lnTo>
                  <a:pt x="70" y="46"/>
                </a:lnTo>
                <a:lnTo>
                  <a:pt x="82" y="40"/>
                </a:lnTo>
                <a:lnTo>
                  <a:pt x="92" y="34"/>
                </a:lnTo>
                <a:lnTo>
                  <a:pt x="104" y="30"/>
                </a:lnTo>
                <a:lnTo>
                  <a:pt x="116" y="26"/>
                </a:lnTo>
                <a:lnTo>
                  <a:pt x="130" y="24"/>
                </a:lnTo>
                <a:lnTo>
                  <a:pt x="144" y="24"/>
                </a:lnTo>
                <a:lnTo>
                  <a:pt x="144" y="24"/>
                </a:lnTo>
                <a:lnTo>
                  <a:pt x="156" y="24"/>
                </a:lnTo>
                <a:lnTo>
                  <a:pt x="168" y="26"/>
                </a:lnTo>
                <a:lnTo>
                  <a:pt x="180" y="30"/>
                </a:lnTo>
                <a:lnTo>
                  <a:pt x="192" y="34"/>
                </a:lnTo>
                <a:lnTo>
                  <a:pt x="212" y="44"/>
                </a:lnTo>
                <a:lnTo>
                  <a:pt x="230" y="60"/>
                </a:lnTo>
                <a:lnTo>
                  <a:pt x="230" y="60"/>
                </a:lnTo>
                <a:lnTo>
                  <a:pt x="246" y="78"/>
                </a:lnTo>
                <a:lnTo>
                  <a:pt x="258" y="100"/>
                </a:lnTo>
                <a:lnTo>
                  <a:pt x="262" y="112"/>
                </a:lnTo>
                <a:lnTo>
                  <a:pt x="264" y="124"/>
                </a:lnTo>
                <a:lnTo>
                  <a:pt x="266" y="136"/>
                </a:lnTo>
                <a:lnTo>
                  <a:pt x="268" y="148"/>
                </a:lnTo>
                <a:lnTo>
                  <a:pt x="268" y="148"/>
                </a:lnTo>
                <a:lnTo>
                  <a:pt x="266" y="162"/>
                </a:lnTo>
                <a:lnTo>
                  <a:pt x="264" y="174"/>
                </a:lnTo>
                <a:lnTo>
                  <a:pt x="262" y="186"/>
                </a:lnTo>
                <a:lnTo>
                  <a:pt x="258" y="196"/>
                </a:lnTo>
                <a:lnTo>
                  <a:pt x="246" y="218"/>
                </a:lnTo>
                <a:lnTo>
                  <a:pt x="230" y="236"/>
                </a:lnTo>
                <a:lnTo>
                  <a:pt x="230" y="236"/>
                </a:lnTo>
                <a:lnTo>
                  <a:pt x="212" y="252"/>
                </a:lnTo>
                <a:lnTo>
                  <a:pt x="192" y="264"/>
                </a:lnTo>
                <a:lnTo>
                  <a:pt x="180" y="268"/>
                </a:lnTo>
                <a:lnTo>
                  <a:pt x="168" y="270"/>
                </a:lnTo>
                <a:lnTo>
                  <a:pt x="156" y="272"/>
                </a:lnTo>
                <a:lnTo>
                  <a:pt x="144" y="274"/>
                </a:lnTo>
                <a:lnTo>
                  <a:pt x="144" y="274"/>
                </a:lnTo>
                <a:lnTo>
                  <a:pt x="122" y="272"/>
                </a:lnTo>
                <a:lnTo>
                  <a:pt x="102" y="266"/>
                </a:lnTo>
                <a:lnTo>
                  <a:pt x="82" y="258"/>
                </a:lnTo>
                <a:lnTo>
                  <a:pt x="66" y="246"/>
                </a:lnTo>
                <a:lnTo>
                  <a:pt x="52" y="232"/>
                </a:lnTo>
                <a:lnTo>
                  <a:pt x="38" y="216"/>
                </a:lnTo>
                <a:lnTo>
                  <a:pt x="30" y="198"/>
                </a:lnTo>
                <a:lnTo>
                  <a:pt x="22" y="178"/>
                </a:lnTo>
                <a:lnTo>
                  <a:pt x="0" y="184"/>
                </a:lnTo>
                <a:lnTo>
                  <a:pt x="0" y="184"/>
                </a:lnTo>
                <a:lnTo>
                  <a:pt x="8" y="206"/>
                </a:lnTo>
                <a:lnTo>
                  <a:pt x="18" y="228"/>
                </a:lnTo>
                <a:lnTo>
                  <a:pt x="34" y="248"/>
                </a:lnTo>
                <a:lnTo>
                  <a:pt x="50" y="264"/>
                </a:lnTo>
                <a:lnTo>
                  <a:pt x="72" y="278"/>
                </a:lnTo>
                <a:lnTo>
                  <a:pt x="94" y="288"/>
                </a:lnTo>
                <a:lnTo>
                  <a:pt x="118" y="296"/>
                </a:lnTo>
                <a:lnTo>
                  <a:pt x="144" y="298"/>
                </a:lnTo>
                <a:lnTo>
                  <a:pt x="144" y="298"/>
                </a:lnTo>
                <a:lnTo>
                  <a:pt x="158" y="296"/>
                </a:lnTo>
                <a:lnTo>
                  <a:pt x="172" y="294"/>
                </a:lnTo>
                <a:lnTo>
                  <a:pt x="188" y="290"/>
                </a:lnTo>
                <a:lnTo>
                  <a:pt x="200" y="286"/>
                </a:lnTo>
                <a:lnTo>
                  <a:pt x="214" y="280"/>
                </a:lnTo>
                <a:lnTo>
                  <a:pt x="226" y="272"/>
                </a:lnTo>
                <a:lnTo>
                  <a:pt x="238" y="264"/>
                </a:lnTo>
                <a:lnTo>
                  <a:pt x="248" y="254"/>
                </a:lnTo>
                <a:lnTo>
                  <a:pt x="248" y="254"/>
                </a:lnTo>
                <a:lnTo>
                  <a:pt x="258" y="244"/>
                </a:lnTo>
                <a:lnTo>
                  <a:pt x="266" y="232"/>
                </a:lnTo>
                <a:lnTo>
                  <a:pt x="274" y="220"/>
                </a:lnTo>
                <a:lnTo>
                  <a:pt x="280" y="206"/>
                </a:lnTo>
                <a:lnTo>
                  <a:pt x="284" y="192"/>
                </a:lnTo>
                <a:lnTo>
                  <a:pt x="288" y="178"/>
                </a:lnTo>
                <a:lnTo>
                  <a:pt x="290" y="164"/>
                </a:lnTo>
                <a:lnTo>
                  <a:pt x="292" y="148"/>
                </a:lnTo>
                <a:lnTo>
                  <a:pt x="292" y="148"/>
                </a:lnTo>
                <a:lnTo>
                  <a:pt x="290" y="134"/>
                </a:lnTo>
                <a:lnTo>
                  <a:pt x="288" y="118"/>
                </a:lnTo>
                <a:lnTo>
                  <a:pt x="284" y="104"/>
                </a:lnTo>
                <a:lnTo>
                  <a:pt x="280" y="90"/>
                </a:lnTo>
                <a:lnTo>
                  <a:pt x="274" y="78"/>
                </a:lnTo>
                <a:lnTo>
                  <a:pt x="266" y="66"/>
                </a:lnTo>
                <a:lnTo>
                  <a:pt x="258" y="54"/>
                </a:lnTo>
                <a:lnTo>
                  <a:pt x="248" y="44"/>
                </a:lnTo>
                <a:lnTo>
                  <a:pt x="248" y="44"/>
                </a:lnTo>
                <a:lnTo>
                  <a:pt x="238" y="34"/>
                </a:lnTo>
                <a:lnTo>
                  <a:pt x="226" y="24"/>
                </a:lnTo>
                <a:lnTo>
                  <a:pt x="214" y="18"/>
                </a:lnTo>
                <a:lnTo>
                  <a:pt x="200" y="12"/>
                </a:lnTo>
                <a:lnTo>
                  <a:pt x="188" y="6"/>
                </a:lnTo>
                <a:lnTo>
                  <a:pt x="172" y="2"/>
                </a:lnTo>
                <a:lnTo>
                  <a:pt x="158" y="0"/>
                </a:lnTo>
                <a:lnTo>
                  <a:pt x="144" y="0"/>
                </a:lnTo>
                <a:lnTo>
                  <a:pt x="144" y="0"/>
                </a:lnTo>
                <a:lnTo>
                  <a:pt x="128" y="0"/>
                </a:lnTo>
                <a:lnTo>
                  <a:pt x="112" y="2"/>
                </a:lnTo>
                <a:lnTo>
                  <a:pt x="96" y="6"/>
                </a:lnTo>
                <a:lnTo>
                  <a:pt x="82" y="12"/>
                </a:lnTo>
                <a:lnTo>
                  <a:pt x="70" y="20"/>
                </a:lnTo>
                <a:lnTo>
                  <a:pt x="56" y="28"/>
                </a:lnTo>
                <a:lnTo>
                  <a:pt x="44" y="36"/>
                </a:lnTo>
                <a:lnTo>
                  <a:pt x="34" y="48"/>
                </a:lnTo>
                <a:lnTo>
                  <a:pt x="52" y="64"/>
                </a:lnTo>
                <a:lnTo>
                  <a:pt x="52" y="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38" name="Freeform 115">
            <a:extLst>
              <a:ext uri="{FF2B5EF4-FFF2-40B4-BE49-F238E27FC236}">
                <a16:creationId xmlns:a16="http://schemas.microsoft.com/office/drawing/2014/main" id="{5AA57FA2-1AD9-43E7-9DB8-5B10B9DBA85A}"/>
              </a:ext>
            </a:extLst>
          </p:cNvPr>
          <p:cNvSpPr>
            <a:spLocks/>
          </p:cNvSpPr>
          <p:nvPr/>
        </p:nvSpPr>
        <p:spPr bwMode="auto">
          <a:xfrm>
            <a:off x="16218130" y="4207391"/>
            <a:ext cx="485775" cy="542925"/>
          </a:xfrm>
          <a:custGeom>
            <a:avLst/>
            <a:gdLst>
              <a:gd name="T0" fmla="*/ 306 w 306"/>
              <a:gd name="T1" fmla="*/ 22 h 342"/>
              <a:gd name="T2" fmla="*/ 306 w 306"/>
              <a:gd name="T3" fmla="*/ 22 h 342"/>
              <a:gd name="T4" fmla="*/ 284 w 306"/>
              <a:gd name="T5" fmla="*/ 12 h 342"/>
              <a:gd name="T6" fmla="*/ 260 w 306"/>
              <a:gd name="T7" fmla="*/ 6 h 342"/>
              <a:gd name="T8" fmla="*/ 236 w 306"/>
              <a:gd name="T9" fmla="*/ 0 h 342"/>
              <a:gd name="T10" fmla="*/ 212 w 306"/>
              <a:gd name="T11" fmla="*/ 0 h 342"/>
              <a:gd name="T12" fmla="*/ 212 w 306"/>
              <a:gd name="T13" fmla="*/ 0 h 342"/>
              <a:gd name="T14" fmla="*/ 190 w 306"/>
              <a:gd name="T15" fmla="*/ 0 h 342"/>
              <a:gd name="T16" fmla="*/ 168 w 306"/>
              <a:gd name="T17" fmla="*/ 4 h 342"/>
              <a:gd name="T18" fmla="*/ 148 w 306"/>
              <a:gd name="T19" fmla="*/ 8 h 342"/>
              <a:gd name="T20" fmla="*/ 130 w 306"/>
              <a:gd name="T21" fmla="*/ 16 h 342"/>
              <a:gd name="T22" fmla="*/ 110 w 306"/>
              <a:gd name="T23" fmla="*/ 24 h 342"/>
              <a:gd name="T24" fmla="*/ 94 w 306"/>
              <a:gd name="T25" fmla="*/ 36 h 342"/>
              <a:gd name="T26" fmla="*/ 76 w 306"/>
              <a:gd name="T27" fmla="*/ 48 h 342"/>
              <a:gd name="T28" fmla="*/ 62 w 306"/>
              <a:gd name="T29" fmla="*/ 62 h 342"/>
              <a:gd name="T30" fmla="*/ 62 w 306"/>
              <a:gd name="T31" fmla="*/ 62 h 342"/>
              <a:gd name="T32" fmla="*/ 48 w 306"/>
              <a:gd name="T33" fmla="*/ 76 h 342"/>
              <a:gd name="T34" fmla="*/ 36 w 306"/>
              <a:gd name="T35" fmla="*/ 92 h 342"/>
              <a:gd name="T36" fmla="*/ 26 w 306"/>
              <a:gd name="T37" fmla="*/ 110 h 342"/>
              <a:gd name="T38" fmla="*/ 16 w 306"/>
              <a:gd name="T39" fmla="*/ 128 h 342"/>
              <a:gd name="T40" fmla="*/ 10 w 306"/>
              <a:gd name="T41" fmla="*/ 148 h 342"/>
              <a:gd name="T42" fmla="*/ 4 w 306"/>
              <a:gd name="T43" fmla="*/ 168 h 342"/>
              <a:gd name="T44" fmla="*/ 2 w 306"/>
              <a:gd name="T45" fmla="*/ 190 h 342"/>
              <a:gd name="T46" fmla="*/ 0 w 306"/>
              <a:gd name="T47" fmla="*/ 212 h 342"/>
              <a:gd name="T48" fmla="*/ 0 w 306"/>
              <a:gd name="T49" fmla="*/ 342 h 342"/>
              <a:gd name="T50" fmla="*/ 24 w 306"/>
              <a:gd name="T51" fmla="*/ 342 h 342"/>
              <a:gd name="T52" fmla="*/ 24 w 306"/>
              <a:gd name="T53" fmla="*/ 212 h 342"/>
              <a:gd name="T54" fmla="*/ 24 w 306"/>
              <a:gd name="T55" fmla="*/ 212 h 342"/>
              <a:gd name="T56" fmla="*/ 26 w 306"/>
              <a:gd name="T57" fmla="*/ 192 h 342"/>
              <a:gd name="T58" fmla="*/ 28 w 306"/>
              <a:gd name="T59" fmla="*/ 174 h 342"/>
              <a:gd name="T60" fmla="*/ 32 w 306"/>
              <a:gd name="T61" fmla="*/ 156 h 342"/>
              <a:gd name="T62" fmla="*/ 38 w 306"/>
              <a:gd name="T63" fmla="*/ 138 h 342"/>
              <a:gd name="T64" fmla="*/ 46 w 306"/>
              <a:gd name="T65" fmla="*/ 122 h 342"/>
              <a:gd name="T66" fmla="*/ 56 w 306"/>
              <a:gd name="T67" fmla="*/ 106 h 342"/>
              <a:gd name="T68" fmla="*/ 66 w 306"/>
              <a:gd name="T69" fmla="*/ 92 h 342"/>
              <a:gd name="T70" fmla="*/ 80 w 306"/>
              <a:gd name="T71" fmla="*/ 78 h 342"/>
              <a:gd name="T72" fmla="*/ 80 w 306"/>
              <a:gd name="T73" fmla="*/ 78 h 342"/>
              <a:gd name="T74" fmla="*/ 92 w 306"/>
              <a:gd name="T75" fmla="*/ 66 h 342"/>
              <a:gd name="T76" fmla="*/ 106 w 306"/>
              <a:gd name="T77" fmla="*/ 56 h 342"/>
              <a:gd name="T78" fmla="*/ 122 w 306"/>
              <a:gd name="T79" fmla="*/ 46 h 342"/>
              <a:gd name="T80" fmla="*/ 138 w 306"/>
              <a:gd name="T81" fmla="*/ 38 h 342"/>
              <a:gd name="T82" fmla="*/ 156 w 306"/>
              <a:gd name="T83" fmla="*/ 32 h 342"/>
              <a:gd name="T84" fmla="*/ 174 w 306"/>
              <a:gd name="T85" fmla="*/ 28 h 342"/>
              <a:gd name="T86" fmla="*/ 192 w 306"/>
              <a:gd name="T87" fmla="*/ 24 h 342"/>
              <a:gd name="T88" fmla="*/ 212 w 306"/>
              <a:gd name="T89" fmla="*/ 24 h 342"/>
              <a:gd name="T90" fmla="*/ 212 w 306"/>
              <a:gd name="T91" fmla="*/ 24 h 342"/>
              <a:gd name="T92" fmla="*/ 234 w 306"/>
              <a:gd name="T93" fmla="*/ 24 h 342"/>
              <a:gd name="T94" fmla="*/ 254 w 306"/>
              <a:gd name="T95" fmla="*/ 28 h 342"/>
              <a:gd name="T96" fmla="*/ 276 w 306"/>
              <a:gd name="T97" fmla="*/ 34 h 342"/>
              <a:gd name="T98" fmla="*/ 294 w 306"/>
              <a:gd name="T99" fmla="*/ 42 h 342"/>
              <a:gd name="T100" fmla="*/ 306 w 306"/>
              <a:gd name="T101" fmla="*/ 22 h 342"/>
              <a:gd name="T102" fmla="*/ 306 w 306"/>
              <a:gd name="T103" fmla="*/ 22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06" h="342">
                <a:moveTo>
                  <a:pt x="306" y="22"/>
                </a:moveTo>
                <a:lnTo>
                  <a:pt x="306" y="22"/>
                </a:lnTo>
                <a:lnTo>
                  <a:pt x="284" y="12"/>
                </a:lnTo>
                <a:lnTo>
                  <a:pt x="260" y="6"/>
                </a:lnTo>
                <a:lnTo>
                  <a:pt x="236" y="0"/>
                </a:lnTo>
                <a:lnTo>
                  <a:pt x="212" y="0"/>
                </a:lnTo>
                <a:lnTo>
                  <a:pt x="212" y="0"/>
                </a:lnTo>
                <a:lnTo>
                  <a:pt x="190" y="0"/>
                </a:lnTo>
                <a:lnTo>
                  <a:pt x="168" y="4"/>
                </a:lnTo>
                <a:lnTo>
                  <a:pt x="148" y="8"/>
                </a:lnTo>
                <a:lnTo>
                  <a:pt x="130" y="16"/>
                </a:lnTo>
                <a:lnTo>
                  <a:pt x="110" y="24"/>
                </a:lnTo>
                <a:lnTo>
                  <a:pt x="94" y="36"/>
                </a:lnTo>
                <a:lnTo>
                  <a:pt x="76" y="48"/>
                </a:lnTo>
                <a:lnTo>
                  <a:pt x="62" y="62"/>
                </a:lnTo>
                <a:lnTo>
                  <a:pt x="62" y="62"/>
                </a:lnTo>
                <a:lnTo>
                  <a:pt x="48" y="76"/>
                </a:lnTo>
                <a:lnTo>
                  <a:pt x="36" y="92"/>
                </a:lnTo>
                <a:lnTo>
                  <a:pt x="26" y="110"/>
                </a:lnTo>
                <a:lnTo>
                  <a:pt x="16" y="128"/>
                </a:lnTo>
                <a:lnTo>
                  <a:pt x="10" y="148"/>
                </a:lnTo>
                <a:lnTo>
                  <a:pt x="4" y="168"/>
                </a:lnTo>
                <a:lnTo>
                  <a:pt x="2" y="190"/>
                </a:lnTo>
                <a:lnTo>
                  <a:pt x="0" y="212"/>
                </a:lnTo>
                <a:lnTo>
                  <a:pt x="0" y="342"/>
                </a:lnTo>
                <a:lnTo>
                  <a:pt x="24" y="342"/>
                </a:lnTo>
                <a:lnTo>
                  <a:pt x="24" y="212"/>
                </a:lnTo>
                <a:lnTo>
                  <a:pt x="24" y="212"/>
                </a:lnTo>
                <a:lnTo>
                  <a:pt x="26" y="192"/>
                </a:lnTo>
                <a:lnTo>
                  <a:pt x="28" y="174"/>
                </a:lnTo>
                <a:lnTo>
                  <a:pt x="32" y="156"/>
                </a:lnTo>
                <a:lnTo>
                  <a:pt x="38" y="138"/>
                </a:lnTo>
                <a:lnTo>
                  <a:pt x="46" y="122"/>
                </a:lnTo>
                <a:lnTo>
                  <a:pt x="56" y="106"/>
                </a:lnTo>
                <a:lnTo>
                  <a:pt x="66" y="92"/>
                </a:lnTo>
                <a:lnTo>
                  <a:pt x="80" y="78"/>
                </a:lnTo>
                <a:lnTo>
                  <a:pt x="80" y="78"/>
                </a:lnTo>
                <a:lnTo>
                  <a:pt x="92" y="66"/>
                </a:lnTo>
                <a:lnTo>
                  <a:pt x="106" y="56"/>
                </a:lnTo>
                <a:lnTo>
                  <a:pt x="122" y="46"/>
                </a:lnTo>
                <a:lnTo>
                  <a:pt x="138" y="38"/>
                </a:lnTo>
                <a:lnTo>
                  <a:pt x="156" y="32"/>
                </a:lnTo>
                <a:lnTo>
                  <a:pt x="174" y="28"/>
                </a:lnTo>
                <a:lnTo>
                  <a:pt x="192" y="24"/>
                </a:lnTo>
                <a:lnTo>
                  <a:pt x="212" y="24"/>
                </a:lnTo>
                <a:lnTo>
                  <a:pt x="212" y="24"/>
                </a:lnTo>
                <a:lnTo>
                  <a:pt x="234" y="24"/>
                </a:lnTo>
                <a:lnTo>
                  <a:pt x="254" y="28"/>
                </a:lnTo>
                <a:lnTo>
                  <a:pt x="276" y="34"/>
                </a:lnTo>
                <a:lnTo>
                  <a:pt x="294" y="42"/>
                </a:lnTo>
                <a:lnTo>
                  <a:pt x="306" y="22"/>
                </a:lnTo>
                <a:lnTo>
                  <a:pt x="306" y="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39" name="Freeform 116">
            <a:extLst>
              <a:ext uri="{FF2B5EF4-FFF2-40B4-BE49-F238E27FC236}">
                <a16:creationId xmlns:a16="http://schemas.microsoft.com/office/drawing/2014/main" id="{9DFC5F80-5F56-4B01-858C-2374A5FDDC1D}"/>
              </a:ext>
            </a:extLst>
          </p:cNvPr>
          <p:cNvSpPr>
            <a:spLocks/>
          </p:cNvSpPr>
          <p:nvPr/>
        </p:nvSpPr>
        <p:spPr bwMode="auto">
          <a:xfrm>
            <a:off x="16319730" y="3772416"/>
            <a:ext cx="463550" cy="473075"/>
          </a:xfrm>
          <a:custGeom>
            <a:avLst/>
            <a:gdLst>
              <a:gd name="T0" fmla="*/ 256 w 292"/>
              <a:gd name="T1" fmla="*/ 48 h 298"/>
              <a:gd name="T2" fmla="*/ 234 w 292"/>
              <a:gd name="T3" fmla="*/ 28 h 298"/>
              <a:gd name="T4" fmla="*/ 208 w 292"/>
              <a:gd name="T5" fmla="*/ 12 h 298"/>
              <a:gd name="T6" fmla="*/ 178 w 292"/>
              <a:gd name="T7" fmla="*/ 2 h 298"/>
              <a:gd name="T8" fmla="*/ 148 w 292"/>
              <a:gd name="T9" fmla="*/ 0 h 298"/>
              <a:gd name="T10" fmla="*/ 132 w 292"/>
              <a:gd name="T11" fmla="*/ 0 h 298"/>
              <a:gd name="T12" fmla="*/ 104 w 292"/>
              <a:gd name="T13" fmla="*/ 6 h 298"/>
              <a:gd name="T14" fmla="*/ 76 w 292"/>
              <a:gd name="T15" fmla="*/ 18 h 298"/>
              <a:gd name="T16" fmla="*/ 54 w 292"/>
              <a:gd name="T17" fmla="*/ 34 h 298"/>
              <a:gd name="T18" fmla="*/ 42 w 292"/>
              <a:gd name="T19" fmla="*/ 44 h 298"/>
              <a:gd name="T20" fmla="*/ 24 w 292"/>
              <a:gd name="T21" fmla="*/ 66 h 298"/>
              <a:gd name="T22" fmla="*/ 10 w 292"/>
              <a:gd name="T23" fmla="*/ 90 h 298"/>
              <a:gd name="T24" fmla="*/ 2 w 292"/>
              <a:gd name="T25" fmla="*/ 118 h 298"/>
              <a:gd name="T26" fmla="*/ 0 w 292"/>
              <a:gd name="T27" fmla="*/ 148 h 298"/>
              <a:gd name="T28" fmla="*/ 0 w 292"/>
              <a:gd name="T29" fmla="*/ 164 h 298"/>
              <a:gd name="T30" fmla="*/ 6 w 292"/>
              <a:gd name="T31" fmla="*/ 192 h 298"/>
              <a:gd name="T32" fmla="*/ 18 w 292"/>
              <a:gd name="T33" fmla="*/ 220 h 298"/>
              <a:gd name="T34" fmla="*/ 32 w 292"/>
              <a:gd name="T35" fmla="*/ 244 h 298"/>
              <a:gd name="T36" fmla="*/ 42 w 292"/>
              <a:gd name="T37" fmla="*/ 254 h 298"/>
              <a:gd name="T38" fmla="*/ 64 w 292"/>
              <a:gd name="T39" fmla="*/ 272 h 298"/>
              <a:gd name="T40" fmla="*/ 90 w 292"/>
              <a:gd name="T41" fmla="*/ 286 h 298"/>
              <a:gd name="T42" fmla="*/ 118 w 292"/>
              <a:gd name="T43" fmla="*/ 294 h 298"/>
              <a:gd name="T44" fmla="*/ 148 w 292"/>
              <a:gd name="T45" fmla="*/ 298 h 298"/>
              <a:gd name="T46" fmla="*/ 172 w 292"/>
              <a:gd name="T47" fmla="*/ 296 h 298"/>
              <a:gd name="T48" fmla="*/ 220 w 292"/>
              <a:gd name="T49" fmla="*/ 278 h 298"/>
              <a:gd name="T50" fmla="*/ 258 w 292"/>
              <a:gd name="T51" fmla="*/ 248 h 298"/>
              <a:gd name="T52" fmla="*/ 284 w 292"/>
              <a:gd name="T53" fmla="*/ 206 h 298"/>
              <a:gd name="T54" fmla="*/ 268 w 292"/>
              <a:gd name="T55" fmla="*/ 178 h 298"/>
              <a:gd name="T56" fmla="*/ 262 w 292"/>
              <a:gd name="T57" fmla="*/ 198 h 298"/>
              <a:gd name="T58" fmla="*/ 240 w 292"/>
              <a:gd name="T59" fmla="*/ 232 h 298"/>
              <a:gd name="T60" fmla="*/ 208 w 292"/>
              <a:gd name="T61" fmla="*/ 258 h 298"/>
              <a:gd name="T62" fmla="*/ 168 w 292"/>
              <a:gd name="T63" fmla="*/ 272 h 298"/>
              <a:gd name="T64" fmla="*/ 148 w 292"/>
              <a:gd name="T65" fmla="*/ 274 h 298"/>
              <a:gd name="T66" fmla="*/ 122 w 292"/>
              <a:gd name="T67" fmla="*/ 270 h 298"/>
              <a:gd name="T68" fmla="*/ 98 w 292"/>
              <a:gd name="T69" fmla="*/ 264 h 298"/>
              <a:gd name="T70" fmla="*/ 60 w 292"/>
              <a:gd name="T71" fmla="*/ 236 h 298"/>
              <a:gd name="T72" fmla="*/ 44 w 292"/>
              <a:gd name="T73" fmla="*/ 218 h 298"/>
              <a:gd name="T74" fmla="*/ 28 w 292"/>
              <a:gd name="T75" fmla="*/ 186 h 298"/>
              <a:gd name="T76" fmla="*/ 24 w 292"/>
              <a:gd name="T77" fmla="*/ 162 h 298"/>
              <a:gd name="T78" fmla="*/ 24 w 292"/>
              <a:gd name="T79" fmla="*/ 148 h 298"/>
              <a:gd name="T80" fmla="*/ 26 w 292"/>
              <a:gd name="T81" fmla="*/ 124 h 298"/>
              <a:gd name="T82" fmla="*/ 32 w 292"/>
              <a:gd name="T83" fmla="*/ 100 h 298"/>
              <a:gd name="T84" fmla="*/ 60 w 292"/>
              <a:gd name="T85" fmla="*/ 60 h 298"/>
              <a:gd name="T86" fmla="*/ 78 w 292"/>
              <a:gd name="T87" fmla="*/ 44 h 298"/>
              <a:gd name="T88" fmla="*/ 110 w 292"/>
              <a:gd name="T89" fmla="*/ 30 h 298"/>
              <a:gd name="T90" fmla="*/ 134 w 292"/>
              <a:gd name="T91" fmla="*/ 24 h 298"/>
              <a:gd name="T92" fmla="*/ 148 w 292"/>
              <a:gd name="T93" fmla="*/ 24 h 298"/>
              <a:gd name="T94" fmla="*/ 174 w 292"/>
              <a:gd name="T95" fmla="*/ 26 h 298"/>
              <a:gd name="T96" fmla="*/ 198 w 292"/>
              <a:gd name="T97" fmla="*/ 34 h 298"/>
              <a:gd name="T98" fmla="*/ 220 w 292"/>
              <a:gd name="T99" fmla="*/ 46 h 298"/>
              <a:gd name="T100" fmla="*/ 238 w 292"/>
              <a:gd name="T101" fmla="*/ 64 h 298"/>
              <a:gd name="T102" fmla="*/ 256 w 292"/>
              <a:gd name="T103" fmla="*/ 4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92" h="298">
                <a:moveTo>
                  <a:pt x="256" y="48"/>
                </a:moveTo>
                <a:lnTo>
                  <a:pt x="256" y="48"/>
                </a:lnTo>
                <a:lnTo>
                  <a:pt x="246" y="36"/>
                </a:lnTo>
                <a:lnTo>
                  <a:pt x="234" y="28"/>
                </a:lnTo>
                <a:lnTo>
                  <a:pt x="222" y="20"/>
                </a:lnTo>
                <a:lnTo>
                  <a:pt x="208" y="12"/>
                </a:lnTo>
                <a:lnTo>
                  <a:pt x="194" y="6"/>
                </a:lnTo>
                <a:lnTo>
                  <a:pt x="178" y="2"/>
                </a:lnTo>
                <a:lnTo>
                  <a:pt x="164" y="0"/>
                </a:lnTo>
                <a:lnTo>
                  <a:pt x="148" y="0"/>
                </a:lnTo>
                <a:lnTo>
                  <a:pt x="148" y="0"/>
                </a:lnTo>
                <a:lnTo>
                  <a:pt x="132" y="0"/>
                </a:lnTo>
                <a:lnTo>
                  <a:pt x="118" y="2"/>
                </a:lnTo>
                <a:lnTo>
                  <a:pt x="104" y="6"/>
                </a:lnTo>
                <a:lnTo>
                  <a:pt x="90" y="12"/>
                </a:lnTo>
                <a:lnTo>
                  <a:pt x="76" y="18"/>
                </a:lnTo>
                <a:lnTo>
                  <a:pt x="64" y="24"/>
                </a:lnTo>
                <a:lnTo>
                  <a:pt x="54" y="34"/>
                </a:lnTo>
                <a:lnTo>
                  <a:pt x="42" y="44"/>
                </a:lnTo>
                <a:lnTo>
                  <a:pt x="42" y="44"/>
                </a:lnTo>
                <a:lnTo>
                  <a:pt x="32" y="54"/>
                </a:lnTo>
                <a:lnTo>
                  <a:pt x="24" y="66"/>
                </a:lnTo>
                <a:lnTo>
                  <a:pt x="18" y="78"/>
                </a:lnTo>
                <a:lnTo>
                  <a:pt x="10" y="90"/>
                </a:lnTo>
                <a:lnTo>
                  <a:pt x="6" y="104"/>
                </a:lnTo>
                <a:lnTo>
                  <a:pt x="2" y="118"/>
                </a:lnTo>
                <a:lnTo>
                  <a:pt x="0" y="134"/>
                </a:lnTo>
                <a:lnTo>
                  <a:pt x="0" y="148"/>
                </a:lnTo>
                <a:lnTo>
                  <a:pt x="0" y="148"/>
                </a:lnTo>
                <a:lnTo>
                  <a:pt x="0" y="164"/>
                </a:lnTo>
                <a:lnTo>
                  <a:pt x="2" y="178"/>
                </a:lnTo>
                <a:lnTo>
                  <a:pt x="6" y="192"/>
                </a:lnTo>
                <a:lnTo>
                  <a:pt x="10" y="206"/>
                </a:lnTo>
                <a:lnTo>
                  <a:pt x="18" y="220"/>
                </a:lnTo>
                <a:lnTo>
                  <a:pt x="24" y="232"/>
                </a:lnTo>
                <a:lnTo>
                  <a:pt x="32" y="244"/>
                </a:lnTo>
                <a:lnTo>
                  <a:pt x="42" y="254"/>
                </a:lnTo>
                <a:lnTo>
                  <a:pt x="42" y="254"/>
                </a:lnTo>
                <a:lnTo>
                  <a:pt x="54" y="264"/>
                </a:lnTo>
                <a:lnTo>
                  <a:pt x="64" y="272"/>
                </a:lnTo>
                <a:lnTo>
                  <a:pt x="76" y="280"/>
                </a:lnTo>
                <a:lnTo>
                  <a:pt x="90" y="286"/>
                </a:lnTo>
                <a:lnTo>
                  <a:pt x="104" y="290"/>
                </a:lnTo>
                <a:lnTo>
                  <a:pt x="118" y="294"/>
                </a:lnTo>
                <a:lnTo>
                  <a:pt x="132" y="296"/>
                </a:lnTo>
                <a:lnTo>
                  <a:pt x="148" y="298"/>
                </a:lnTo>
                <a:lnTo>
                  <a:pt x="148" y="298"/>
                </a:lnTo>
                <a:lnTo>
                  <a:pt x="172" y="296"/>
                </a:lnTo>
                <a:lnTo>
                  <a:pt x="196" y="288"/>
                </a:lnTo>
                <a:lnTo>
                  <a:pt x="220" y="278"/>
                </a:lnTo>
                <a:lnTo>
                  <a:pt x="240" y="264"/>
                </a:lnTo>
                <a:lnTo>
                  <a:pt x="258" y="248"/>
                </a:lnTo>
                <a:lnTo>
                  <a:pt x="272" y="228"/>
                </a:lnTo>
                <a:lnTo>
                  <a:pt x="284" y="206"/>
                </a:lnTo>
                <a:lnTo>
                  <a:pt x="292" y="184"/>
                </a:lnTo>
                <a:lnTo>
                  <a:pt x="268" y="178"/>
                </a:lnTo>
                <a:lnTo>
                  <a:pt x="268" y="178"/>
                </a:lnTo>
                <a:lnTo>
                  <a:pt x="262" y="198"/>
                </a:lnTo>
                <a:lnTo>
                  <a:pt x="252" y="216"/>
                </a:lnTo>
                <a:lnTo>
                  <a:pt x="240" y="232"/>
                </a:lnTo>
                <a:lnTo>
                  <a:pt x="224" y="246"/>
                </a:lnTo>
                <a:lnTo>
                  <a:pt x="208" y="258"/>
                </a:lnTo>
                <a:lnTo>
                  <a:pt x="188" y="266"/>
                </a:lnTo>
                <a:lnTo>
                  <a:pt x="168" y="272"/>
                </a:lnTo>
                <a:lnTo>
                  <a:pt x="148" y="274"/>
                </a:lnTo>
                <a:lnTo>
                  <a:pt x="148" y="274"/>
                </a:lnTo>
                <a:lnTo>
                  <a:pt x="134" y="272"/>
                </a:lnTo>
                <a:lnTo>
                  <a:pt x="122" y="270"/>
                </a:lnTo>
                <a:lnTo>
                  <a:pt x="110" y="268"/>
                </a:lnTo>
                <a:lnTo>
                  <a:pt x="98" y="264"/>
                </a:lnTo>
                <a:lnTo>
                  <a:pt x="78" y="252"/>
                </a:lnTo>
                <a:lnTo>
                  <a:pt x="60" y="236"/>
                </a:lnTo>
                <a:lnTo>
                  <a:pt x="60" y="236"/>
                </a:lnTo>
                <a:lnTo>
                  <a:pt x="44" y="218"/>
                </a:lnTo>
                <a:lnTo>
                  <a:pt x="32" y="196"/>
                </a:lnTo>
                <a:lnTo>
                  <a:pt x="28" y="186"/>
                </a:lnTo>
                <a:lnTo>
                  <a:pt x="26" y="174"/>
                </a:lnTo>
                <a:lnTo>
                  <a:pt x="24" y="162"/>
                </a:lnTo>
                <a:lnTo>
                  <a:pt x="24" y="148"/>
                </a:lnTo>
                <a:lnTo>
                  <a:pt x="24" y="148"/>
                </a:lnTo>
                <a:lnTo>
                  <a:pt x="24" y="136"/>
                </a:lnTo>
                <a:lnTo>
                  <a:pt x="26" y="124"/>
                </a:lnTo>
                <a:lnTo>
                  <a:pt x="28" y="112"/>
                </a:lnTo>
                <a:lnTo>
                  <a:pt x="32" y="100"/>
                </a:lnTo>
                <a:lnTo>
                  <a:pt x="44" y="78"/>
                </a:lnTo>
                <a:lnTo>
                  <a:pt x="60" y="60"/>
                </a:lnTo>
                <a:lnTo>
                  <a:pt x="60" y="60"/>
                </a:lnTo>
                <a:lnTo>
                  <a:pt x="78" y="44"/>
                </a:lnTo>
                <a:lnTo>
                  <a:pt x="98" y="34"/>
                </a:lnTo>
                <a:lnTo>
                  <a:pt x="110" y="30"/>
                </a:lnTo>
                <a:lnTo>
                  <a:pt x="122" y="26"/>
                </a:lnTo>
                <a:lnTo>
                  <a:pt x="134" y="24"/>
                </a:lnTo>
                <a:lnTo>
                  <a:pt x="148" y="24"/>
                </a:lnTo>
                <a:lnTo>
                  <a:pt x="148" y="24"/>
                </a:lnTo>
                <a:lnTo>
                  <a:pt x="160" y="24"/>
                </a:lnTo>
                <a:lnTo>
                  <a:pt x="174" y="26"/>
                </a:lnTo>
                <a:lnTo>
                  <a:pt x="186" y="30"/>
                </a:lnTo>
                <a:lnTo>
                  <a:pt x="198" y="34"/>
                </a:lnTo>
                <a:lnTo>
                  <a:pt x="210" y="40"/>
                </a:lnTo>
                <a:lnTo>
                  <a:pt x="220" y="46"/>
                </a:lnTo>
                <a:lnTo>
                  <a:pt x="230" y="54"/>
                </a:lnTo>
                <a:lnTo>
                  <a:pt x="238" y="64"/>
                </a:lnTo>
                <a:lnTo>
                  <a:pt x="256" y="48"/>
                </a:lnTo>
                <a:lnTo>
                  <a:pt x="256" y="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61" name="Rectangle 138">
            <a:extLst>
              <a:ext uri="{FF2B5EF4-FFF2-40B4-BE49-F238E27FC236}">
                <a16:creationId xmlns:a16="http://schemas.microsoft.com/office/drawing/2014/main" id="{867AC865-D254-4065-B151-04241C44D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2283" y="5977503"/>
            <a:ext cx="192360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000" b="1" i="0" u="none" strike="noStrike" cap="none" normalizeH="0" baseline="0" dirty="0" err="1" smtClean="0">
                <a:ln>
                  <a:noFill/>
                </a:ln>
                <a:solidFill>
                  <a:srgbClr val="BE7DBC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노용천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62" name="Freeform 139">
            <a:extLst>
              <a:ext uri="{FF2B5EF4-FFF2-40B4-BE49-F238E27FC236}">
                <a16:creationId xmlns:a16="http://schemas.microsoft.com/office/drawing/2014/main" id="{31DE7828-787B-4AE8-A4A2-11A431492583}"/>
              </a:ext>
            </a:extLst>
          </p:cNvPr>
          <p:cNvSpPr>
            <a:spLocks/>
          </p:cNvSpPr>
          <p:nvPr/>
        </p:nvSpPr>
        <p:spPr bwMode="auto">
          <a:xfrm>
            <a:off x="25088724" y="2634355"/>
            <a:ext cx="3237529" cy="3151400"/>
          </a:xfrm>
          <a:custGeom>
            <a:avLst/>
            <a:gdLst>
              <a:gd name="T0" fmla="*/ 1534 w 1534"/>
              <a:gd name="T1" fmla="*/ 812 h 1544"/>
              <a:gd name="T2" fmla="*/ 1518 w 1534"/>
              <a:gd name="T3" fmla="*/ 928 h 1544"/>
              <a:gd name="T4" fmla="*/ 1488 w 1534"/>
              <a:gd name="T5" fmla="*/ 1038 h 1544"/>
              <a:gd name="T6" fmla="*/ 1442 w 1534"/>
              <a:gd name="T7" fmla="*/ 1140 h 1544"/>
              <a:gd name="T8" fmla="*/ 1382 w 1534"/>
              <a:gd name="T9" fmla="*/ 1234 h 1544"/>
              <a:gd name="T10" fmla="*/ 1310 w 1534"/>
              <a:gd name="T11" fmla="*/ 1318 h 1544"/>
              <a:gd name="T12" fmla="*/ 1226 w 1534"/>
              <a:gd name="T13" fmla="*/ 1390 h 1544"/>
              <a:gd name="T14" fmla="*/ 1132 w 1534"/>
              <a:gd name="T15" fmla="*/ 1450 h 1544"/>
              <a:gd name="T16" fmla="*/ 1030 w 1534"/>
              <a:gd name="T17" fmla="*/ 1498 h 1544"/>
              <a:gd name="T18" fmla="*/ 922 w 1534"/>
              <a:gd name="T19" fmla="*/ 1528 h 1544"/>
              <a:gd name="T20" fmla="*/ 806 w 1534"/>
              <a:gd name="T21" fmla="*/ 1544 h 1544"/>
              <a:gd name="T22" fmla="*/ 728 w 1534"/>
              <a:gd name="T23" fmla="*/ 1544 h 1544"/>
              <a:gd name="T24" fmla="*/ 612 w 1534"/>
              <a:gd name="T25" fmla="*/ 1528 h 1544"/>
              <a:gd name="T26" fmla="*/ 504 w 1534"/>
              <a:gd name="T27" fmla="*/ 1498 h 1544"/>
              <a:gd name="T28" fmla="*/ 402 w 1534"/>
              <a:gd name="T29" fmla="*/ 1450 h 1544"/>
              <a:gd name="T30" fmla="*/ 308 w 1534"/>
              <a:gd name="T31" fmla="*/ 1390 h 1544"/>
              <a:gd name="T32" fmla="*/ 224 w 1534"/>
              <a:gd name="T33" fmla="*/ 1318 h 1544"/>
              <a:gd name="T34" fmla="*/ 152 w 1534"/>
              <a:gd name="T35" fmla="*/ 1234 h 1544"/>
              <a:gd name="T36" fmla="*/ 92 w 1534"/>
              <a:gd name="T37" fmla="*/ 1140 h 1544"/>
              <a:gd name="T38" fmla="*/ 46 w 1534"/>
              <a:gd name="T39" fmla="*/ 1038 h 1544"/>
              <a:gd name="T40" fmla="*/ 16 w 1534"/>
              <a:gd name="T41" fmla="*/ 928 h 1544"/>
              <a:gd name="T42" fmla="*/ 2 w 1534"/>
              <a:gd name="T43" fmla="*/ 812 h 1544"/>
              <a:gd name="T44" fmla="*/ 2 w 1534"/>
              <a:gd name="T45" fmla="*/ 732 h 1544"/>
              <a:gd name="T46" fmla="*/ 16 w 1534"/>
              <a:gd name="T47" fmla="*/ 616 h 1544"/>
              <a:gd name="T48" fmla="*/ 46 w 1534"/>
              <a:gd name="T49" fmla="*/ 506 h 1544"/>
              <a:gd name="T50" fmla="*/ 92 w 1534"/>
              <a:gd name="T51" fmla="*/ 404 h 1544"/>
              <a:gd name="T52" fmla="*/ 152 w 1534"/>
              <a:gd name="T53" fmla="*/ 310 h 1544"/>
              <a:gd name="T54" fmla="*/ 224 w 1534"/>
              <a:gd name="T55" fmla="*/ 226 h 1544"/>
              <a:gd name="T56" fmla="*/ 308 w 1534"/>
              <a:gd name="T57" fmla="*/ 152 h 1544"/>
              <a:gd name="T58" fmla="*/ 402 w 1534"/>
              <a:gd name="T59" fmla="*/ 92 h 1544"/>
              <a:gd name="T60" fmla="*/ 504 w 1534"/>
              <a:gd name="T61" fmla="*/ 46 h 1544"/>
              <a:gd name="T62" fmla="*/ 612 w 1534"/>
              <a:gd name="T63" fmla="*/ 16 h 1544"/>
              <a:gd name="T64" fmla="*/ 728 w 1534"/>
              <a:gd name="T65" fmla="*/ 0 h 1544"/>
              <a:gd name="T66" fmla="*/ 806 w 1534"/>
              <a:gd name="T67" fmla="*/ 0 h 1544"/>
              <a:gd name="T68" fmla="*/ 922 w 1534"/>
              <a:gd name="T69" fmla="*/ 16 h 1544"/>
              <a:gd name="T70" fmla="*/ 1030 w 1534"/>
              <a:gd name="T71" fmla="*/ 46 h 1544"/>
              <a:gd name="T72" fmla="*/ 1132 w 1534"/>
              <a:gd name="T73" fmla="*/ 92 h 1544"/>
              <a:gd name="T74" fmla="*/ 1226 w 1534"/>
              <a:gd name="T75" fmla="*/ 152 h 1544"/>
              <a:gd name="T76" fmla="*/ 1310 w 1534"/>
              <a:gd name="T77" fmla="*/ 226 h 1544"/>
              <a:gd name="T78" fmla="*/ 1382 w 1534"/>
              <a:gd name="T79" fmla="*/ 310 h 1544"/>
              <a:gd name="T80" fmla="*/ 1442 w 1534"/>
              <a:gd name="T81" fmla="*/ 404 h 1544"/>
              <a:gd name="T82" fmla="*/ 1488 w 1534"/>
              <a:gd name="T83" fmla="*/ 506 h 1544"/>
              <a:gd name="T84" fmla="*/ 1518 w 1534"/>
              <a:gd name="T85" fmla="*/ 616 h 1544"/>
              <a:gd name="T86" fmla="*/ 1534 w 1534"/>
              <a:gd name="T87" fmla="*/ 732 h 1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34" h="1544">
                <a:moveTo>
                  <a:pt x="1534" y="772"/>
                </a:moveTo>
                <a:lnTo>
                  <a:pt x="1534" y="772"/>
                </a:lnTo>
                <a:lnTo>
                  <a:pt x="1534" y="812"/>
                </a:lnTo>
                <a:lnTo>
                  <a:pt x="1530" y="850"/>
                </a:lnTo>
                <a:lnTo>
                  <a:pt x="1526" y="890"/>
                </a:lnTo>
                <a:lnTo>
                  <a:pt x="1518" y="928"/>
                </a:lnTo>
                <a:lnTo>
                  <a:pt x="1510" y="964"/>
                </a:lnTo>
                <a:lnTo>
                  <a:pt x="1500" y="1002"/>
                </a:lnTo>
                <a:lnTo>
                  <a:pt x="1488" y="1038"/>
                </a:lnTo>
                <a:lnTo>
                  <a:pt x="1474" y="1072"/>
                </a:lnTo>
                <a:lnTo>
                  <a:pt x="1458" y="1106"/>
                </a:lnTo>
                <a:lnTo>
                  <a:pt x="1442" y="1140"/>
                </a:lnTo>
                <a:lnTo>
                  <a:pt x="1424" y="1172"/>
                </a:lnTo>
                <a:lnTo>
                  <a:pt x="1404" y="1204"/>
                </a:lnTo>
                <a:lnTo>
                  <a:pt x="1382" y="1234"/>
                </a:lnTo>
                <a:lnTo>
                  <a:pt x="1360" y="1264"/>
                </a:lnTo>
                <a:lnTo>
                  <a:pt x="1334" y="1292"/>
                </a:lnTo>
                <a:lnTo>
                  <a:pt x="1310" y="1318"/>
                </a:lnTo>
                <a:lnTo>
                  <a:pt x="1282" y="1344"/>
                </a:lnTo>
                <a:lnTo>
                  <a:pt x="1256" y="1368"/>
                </a:lnTo>
                <a:lnTo>
                  <a:pt x="1226" y="1390"/>
                </a:lnTo>
                <a:lnTo>
                  <a:pt x="1196" y="1412"/>
                </a:lnTo>
                <a:lnTo>
                  <a:pt x="1164" y="1432"/>
                </a:lnTo>
                <a:lnTo>
                  <a:pt x="1132" y="1450"/>
                </a:lnTo>
                <a:lnTo>
                  <a:pt x="1100" y="1468"/>
                </a:lnTo>
                <a:lnTo>
                  <a:pt x="1066" y="1484"/>
                </a:lnTo>
                <a:lnTo>
                  <a:pt x="1030" y="1498"/>
                </a:lnTo>
                <a:lnTo>
                  <a:pt x="996" y="1510"/>
                </a:lnTo>
                <a:lnTo>
                  <a:pt x="958" y="1520"/>
                </a:lnTo>
                <a:lnTo>
                  <a:pt x="922" y="1528"/>
                </a:lnTo>
                <a:lnTo>
                  <a:pt x="884" y="1536"/>
                </a:lnTo>
                <a:lnTo>
                  <a:pt x="846" y="1540"/>
                </a:lnTo>
                <a:lnTo>
                  <a:pt x="806" y="1544"/>
                </a:lnTo>
                <a:lnTo>
                  <a:pt x="768" y="1544"/>
                </a:lnTo>
                <a:lnTo>
                  <a:pt x="768" y="1544"/>
                </a:lnTo>
                <a:lnTo>
                  <a:pt x="728" y="1544"/>
                </a:lnTo>
                <a:lnTo>
                  <a:pt x="688" y="1540"/>
                </a:lnTo>
                <a:lnTo>
                  <a:pt x="650" y="1536"/>
                </a:lnTo>
                <a:lnTo>
                  <a:pt x="612" y="1528"/>
                </a:lnTo>
                <a:lnTo>
                  <a:pt x="576" y="1520"/>
                </a:lnTo>
                <a:lnTo>
                  <a:pt x="540" y="1510"/>
                </a:lnTo>
                <a:lnTo>
                  <a:pt x="504" y="1498"/>
                </a:lnTo>
                <a:lnTo>
                  <a:pt x="468" y="1484"/>
                </a:lnTo>
                <a:lnTo>
                  <a:pt x="434" y="1468"/>
                </a:lnTo>
                <a:lnTo>
                  <a:pt x="402" y="1450"/>
                </a:lnTo>
                <a:lnTo>
                  <a:pt x="370" y="1432"/>
                </a:lnTo>
                <a:lnTo>
                  <a:pt x="338" y="1412"/>
                </a:lnTo>
                <a:lnTo>
                  <a:pt x="308" y="1390"/>
                </a:lnTo>
                <a:lnTo>
                  <a:pt x="280" y="1368"/>
                </a:lnTo>
                <a:lnTo>
                  <a:pt x="252" y="1344"/>
                </a:lnTo>
                <a:lnTo>
                  <a:pt x="224" y="1318"/>
                </a:lnTo>
                <a:lnTo>
                  <a:pt x="200" y="1292"/>
                </a:lnTo>
                <a:lnTo>
                  <a:pt x="176" y="1264"/>
                </a:lnTo>
                <a:lnTo>
                  <a:pt x="152" y="1234"/>
                </a:lnTo>
                <a:lnTo>
                  <a:pt x="132" y="1204"/>
                </a:lnTo>
                <a:lnTo>
                  <a:pt x="112" y="1172"/>
                </a:lnTo>
                <a:lnTo>
                  <a:pt x="92" y="1140"/>
                </a:lnTo>
                <a:lnTo>
                  <a:pt x="76" y="1106"/>
                </a:lnTo>
                <a:lnTo>
                  <a:pt x="60" y="1072"/>
                </a:lnTo>
                <a:lnTo>
                  <a:pt x="46" y="1038"/>
                </a:lnTo>
                <a:lnTo>
                  <a:pt x="34" y="1002"/>
                </a:lnTo>
                <a:lnTo>
                  <a:pt x="24" y="964"/>
                </a:lnTo>
                <a:lnTo>
                  <a:pt x="16" y="928"/>
                </a:lnTo>
                <a:lnTo>
                  <a:pt x="8" y="890"/>
                </a:lnTo>
                <a:lnTo>
                  <a:pt x="4" y="850"/>
                </a:lnTo>
                <a:lnTo>
                  <a:pt x="2" y="812"/>
                </a:lnTo>
                <a:lnTo>
                  <a:pt x="0" y="772"/>
                </a:lnTo>
                <a:lnTo>
                  <a:pt x="0" y="772"/>
                </a:lnTo>
                <a:lnTo>
                  <a:pt x="2" y="732"/>
                </a:lnTo>
                <a:lnTo>
                  <a:pt x="4" y="692"/>
                </a:lnTo>
                <a:lnTo>
                  <a:pt x="8" y="654"/>
                </a:lnTo>
                <a:lnTo>
                  <a:pt x="16" y="616"/>
                </a:lnTo>
                <a:lnTo>
                  <a:pt x="24" y="578"/>
                </a:lnTo>
                <a:lnTo>
                  <a:pt x="34" y="542"/>
                </a:lnTo>
                <a:lnTo>
                  <a:pt x="46" y="506"/>
                </a:lnTo>
                <a:lnTo>
                  <a:pt x="60" y="472"/>
                </a:lnTo>
                <a:lnTo>
                  <a:pt x="76" y="436"/>
                </a:lnTo>
                <a:lnTo>
                  <a:pt x="92" y="404"/>
                </a:lnTo>
                <a:lnTo>
                  <a:pt x="112" y="372"/>
                </a:lnTo>
                <a:lnTo>
                  <a:pt x="132" y="340"/>
                </a:lnTo>
                <a:lnTo>
                  <a:pt x="152" y="310"/>
                </a:lnTo>
                <a:lnTo>
                  <a:pt x="176" y="280"/>
                </a:lnTo>
                <a:lnTo>
                  <a:pt x="200" y="252"/>
                </a:lnTo>
                <a:lnTo>
                  <a:pt x="224" y="226"/>
                </a:lnTo>
                <a:lnTo>
                  <a:pt x="252" y="200"/>
                </a:lnTo>
                <a:lnTo>
                  <a:pt x="280" y="176"/>
                </a:lnTo>
                <a:lnTo>
                  <a:pt x="308" y="152"/>
                </a:lnTo>
                <a:lnTo>
                  <a:pt x="338" y="132"/>
                </a:lnTo>
                <a:lnTo>
                  <a:pt x="370" y="112"/>
                </a:lnTo>
                <a:lnTo>
                  <a:pt x="402" y="92"/>
                </a:lnTo>
                <a:lnTo>
                  <a:pt x="434" y="76"/>
                </a:lnTo>
                <a:lnTo>
                  <a:pt x="468" y="60"/>
                </a:lnTo>
                <a:lnTo>
                  <a:pt x="504" y="46"/>
                </a:lnTo>
                <a:lnTo>
                  <a:pt x="540" y="34"/>
                </a:lnTo>
                <a:lnTo>
                  <a:pt x="576" y="24"/>
                </a:lnTo>
                <a:lnTo>
                  <a:pt x="612" y="16"/>
                </a:lnTo>
                <a:lnTo>
                  <a:pt x="650" y="8"/>
                </a:lnTo>
                <a:lnTo>
                  <a:pt x="688" y="4"/>
                </a:lnTo>
                <a:lnTo>
                  <a:pt x="728" y="0"/>
                </a:lnTo>
                <a:lnTo>
                  <a:pt x="768" y="0"/>
                </a:lnTo>
                <a:lnTo>
                  <a:pt x="768" y="0"/>
                </a:lnTo>
                <a:lnTo>
                  <a:pt x="806" y="0"/>
                </a:lnTo>
                <a:lnTo>
                  <a:pt x="846" y="4"/>
                </a:lnTo>
                <a:lnTo>
                  <a:pt x="884" y="8"/>
                </a:lnTo>
                <a:lnTo>
                  <a:pt x="922" y="16"/>
                </a:lnTo>
                <a:lnTo>
                  <a:pt x="958" y="24"/>
                </a:lnTo>
                <a:lnTo>
                  <a:pt x="996" y="34"/>
                </a:lnTo>
                <a:lnTo>
                  <a:pt x="1030" y="46"/>
                </a:lnTo>
                <a:lnTo>
                  <a:pt x="1066" y="60"/>
                </a:lnTo>
                <a:lnTo>
                  <a:pt x="1100" y="76"/>
                </a:lnTo>
                <a:lnTo>
                  <a:pt x="1132" y="92"/>
                </a:lnTo>
                <a:lnTo>
                  <a:pt x="1164" y="112"/>
                </a:lnTo>
                <a:lnTo>
                  <a:pt x="1196" y="132"/>
                </a:lnTo>
                <a:lnTo>
                  <a:pt x="1226" y="152"/>
                </a:lnTo>
                <a:lnTo>
                  <a:pt x="1256" y="176"/>
                </a:lnTo>
                <a:lnTo>
                  <a:pt x="1282" y="200"/>
                </a:lnTo>
                <a:lnTo>
                  <a:pt x="1310" y="226"/>
                </a:lnTo>
                <a:lnTo>
                  <a:pt x="1334" y="252"/>
                </a:lnTo>
                <a:lnTo>
                  <a:pt x="1360" y="280"/>
                </a:lnTo>
                <a:lnTo>
                  <a:pt x="1382" y="310"/>
                </a:lnTo>
                <a:lnTo>
                  <a:pt x="1404" y="340"/>
                </a:lnTo>
                <a:lnTo>
                  <a:pt x="1424" y="372"/>
                </a:lnTo>
                <a:lnTo>
                  <a:pt x="1442" y="404"/>
                </a:lnTo>
                <a:lnTo>
                  <a:pt x="1458" y="436"/>
                </a:lnTo>
                <a:lnTo>
                  <a:pt x="1474" y="472"/>
                </a:lnTo>
                <a:lnTo>
                  <a:pt x="1488" y="506"/>
                </a:lnTo>
                <a:lnTo>
                  <a:pt x="1500" y="542"/>
                </a:lnTo>
                <a:lnTo>
                  <a:pt x="1510" y="578"/>
                </a:lnTo>
                <a:lnTo>
                  <a:pt x="1518" y="616"/>
                </a:lnTo>
                <a:lnTo>
                  <a:pt x="1526" y="654"/>
                </a:lnTo>
                <a:lnTo>
                  <a:pt x="1530" y="692"/>
                </a:lnTo>
                <a:lnTo>
                  <a:pt x="1534" y="732"/>
                </a:lnTo>
                <a:lnTo>
                  <a:pt x="1534" y="772"/>
                </a:lnTo>
                <a:lnTo>
                  <a:pt x="1534" y="772"/>
                </a:lnTo>
                <a:close/>
              </a:path>
            </a:pathLst>
          </a:custGeom>
          <a:solidFill>
            <a:srgbClr val="D3A9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63" name="Freeform 140">
            <a:extLst>
              <a:ext uri="{FF2B5EF4-FFF2-40B4-BE49-F238E27FC236}">
                <a16:creationId xmlns:a16="http://schemas.microsoft.com/office/drawing/2014/main" id="{02377708-47BF-493B-A4A6-19457B304FE1}"/>
              </a:ext>
            </a:extLst>
          </p:cNvPr>
          <p:cNvSpPr>
            <a:spLocks/>
          </p:cNvSpPr>
          <p:nvPr/>
        </p:nvSpPr>
        <p:spPr bwMode="auto">
          <a:xfrm>
            <a:off x="26286645" y="4189758"/>
            <a:ext cx="747383" cy="601869"/>
          </a:xfrm>
          <a:custGeom>
            <a:avLst/>
            <a:gdLst>
              <a:gd name="T0" fmla="*/ 24 w 486"/>
              <a:gd name="T1" fmla="*/ 244 h 396"/>
              <a:gd name="T2" fmla="*/ 26 w 486"/>
              <a:gd name="T3" fmla="*/ 222 h 396"/>
              <a:gd name="T4" fmla="*/ 34 w 486"/>
              <a:gd name="T5" fmla="*/ 178 h 396"/>
              <a:gd name="T6" fmla="*/ 52 w 486"/>
              <a:gd name="T7" fmla="*/ 140 h 396"/>
              <a:gd name="T8" fmla="*/ 74 w 486"/>
              <a:gd name="T9" fmla="*/ 104 h 396"/>
              <a:gd name="T10" fmla="*/ 88 w 486"/>
              <a:gd name="T11" fmla="*/ 88 h 396"/>
              <a:gd name="T12" fmla="*/ 122 w 486"/>
              <a:gd name="T13" fmla="*/ 62 h 396"/>
              <a:gd name="T14" fmla="*/ 158 w 486"/>
              <a:gd name="T15" fmla="*/ 42 h 396"/>
              <a:gd name="T16" fmla="*/ 200 w 486"/>
              <a:gd name="T17" fmla="*/ 28 h 396"/>
              <a:gd name="T18" fmla="*/ 244 w 486"/>
              <a:gd name="T19" fmla="*/ 24 h 396"/>
              <a:gd name="T20" fmla="*/ 266 w 486"/>
              <a:gd name="T21" fmla="*/ 24 h 396"/>
              <a:gd name="T22" fmla="*/ 308 w 486"/>
              <a:gd name="T23" fmla="*/ 34 h 396"/>
              <a:gd name="T24" fmla="*/ 348 w 486"/>
              <a:gd name="T25" fmla="*/ 50 h 396"/>
              <a:gd name="T26" fmla="*/ 384 w 486"/>
              <a:gd name="T27" fmla="*/ 74 h 396"/>
              <a:gd name="T28" fmla="*/ 398 w 486"/>
              <a:gd name="T29" fmla="*/ 88 h 396"/>
              <a:gd name="T30" fmla="*/ 426 w 486"/>
              <a:gd name="T31" fmla="*/ 122 h 396"/>
              <a:gd name="T32" fmla="*/ 446 w 486"/>
              <a:gd name="T33" fmla="*/ 158 h 396"/>
              <a:gd name="T34" fmla="*/ 458 w 486"/>
              <a:gd name="T35" fmla="*/ 200 h 396"/>
              <a:gd name="T36" fmla="*/ 462 w 486"/>
              <a:gd name="T37" fmla="*/ 244 h 396"/>
              <a:gd name="T38" fmla="*/ 486 w 486"/>
              <a:gd name="T39" fmla="*/ 396 h 396"/>
              <a:gd name="T40" fmla="*/ 486 w 486"/>
              <a:gd name="T41" fmla="*/ 244 h 396"/>
              <a:gd name="T42" fmla="*/ 482 w 486"/>
              <a:gd name="T43" fmla="*/ 196 h 396"/>
              <a:gd name="T44" fmla="*/ 468 w 486"/>
              <a:gd name="T45" fmla="*/ 150 h 396"/>
              <a:gd name="T46" fmla="*/ 446 w 486"/>
              <a:gd name="T47" fmla="*/ 108 h 396"/>
              <a:gd name="T48" fmla="*/ 416 w 486"/>
              <a:gd name="T49" fmla="*/ 72 h 396"/>
              <a:gd name="T50" fmla="*/ 398 w 486"/>
              <a:gd name="T51" fmla="*/ 56 h 396"/>
              <a:gd name="T52" fmla="*/ 360 w 486"/>
              <a:gd name="T53" fmla="*/ 30 h 396"/>
              <a:gd name="T54" fmla="*/ 316 w 486"/>
              <a:gd name="T55" fmla="*/ 10 h 396"/>
              <a:gd name="T56" fmla="*/ 268 w 486"/>
              <a:gd name="T57" fmla="*/ 2 h 396"/>
              <a:gd name="T58" fmla="*/ 244 w 486"/>
              <a:gd name="T59" fmla="*/ 0 h 396"/>
              <a:gd name="T60" fmla="*/ 194 w 486"/>
              <a:gd name="T61" fmla="*/ 4 h 396"/>
              <a:gd name="T62" fmla="*/ 150 w 486"/>
              <a:gd name="T63" fmla="*/ 20 h 396"/>
              <a:gd name="T64" fmla="*/ 108 w 486"/>
              <a:gd name="T65" fmla="*/ 42 h 396"/>
              <a:gd name="T66" fmla="*/ 72 w 486"/>
              <a:gd name="T67" fmla="*/ 72 h 396"/>
              <a:gd name="T68" fmla="*/ 56 w 486"/>
              <a:gd name="T69" fmla="*/ 88 h 396"/>
              <a:gd name="T70" fmla="*/ 30 w 486"/>
              <a:gd name="T71" fmla="*/ 128 h 396"/>
              <a:gd name="T72" fmla="*/ 12 w 486"/>
              <a:gd name="T73" fmla="*/ 172 h 396"/>
              <a:gd name="T74" fmla="*/ 2 w 486"/>
              <a:gd name="T75" fmla="*/ 220 h 396"/>
              <a:gd name="T76" fmla="*/ 0 w 486"/>
              <a:gd name="T77" fmla="*/ 396 h 396"/>
              <a:gd name="T78" fmla="*/ 24 w 486"/>
              <a:gd name="T79" fmla="*/ 396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86" h="396">
                <a:moveTo>
                  <a:pt x="24" y="396"/>
                </a:moveTo>
                <a:lnTo>
                  <a:pt x="24" y="244"/>
                </a:lnTo>
                <a:lnTo>
                  <a:pt x="24" y="244"/>
                </a:lnTo>
                <a:lnTo>
                  <a:pt x="26" y="222"/>
                </a:lnTo>
                <a:lnTo>
                  <a:pt x="30" y="200"/>
                </a:lnTo>
                <a:lnTo>
                  <a:pt x="34" y="178"/>
                </a:lnTo>
                <a:lnTo>
                  <a:pt x="42" y="158"/>
                </a:lnTo>
                <a:lnTo>
                  <a:pt x="52" y="140"/>
                </a:lnTo>
                <a:lnTo>
                  <a:pt x="62" y="122"/>
                </a:lnTo>
                <a:lnTo>
                  <a:pt x="74" y="104"/>
                </a:lnTo>
                <a:lnTo>
                  <a:pt x="88" y="88"/>
                </a:lnTo>
                <a:lnTo>
                  <a:pt x="88" y="88"/>
                </a:lnTo>
                <a:lnTo>
                  <a:pt x="104" y="74"/>
                </a:lnTo>
                <a:lnTo>
                  <a:pt x="122" y="62"/>
                </a:lnTo>
                <a:lnTo>
                  <a:pt x="140" y="50"/>
                </a:lnTo>
                <a:lnTo>
                  <a:pt x="158" y="42"/>
                </a:lnTo>
                <a:lnTo>
                  <a:pt x="178" y="34"/>
                </a:lnTo>
                <a:lnTo>
                  <a:pt x="200" y="28"/>
                </a:lnTo>
                <a:lnTo>
                  <a:pt x="222" y="24"/>
                </a:lnTo>
                <a:lnTo>
                  <a:pt x="244" y="24"/>
                </a:lnTo>
                <a:lnTo>
                  <a:pt x="244" y="24"/>
                </a:lnTo>
                <a:lnTo>
                  <a:pt x="266" y="24"/>
                </a:lnTo>
                <a:lnTo>
                  <a:pt x="288" y="28"/>
                </a:lnTo>
                <a:lnTo>
                  <a:pt x="308" y="34"/>
                </a:lnTo>
                <a:lnTo>
                  <a:pt x="330" y="42"/>
                </a:lnTo>
                <a:lnTo>
                  <a:pt x="348" y="50"/>
                </a:lnTo>
                <a:lnTo>
                  <a:pt x="366" y="62"/>
                </a:lnTo>
                <a:lnTo>
                  <a:pt x="384" y="74"/>
                </a:lnTo>
                <a:lnTo>
                  <a:pt x="398" y="88"/>
                </a:lnTo>
                <a:lnTo>
                  <a:pt x="398" y="88"/>
                </a:lnTo>
                <a:lnTo>
                  <a:pt x="412" y="104"/>
                </a:lnTo>
                <a:lnTo>
                  <a:pt x="426" y="122"/>
                </a:lnTo>
                <a:lnTo>
                  <a:pt x="436" y="140"/>
                </a:lnTo>
                <a:lnTo>
                  <a:pt x="446" y="158"/>
                </a:lnTo>
                <a:lnTo>
                  <a:pt x="454" y="178"/>
                </a:lnTo>
                <a:lnTo>
                  <a:pt x="458" y="200"/>
                </a:lnTo>
                <a:lnTo>
                  <a:pt x="462" y="222"/>
                </a:lnTo>
                <a:lnTo>
                  <a:pt x="462" y="244"/>
                </a:lnTo>
                <a:lnTo>
                  <a:pt x="462" y="396"/>
                </a:lnTo>
                <a:lnTo>
                  <a:pt x="486" y="396"/>
                </a:lnTo>
                <a:lnTo>
                  <a:pt x="486" y="244"/>
                </a:lnTo>
                <a:lnTo>
                  <a:pt x="486" y="244"/>
                </a:lnTo>
                <a:lnTo>
                  <a:pt x="486" y="220"/>
                </a:lnTo>
                <a:lnTo>
                  <a:pt x="482" y="196"/>
                </a:lnTo>
                <a:lnTo>
                  <a:pt x="476" y="172"/>
                </a:lnTo>
                <a:lnTo>
                  <a:pt x="468" y="150"/>
                </a:lnTo>
                <a:lnTo>
                  <a:pt x="458" y="128"/>
                </a:lnTo>
                <a:lnTo>
                  <a:pt x="446" y="108"/>
                </a:lnTo>
                <a:lnTo>
                  <a:pt x="432" y="88"/>
                </a:lnTo>
                <a:lnTo>
                  <a:pt x="416" y="72"/>
                </a:lnTo>
                <a:lnTo>
                  <a:pt x="416" y="72"/>
                </a:lnTo>
                <a:lnTo>
                  <a:pt x="398" y="56"/>
                </a:lnTo>
                <a:lnTo>
                  <a:pt x="380" y="42"/>
                </a:lnTo>
                <a:lnTo>
                  <a:pt x="360" y="30"/>
                </a:lnTo>
                <a:lnTo>
                  <a:pt x="338" y="20"/>
                </a:lnTo>
                <a:lnTo>
                  <a:pt x="316" y="10"/>
                </a:lnTo>
                <a:lnTo>
                  <a:pt x="292" y="4"/>
                </a:lnTo>
                <a:lnTo>
                  <a:pt x="268" y="2"/>
                </a:lnTo>
                <a:lnTo>
                  <a:pt x="244" y="0"/>
                </a:lnTo>
                <a:lnTo>
                  <a:pt x="244" y="0"/>
                </a:lnTo>
                <a:lnTo>
                  <a:pt x="218" y="2"/>
                </a:lnTo>
                <a:lnTo>
                  <a:pt x="194" y="4"/>
                </a:lnTo>
                <a:lnTo>
                  <a:pt x="172" y="10"/>
                </a:lnTo>
                <a:lnTo>
                  <a:pt x="150" y="20"/>
                </a:lnTo>
                <a:lnTo>
                  <a:pt x="128" y="30"/>
                </a:lnTo>
                <a:lnTo>
                  <a:pt x="108" y="42"/>
                </a:lnTo>
                <a:lnTo>
                  <a:pt x="90" y="56"/>
                </a:lnTo>
                <a:lnTo>
                  <a:pt x="72" y="72"/>
                </a:lnTo>
                <a:lnTo>
                  <a:pt x="72" y="72"/>
                </a:lnTo>
                <a:lnTo>
                  <a:pt x="56" y="88"/>
                </a:lnTo>
                <a:lnTo>
                  <a:pt x="42" y="108"/>
                </a:lnTo>
                <a:lnTo>
                  <a:pt x="30" y="128"/>
                </a:lnTo>
                <a:lnTo>
                  <a:pt x="20" y="150"/>
                </a:lnTo>
                <a:lnTo>
                  <a:pt x="12" y="172"/>
                </a:lnTo>
                <a:lnTo>
                  <a:pt x="6" y="196"/>
                </a:lnTo>
                <a:lnTo>
                  <a:pt x="2" y="220"/>
                </a:lnTo>
                <a:lnTo>
                  <a:pt x="0" y="244"/>
                </a:lnTo>
                <a:lnTo>
                  <a:pt x="0" y="396"/>
                </a:lnTo>
                <a:lnTo>
                  <a:pt x="24" y="396"/>
                </a:lnTo>
                <a:lnTo>
                  <a:pt x="24" y="39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64" name="Freeform 141">
            <a:extLst>
              <a:ext uri="{FF2B5EF4-FFF2-40B4-BE49-F238E27FC236}">
                <a16:creationId xmlns:a16="http://schemas.microsoft.com/office/drawing/2014/main" id="{970B634F-F804-4866-8F33-1F5876DF3C15}"/>
              </a:ext>
            </a:extLst>
          </p:cNvPr>
          <p:cNvSpPr>
            <a:spLocks/>
          </p:cNvSpPr>
          <p:nvPr/>
        </p:nvSpPr>
        <p:spPr bwMode="auto">
          <a:xfrm>
            <a:off x="26396866" y="3684934"/>
            <a:ext cx="522861" cy="519796"/>
          </a:xfrm>
          <a:custGeom>
            <a:avLst/>
            <a:gdLst>
              <a:gd name="T0" fmla="*/ 316 w 340"/>
              <a:gd name="T1" fmla="*/ 170 h 342"/>
              <a:gd name="T2" fmla="*/ 310 w 340"/>
              <a:gd name="T3" fmla="*/ 214 h 342"/>
              <a:gd name="T4" fmla="*/ 290 w 340"/>
              <a:gd name="T5" fmla="*/ 252 h 342"/>
              <a:gd name="T6" fmla="*/ 272 w 340"/>
              <a:gd name="T7" fmla="*/ 274 h 342"/>
              <a:gd name="T8" fmla="*/ 240 w 340"/>
              <a:gd name="T9" fmla="*/ 300 h 342"/>
              <a:gd name="T10" fmla="*/ 200 w 340"/>
              <a:gd name="T11" fmla="*/ 314 h 342"/>
              <a:gd name="T12" fmla="*/ 170 w 340"/>
              <a:gd name="T13" fmla="*/ 318 h 342"/>
              <a:gd name="T14" fmla="*/ 126 w 340"/>
              <a:gd name="T15" fmla="*/ 312 h 342"/>
              <a:gd name="T16" fmla="*/ 88 w 340"/>
              <a:gd name="T17" fmla="*/ 292 h 342"/>
              <a:gd name="T18" fmla="*/ 66 w 340"/>
              <a:gd name="T19" fmla="*/ 274 h 342"/>
              <a:gd name="T20" fmla="*/ 42 w 340"/>
              <a:gd name="T21" fmla="*/ 240 h 342"/>
              <a:gd name="T22" fmla="*/ 26 w 340"/>
              <a:gd name="T23" fmla="*/ 200 h 342"/>
              <a:gd name="T24" fmla="*/ 24 w 340"/>
              <a:gd name="T25" fmla="*/ 170 h 342"/>
              <a:gd name="T26" fmla="*/ 30 w 340"/>
              <a:gd name="T27" fmla="*/ 126 h 342"/>
              <a:gd name="T28" fmla="*/ 48 w 340"/>
              <a:gd name="T29" fmla="*/ 88 h 342"/>
              <a:gd name="T30" fmla="*/ 66 w 340"/>
              <a:gd name="T31" fmla="*/ 66 h 342"/>
              <a:gd name="T32" fmla="*/ 100 w 340"/>
              <a:gd name="T33" fmla="*/ 42 h 342"/>
              <a:gd name="T34" fmla="*/ 140 w 340"/>
              <a:gd name="T35" fmla="*/ 26 h 342"/>
              <a:gd name="T36" fmla="*/ 170 w 340"/>
              <a:gd name="T37" fmla="*/ 24 h 342"/>
              <a:gd name="T38" fmla="*/ 214 w 340"/>
              <a:gd name="T39" fmla="*/ 30 h 342"/>
              <a:gd name="T40" fmla="*/ 252 w 340"/>
              <a:gd name="T41" fmla="*/ 48 h 342"/>
              <a:gd name="T42" fmla="*/ 272 w 340"/>
              <a:gd name="T43" fmla="*/ 66 h 342"/>
              <a:gd name="T44" fmla="*/ 298 w 340"/>
              <a:gd name="T45" fmla="*/ 100 h 342"/>
              <a:gd name="T46" fmla="*/ 312 w 340"/>
              <a:gd name="T47" fmla="*/ 142 h 342"/>
              <a:gd name="T48" fmla="*/ 328 w 340"/>
              <a:gd name="T49" fmla="*/ 170 h 342"/>
              <a:gd name="T50" fmla="*/ 338 w 340"/>
              <a:gd name="T51" fmla="*/ 154 h 342"/>
              <a:gd name="T52" fmla="*/ 326 w 340"/>
              <a:gd name="T53" fmla="*/ 104 h 342"/>
              <a:gd name="T54" fmla="*/ 300 w 340"/>
              <a:gd name="T55" fmla="*/ 62 h 342"/>
              <a:gd name="T56" fmla="*/ 278 w 340"/>
              <a:gd name="T57" fmla="*/ 38 h 342"/>
              <a:gd name="T58" fmla="*/ 236 w 340"/>
              <a:gd name="T59" fmla="*/ 14 h 342"/>
              <a:gd name="T60" fmla="*/ 188 w 340"/>
              <a:gd name="T61" fmla="*/ 0 h 342"/>
              <a:gd name="T62" fmla="*/ 152 w 340"/>
              <a:gd name="T63" fmla="*/ 0 h 342"/>
              <a:gd name="T64" fmla="*/ 104 w 340"/>
              <a:gd name="T65" fmla="*/ 14 h 342"/>
              <a:gd name="T66" fmla="*/ 62 w 340"/>
              <a:gd name="T67" fmla="*/ 38 h 342"/>
              <a:gd name="T68" fmla="*/ 38 w 340"/>
              <a:gd name="T69" fmla="*/ 62 h 342"/>
              <a:gd name="T70" fmla="*/ 14 w 340"/>
              <a:gd name="T71" fmla="*/ 104 h 342"/>
              <a:gd name="T72" fmla="*/ 0 w 340"/>
              <a:gd name="T73" fmla="*/ 154 h 342"/>
              <a:gd name="T74" fmla="*/ 0 w 340"/>
              <a:gd name="T75" fmla="*/ 188 h 342"/>
              <a:gd name="T76" fmla="*/ 14 w 340"/>
              <a:gd name="T77" fmla="*/ 238 h 342"/>
              <a:gd name="T78" fmla="*/ 38 w 340"/>
              <a:gd name="T79" fmla="*/ 280 h 342"/>
              <a:gd name="T80" fmla="*/ 62 w 340"/>
              <a:gd name="T81" fmla="*/ 302 h 342"/>
              <a:gd name="T82" fmla="*/ 104 w 340"/>
              <a:gd name="T83" fmla="*/ 328 h 342"/>
              <a:gd name="T84" fmla="*/ 152 w 340"/>
              <a:gd name="T85" fmla="*/ 340 h 342"/>
              <a:gd name="T86" fmla="*/ 188 w 340"/>
              <a:gd name="T87" fmla="*/ 340 h 342"/>
              <a:gd name="T88" fmla="*/ 236 w 340"/>
              <a:gd name="T89" fmla="*/ 328 h 342"/>
              <a:gd name="T90" fmla="*/ 278 w 340"/>
              <a:gd name="T91" fmla="*/ 302 h 342"/>
              <a:gd name="T92" fmla="*/ 300 w 340"/>
              <a:gd name="T93" fmla="*/ 280 h 342"/>
              <a:gd name="T94" fmla="*/ 326 w 340"/>
              <a:gd name="T95" fmla="*/ 238 h 342"/>
              <a:gd name="T96" fmla="*/ 338 w 340"/>
              <a:gd name="T97" fmla="*/ 188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0" h="342">
                <a:moveTo>
                  <a:pt x="328" y="170"/>
                </a:moveTo>
                <a:lnTo>
                  <a:pt x="316" y="170"/>
                </a:lnTo>
                <a:lnTo>
                  <a:pt x="316" y="170"/>
                </a:lnTo>
                <a:lnTo>
                  <a:pt x="316" y="186"/>
                </a:lnTo>
                <a:lnTo>
                  <a:pt x="312" y="200"/>
                </a:lnTo>
                <a:lnTo>
                  <a:pt x="310" y="214"/>
                </a:lnTo>
                <a:lnTo>
                  <a:pt x="304" y="228"/>
                </a:lnTo>
                <a:lnTo>
                  <a:pt x="298" y="240"/>
                </a:lnTo>
                <a:lnTo>
                  <a:pt x="290" y="252"/>
                </a:lnTo>
                <a:lnTo>
                  <a:pt x="282" y="264"/>
                </a:lnTo>
                <a:lnTo>
                  <a:pt x="272" y="274"/>
                </a:lnTo>
                <a:lnTo>
                  <a:pt x="272" y="274"/>
                </a:lnTo>
                <a:lnTo>
                  <a:pt x="262" y="284"/>
                </a:lnTo>
                <a:lnTo>
                  <a:pt x="252" y="292"/>
                </a:lnTo>
                <a:lnTo>
                  <a:pt x="240" y="300"/>
                </a:lnTo>
                <a:lnTo>
                  <a:pt x="226" y="306"/>
                </a:lnTo>
                <a:lnTo>
                  <a:pt x="214" y="312"/>
                </a:lnTo>
                <a:lnTo>
                  <a:pt x="200" y="314"/>
                </a:lnTo>
                <a:lnTo>
                  <a:pt x="184" y="318"/>
                </a:lnTo>
                <a:lnTo>
                  <a:pt x="170" y="318"/>
                </a:lnTo>
                <a:lnTo>
                  <a:pt x="170" y="318"/>
                </a:lnTo>
                <a:lnTo>
                  <a:pt x="154" y="318"/>
                </a:lnTo>
                <a:lnTo>
                  <a:pt x="140" y="314"/>
                </a:lnTo>
                <a:lnTo>
                  <a:pt x="126" y="312"/>
                </a:lnTo>
                <a:lnTo>
                  <a:pt x="114" y="306"/>
                </a:lnTo>
                <a:lnTo>
                  <a:pt x="100" y="300"/>
                </a:lnTo>
                <a:lnTo>
                  <a:pt x="88" y="292"/>
                </a:lnTo>
                <a:lnTo>
                  <a:pt x="76" y="284"/>
                </a:lnTo>
                <a:lnTo>
                  <a:pt x="66" y="274"/>
                </a:lnTo>
                <a:lnTo>
                  <a:pt x="66" y="274"/>
                </a:lnTo>
                <a:lnTo>
                  <a:pt x="58" y="264"/>
                </a:lnTo>
                <a:lnTo>
                  <a:pt x="48" y="252"/>
                </a:lnTo>
                <a:lnTo>
                  <a:pt x="42" y="240"/>
                </a:lnTo>
                <a:lnTo>
                  <a:pt x="36" y="228"/>
                </a:lnTo>
                <a:lnTo>
                  <a:pt x="30" y="214"/>
                </a:lnTo>
                <a:lnTo>
                  <a:pt x="26" y="200"/>
                </a:lnTo>
                <a:lnTo>
                  <a:pt x="24" y="186"/>
                </a:lnTo>
                <a:lnTo>
                  <a:pt x="24" y="170"/>
                </a:lnTo>
                <a:lnTo>
                  <a:pt x="24" y="170"/>
                </a:lnTo>
                <a:lnTo>
                  <a:pt x="24" y="156"/>
                </a:lnTo>
                <a:lnTo>
                  <a:pt x="26" y="142"/>
                </a:lnTo>
                <a:lnTo>
                  <a:pt x="30" y="126"/>
                </a:lnTo>
                <a:lnTo>
                  <a:pt x="36" y="114"/>
                </a:lnTo>
                <a:lnTo>
                  <a:pt x="42" y="100"/>
                </a:lnTo>
                <a:lnTo>
                  <a:pt x="48" y="88"/>
                </a:lnTo>
                <a:lnTo>
                  <a:pt x="58" y="78"/>
                </a:lnTo>
                <a:lnTo>
                  <a:pt x="66" y="66"/>
                </a:lnTo>
                <a:lnTo>
                  <a:pt x="66" y="66"/>
                </a:lnTo>
                <a:lnTo>
                  <a:pt x="76" y="58"/>
                </a:lnTo>
                <a:lnTo>
                  <a:pt x="88" y="48"/>
                </a:lnTo>
                <a:lnTo>
                  <a:pt x="100" y="42"/>
                </a:lnTo>
                <a:lnTo>
                  <a:pt x="114" y="36"/>
                </a:lnTo>
                <a:lnTo>
                  <a:pt x="126" y="30"/>
                </a:lnTo>
                <a:lnTo>
                  <a:pt x="140" y="26"/>
                </a:lnTo>
                <a:lnTo>
                  <a:pt x="154" y="24"/>
                </a:lnTo>
                <a:lnTo>
                  <a:pt x="170" y="24"/>
                </a:lnTo>
                <a:lnTo>
                  <a:pt x="170" y="24"/>
                </a:lnTo>
                <a:lnTo>
                  <a:pt x="184" y="24"/>
                </a:lnTo>
                <a:lnTo>
                  <a:pt x="200" y="26"/>
                </a:lnTo>
                <a:lnTo>
                  <a:pt x="214" y="30"/>
                </a:lnTo>
                <a:lnTo>
                  <a:pt x="226" y="36"/>
                </a:lnTo>
                <a:lnTo>
                  <a:pt x="240" y="42"/>
                </a:lnTo>
                <a:lnTo>
                  <a:pt x="252" y="48"/>
                </a:lnTo>
                <a:lnTo>
                  <a:pt x="262" y="58"/>
                </a:lnTo>
                <a:lnTo>
                  <a:pt x="272" y="66"/>
                </a:lnTo>
                <a:lnTo>
                  <a:pt x="272" y="66"/>
                </a:lnTo>
                <a:lnTo>
                  <a:pt x="282" y="78"/>
                </a:lnTo>
                <a:lnTo>
                  <a:pt x="290" y="88"/>
                </a:lnTo>
                <a:lnTo>
                  <a:pt x="298" y="100"/>
                </a:lnTo>
                <a:lnTo>
                  <a:pt x="304" y="114"/>
                </a:lnTo>
                <a:lnTo>
                  <a:pt x="310" y="126"/>
                </a:lnTo>
                <a:lnTo>
                  <a:pt x="312" y="142"/>
                </a:lnTo>
                <a:lnTo>
                  <a:pt x="316" y="156"/>
                </a:lnTo>
                <a:lnTo>
                  <a:pt x="316" y="170"/>
                </a:lnTo>
                <a:lnTo>
                  <a:pt x="328" y="170"/>
                </a:lnTo>
                <a:lnTo>
                  <a:pt x="340" y="170"/>
                </a:lnTo>
                <a:lnTo>
                  <a:pt x="340" y="170"/>
                </a:lnTo>
                <a:lnTo>
                  <a:pt x="338" y="154"/>
                </a:lnTo>
                <a:lnTo>
                  <a:pt x="336" y="136"/>
                </a:lnTo>
                <a:lnTo>
                  <a:pt x="332" y="120"/>
                </a:lnTo>
                <a:lnTo>
                  <a:pt x="326" y="104"/>
                </a:lnTo>
                <a:lnTo>
                  <a:pt x="320" y="90"/>
                </a:lnTo>
                <a:lnTo>
                  <a:pt x="310" y="76"/>
                </a:lnTo>
                <a:lnTo>
                  <a:pt x="300" y="62"/>
                </a:lnTo>
                <a:lnTo>
                  <a:pt x="290" y="50"/>
                </a:lnTo>
                <a:lnTo>
                  <a:pt x="290" y="50"/>
                </a:lnTo>
                <a:lnTo>
                  <a:pt x="278" y="38"/>
                </a:lnTo>
                <a:lnTo>
                  <a:pt x="264" y="28"/>
                </a:lnTo>
                <a:lnTo>
                  <a:pt x="250" y="20"/>
                </a:lnTo>
                <a:lnTo>
                  <a:pt x="236" y="14"/>
                </a:lnTo>
                <a:lnTo>
                  <a:pt x="220" y="8"/>
                </a:lnTo>
                <a:lnTo>
                  <a:pt x="204" y="4"/>
                </a:lnTo>
                <a:lnTo>
                  <a:pt x="188" y="0"/>
                </a:lnTo>
                <a:lnTo>
                  <a:pt x="170" y="0"/>
                </a:lnTo>
                <a:lnTo>
                  <a:pt x="170" y="0"/>
                </a:lnTo>
                <a:lnTo>
                  <a:pt x="152" y="0"/>
                </a:lnTo>
                <a:lnTo>
                  <a:pt x="136" y="4"/>
                </a:lnTo>
                <a:lnTo>
                  <a:pt x="120" y="8"/>
                </a:lnTo>
                <a:lnTo>
                  <a:pt x="104" y="14"/>
                </a:lnTo>
                <a:lnTo>
                  <a:pt x="88" y="20"/>
                </a:lnTo>
                <a:lnTo>
                  <a:pt x="74" y="28"/>
                </a:lnTo>
                <a:lnTo>
                  <a:pt x="62" y="38"/>
                </a:lnTo>
                <a:lnTo>
                  <a:pt x="50" y="50"/>
                </a:lnTo>
                <a:lnTo>
                  <a:pt x="50" y="50"/>
                </a:lnTo>
                <a:lnTo>
                  <a:pt x="38" y="62"/>
                </a:lnTo>
                <a:lnTo>
                  <a:pt x="28" y="76"/>
                </a:lnTo>
                <a:lnTo>
                  <a:pt x="20" y="90"/>
                </a:lnTo>
                <a:lnTo>
                  <a:pt x="14" y="104"/>
                </a:lnTo>
                <a:lnTo>
                  <a:pt x="8" y="120"/>
                </a:lnTo>
                <a:lnTo>
                  <a:pt x="4" y="136"/>
                </a:lnTo>
                <a:lnTo>
                  <a:pt x="0" y="154"/>
                </a:lnTo>
                <a:lnTo>
                  <a:pt x="0" y="170"/>
                </a:lnTo>
                <a:lnTo>
                  <a:pt x="0" y="170"/>
                </a:lnTo>
                <a:lnTo>
                  <a:pt x="0" y="188"/>
                </a:lnTo>
                <a:lnTo>
                  <a:pt x="4" y="206"/>
                </a:lnTo>
                <a:lnTo>
                  <a:pt x="8" y="222"/>
                </a:lnTo>
                <a:lnTo>
                  <a:pt x="14" y="238"/>
                </a:lnTo>
                <a:lnTo>
                  <a:pt x="20" y="252"/>
                </a:lnTo>
                <a:lnTo>
                  <a:pt x="28" y="266"/>
                </a:lnTo>
                <a:lnTo>
                  <a:pt x="38" y="280"/>
                </a:lnTo>
                <a:lnTo>
                  <a:pt x="50" y="292"/>
                </a:lnTo>
                <a:lnTo>
                  <a:pt x="50" y="292"/>
                </a:lnTo>
                <a:lnTo>
                  <a:pt x="62" y="302"/>
                </a:lnTo>
                <a:lnTo>
                  <a:pt x="74" y="312"/>
                </a:lnTo>
                <a:lnTo>
                  <a:pt x="88" y="322"/>
                </a:lnTo>
                <a:lnTo>
                  <a:pt x="104" y="328"/>
                </a:lnTo>
                <a:lnTo>
                  <a:pt x="120" y="334"/>
                </a:lnTo>
                <a:lnTo>
                  <a:pt x="136" y="338"/>
                </a:lnTo>
                <a:lnTo>
                  <a:pt x="152" y="340"/>
                </a:lnTo>
                <a:lnTo>
                  <a:pt x="170" y="342"/>
                </a:lnTo>
                <a:lnTo>
                  <a:pt x="170" y="342"/>
                </a:lnTo>
                <a:lnTo>
                  <a:pt x="188" y="340"/>
                </a:lnTo>
                <a:lnTo>
                  <a:pt x="204" y="338"/>
                </a:lnTo>
                <a:lnTo>
                  <a:pt x="220" y="334"/>
                </a:lnTo>
                <a:lnTo>
                  <a:pt x="236" y="328"/>
                </a:lnTo>
                <a:lnTo>
                  <a:pt x="250" y="322"/>
                </a:lnTo>
                <a:lnTo>
                  <a:pt x="264" y="312"/>
                </a:lnTo>
                <a:lnTo>
                  <a:pt x="278" y="302"/>
                </a:lnTo>
                <a:lnTo>
                  <a:pt x="290" y="292"/>
                </a:lnTo>
                <a:lnTo>
                  <a:pt x="290" y="292"/>
                </a:lnTo>
                <a:lnTo>
                  <a:pt x="300" y="280"/>
                </a:lnTo>
                <a:lnTo>
                  <a:pt x="310" y="266"/>
                </a:lnTo>
                <a:lnTo>
                  <a:pt x="320" y="252"/>
                </a:lnTo>
                <a:lnTo>
                  <a:pt x="326" y="238"/>
                </a:lnTo>
                <a:lnTo>
                  <a:pt x="332" y="222"/>
                </a:lnTo>
                <a:lnTo>
                  <a:pt x="336" y="206"/>
                </a:lnTo>
                <a:lnTo>
                  <a:pt x="338" y="188"/>
                </a:lnTo>
                <a:lnTo>
                  <a:pt x="340" y="170"/>
                </a:lnTo>
                <a:lnTo>
                  <a:pt x="328" y="1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65" name="Freeform 142">
            <a:extLst>
              <a:ext uri="{FF2B5EF4-FFF2-40B4-BE49-F238E27FC236}">
                <a16:creationId xmlns:a16="http://schemas.microsoft.com/office/drawing/2014/main" id="{7F5A5491-74A2-4A60-8CBE-8FDAAD954590}"/>
              </a:ext>
            </a:extLst>
          </p:cNvPr>
          <p:cNvSpPr>
            <a:spLocks/>
          </p:cNvSpPr>
          <p:nvPr/>
        </p:nvSpPr>
        <p:spPr bwMode="auto">
          <a:xfrm>
            <a:off x="26925303" y="4275484"/>
            <a:ext cx="467499" cy="519796"/>
          </a:xfrm>
          <a:custGeom>
            <a:avLst/>
            <a:gdLst>
              <a:gd name="T0" fmla="*/ 10 w 304"/>
              <a:gd name="T1" fmla="*/ 42 h 342"/>
              <a:gd name="T2" fmla="*/ 10 w 304"/>
              <a:gd name="T3" fmla="*/ 42 h 342"/>
              <a:gd name="T4" fmla="*/ 30 w 304"/>
              <a:gd name="T5" fmla="*/ 34 h 342"/>
              <a:gd name="T6" fmla="*/ 50 w 304"/>
              <a:gd name="T7" fmla="*/ 28 h 342"/>
              <a:gd name="T8" fmla="*/ 72 w 304"/>
              <a:gd name="T9" fmla="*/ 24 h 342"/>
              <a:gd name="T10" fmla="*/ 94 w 304"/>
              <a:gd name="T11" fmla="*/ 24 h 342"/>
              <a:gd name="T12" fmla="*/ 94 w 304"/>
              <a:gd name="T13" fmla="*/ 24 h 342"/>
              <a:gd name="T14" fmla="*/ 112 w 304"/>
              <a:gd name="T15" fmla="*/ 24 h 342"/>
              <a:gd name="T16" fmla="*/ 132 w 304"/>
              <a:gd name="T17" fmla="*/ 28 h 342"/>
              <a:gd name="T18" fmla="*/ 150 w 304"/>
              <a:gd name="T19" fmla="*/ 32 h 342"/>
              <a:gd name="T20" fmla="*/ 166 w 304"/>
              <a:gd name="T21" fmla="*/ 38 h 342"/>
              <a:gd name="T22" fmla="*/ 182 w 304"/>
              <a:gd name="T23" fmla="*/ 46 h 342"/>
              <a:gd name="T24" fmla="*/ 198 w 304"/>
              <a:gd name="T25" fmla="*/ 56 h 342"/>
              <a:gd name="T26" fmla="*/ 212 w 304"/>
              <a:gd name="T27" fmla="*/ 66 h 342"/>
              <a:gd name="T28" fmla="*/ 226 w 304"/>
              <a:gd name="T29" fmla="*/ 78 h 342"/>
              <a:gd name="T30" fmla="*/ 226 w 304"/>
              <a:gd name="T31" fmla="*/ 78 h 342"/>
              <a:gd name="T32" fmla="*/ 238 w 304"/>
              <a:gd name="T33" fmla="*/ 92 h 342"/>
              <a:gd name="T34" fmla="*/ 248 w 304"/>
              <a:gd name="T35" fmla="*/ 106 h 342"/>
              <a:gd name="T36" fmla="*/ 258 w 304"/>
              <a:gd name="T37" fmla="*/ 122 h 342"/>
              <a:gd name="T38" fmla="*/ 266 w 304"/>
              <a:gd name="T39" fmla="*/ 138 h 342"/>
              <a:gd name="T40" fmla="*/ 272 w 304"/>
              <a:gd name="T41" fmla="*/ 156 h 342"/>
              <a:gd name="T42" fmla="*/ 276 w 304"/>
              <a:gd name="T43" fmla="*/ 174 h 342"/>
              <a:gd name="T44" fmla="*/ 280 w 304"/>
              <a:gd name="T45" fmla="*/ 192 h 342"/>
              <a:gd name="T46" fmla="*/ 280 w 304"/>
              <a:gd name="T47" fmla="*/ 212 h 342"/>
              <a:gd name="T48" fmla="*/ 280 w 304"/>
              <a:gd name="T49" fmla="*/ 342 h 342"/>
              <a:gd name="T50" fmla="*/ 304 w 304"/>
              <a:gd name="T51" fmla="*/ 342 h 342"/>
              <a:gd name="T52" fmla="*/ 304 w 304"/>
              <a:gd name="T53" fmla="*/ 212 h 342"/>
              <a:gd name="T54" fmla="*/ 304 w 304"/>
              <a:gd name="T55" fmla="*/ 212 h 342"/>
              <a:gd name="T56" fmla="*/ 304 w 304"/>
              <a:gd name="T57" fmla="*/ 190 h 342"/>
              <a:gd name="T58" fmla="*/ 300 w 304"/>
              <a:gd name="T59" fmla="*/ 168 h 342"/>
              <a:gd name="T60" fmla="*/ 296 w 304"/>
              <a:gd name="T61" fmla="*/ 148 h 342"/>
              <a:gd name="T62" fmla="*/ 288 w 304"/>
              <a:gd name="T63" fmla="*/ 128 h 342"/>
              <a:gd name="T64" fmla="*/ 280 w 304"/>
              <a:gd name="T65" fmla="*/ 110 h 342"/>
              <a:gd name="T66" fmla="*/ 268 w 304"/>
              <a:gd name="T67" fmla="*/ 92 h 342"/>
              <a:gd name="T68" fmla="*/ 256 w 304"/>
              <a:gd name="T69" fmla="*/ 76 h 342"/>
              <a:gd name="T70" fmla="*/ 242 w 304"/>
              <a:gd name="T71" fmla="*/ 62 h 342"/>
              <a:gd name="T72" fmla="*/ 242 w 304"/>
              <a:gd name="T73" fmla="*/ 62 h 342"/>
              <a:gd name="T74" fmla="*/ 228 w 304"/>
              <a:gd name="T75" fmla="*/ 48 h 342"/>
              <a:gd name="T76" fmla="*/ 212 w 304"/>
              <a:gd name="T77" fmla="*/ 36 h 342"/>
              <a:gd name="T78" fmla="*/ 194 w 304"/>
              <a:gd name="T79" fmla="*/ 24 h 342"/>
              <a:gd name="T80" fmla="*/ 176 w 304"/>
              <a:gd name="T81" fmla="*/ 16 h 342"/>
              <a:gd name="T82" fmla="*/ 156 w 304"/>
              <a:gd name="T83" fmla="*/ 8 h 342"/>
              <a:gd name="T84" fmla="*/ 136 w 304"/>
              <a:gd name="T85" fmla="*/ 4 h 342"/>
              <a:gd name="T86" fmla="*/ 116 w 304"/>
              <a:gd name="T87" fmla="*/ 0 h 342"/>
              <a:gd name="T88" fmla="*/ 94 w 304"/>
              <a:gd name="T89" fmla="*/ 0 h 342"/>
              <a:gd name="T90" fmla="*/ 94 w 304"/>
              <a:gd name="T91" fmla="*/ 0 h 342"/>
              <a:gd name="T92" fmla="*/ 68 w 304"/>
              <a:gd name="T93" fmla="*/ 0 h 342"/>
              <a:gd name="T94" fmla="*/ 44 w 304"/>
              <a:gd name="T95" fmla="*/ 6 h 342"/>
              <a:gd name="T96" fmla="*/ 22 w 304"/>
              <a:gd name="T97" fmla="*/ 12 h 342"/>
              <a:gd name="T98" fmla="*/ 0 w 304"/>
              <a:gd name="T99" fmla="*/ 22 h 342"/>
              <a:gd name="T100" fmla="*/ 10 w 304"/>
              <a:gd name="T101" fmla="*/ 42 h 342"/>
              <a:gd name="T102" fmla="*/ 10 w 304"/>
              <a:gd name="T103" fmla="*/ 42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04" h="342">
                <a:moveTo>
                  <a:pt x="10" y="42"/>
                </a:moveTo>
                <a:lnTo>
                  <a:pt x="10" y="42"/>
                </a:lnTo>
                <a:lnTo>
                  <a:pt x="30" y="34"/>
                </a:lnTo>
                <a:lnTo>
                  <a:pt x="50" y="28"/>
                </a:lnTo>
                <a:lnTo>
                  <a:pt x="72" y="24"/>
                </a:lnTo>
                <a:lnTo>
                  <a:pt x="94" y="24"/>
                </a:lnTo>
                <a:lnTo>
                  <a:pt x="94" y="24"/>
                </a:lnTo>
                <a:lnTo>
                  <a:pt x="112" y="24"/>
                </a:lnTo>
                <a:lnTo>
                  <a:pt x="132" y="28"/>
                </a:lnTo>
                <a:lnTo>
                  <a:pt x="150" y="32"/>
                </a:lnTo>
                <a:lnTo>
                  <a:pt x="166" y="38"/>
                </a:lnTo>
                <a:lnTo>
                  <a:pt x="182" y="46"/>
                </a:lnTo>
                <a:lnTo>
                  <a:pt x="198" y="56"/>
                </a:lnTo>
                <a:lnTo>
                  <a:pt x="212" y="66"/>
                </a:lnTo>
                <a:lnTo>
                  <a:pt x="226" y="78"/>
                </a:lnTo>
                <a:lnTo>
                  <a:pt x="226" y="78"/>
                </a:lnTo>
                <a:lnTo>
                  <a:pt x="238" y="92"/>
                </a:lnTo>
                <a:lnTo>
                  <a:pt x="248" y="106"/>
                </a:lnTo>
                <a:lnTo>
                  <a:pt x="258" y="122"/>
                </a:lnTo>
                <a:lnTo>
                  <a:pt x="266" y="138"/>
                </a:lnTo>
                <a:lnTo>
                  <a:pt x="272" y="156"/>
                </a:lnTo>
                <a:lnTo>
                  <a:pt x="276" y="174"/>
                </a:lnTo>
                <a:lnTo>
                  <a:pt x="280" y="192"/>
                </a:lnTo>
                <a:lnTo>
                  <a:pt x="280" y="212"/>
                </a:lnTo>
                <a:lnTo>
                  <a:pt x="280" y="342"/>
                </a:lnTo>
                <a:lnTo>
                  <a:pt x="304" y="342"/>
                </a:lnTo>
                <a:lnTo>
                  <a:pt x="304" y="212"/>
                </a:lnTo>
                <a:lnTo>
                  <a:pt x="304" y="212"/>
                </a:lnTo>
                <a:lnTo>
                  <a:pt x="304" y="190"/>
                </a:lnTo>
                <a:lnTo>
                  <a:pt x="300" y="168"/>
                </a:lnTo>
                <a:lnTo>
                  <a:pt x="296" y="148"/>
                </a:lnTo>
                <a:lnTo>
                  <a:pt x="288" y="128"/>
                </a:lnTo>
                <a:lnTo>
                  <a:pt x="280" y="110"/>
                </a:lnTo>
                <a:lnTo>
                  <a:pt x="268" y="92"/>
                </a:lnTo>
                <a:lnTo>
                  <a:pt x="256" y="76"/>
                </a:lnTo>
                <a:lnTo>
                  <a:pt x="242" y="62"/>
                </a:lnTo>
                <a:lnTo>
                  <a:pt x="242" y="62"/>
                </a:lnTo>
                <a:lnTo>
                  <a:pt x="228" y="48"/>
                </a:lnTo>
                <a:lnTo>
                  <a:pt x="212" y="36"/>
                </a:lnTo>
                <a:lnTo>
                  <a:pt x="194" y="24"/>
                </a:lnTo>
                <a:lnTo>
                  <a:pt x="176" y="16"/>
                </a:lnTo>
                <a:lnTo>
                  <a:pt x="156" y="8"/>
                </a:lnTo>
                <a:lnTo>
                  <a:pt x="136" y="4"/>
                </a:lnTo>
                <a:lnTo>
                  <a:pt x="116" y="0"/>
                </a:lnTo>
                <a:lnTo>
                  <a:pt x="94" y="0"/>
                </a:lnTo>
                <a:lnTo>
                  <a:pt x="94" y="0"/>
                </a:lnTo>
                <a:lnTo>
                  <a:pt x="68" y="0"/>
                </a:lnTo>
                <a:lnTo>
                  <a:pt x="44" y="6"/>
                </a:lnTo>
                <a:lnTo>
                  <a:pt x="22" y="12"/>
                </a:lnTo>
                <a:lnTo>
                  <a:pt x="0" y="22"/>
                </a:lnTo>
                <a:lnTo>
                  <a:pt x="10" y="42"/>
                </a:lnTo>
                <a:lnTo>
                  <a:pt x="10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66" name="Freeform 143">
            <a:extLst>
              <a:ext uri="{FF2B5EF4-FFF2-40B4-BE49-F238E27FC236}">
                <a16:creationId xmlns:a16="http://schemas.microsoft.com/office/drawing/2014/main" id="{EECB9138-C8DD-461A-B748-DEDCC60C0EFF}"/>
              </a:ext>
            </a:extLst>
          </p:cNvPr>
          <p:cNvSpPr>
            <a:spLocks/>
          </p:cNvSpPr>
          <p:nvPr/>
        </p:nvSpPr>
        <p:spPr bwMode="auto">
          <a:xfrm>
            <a:off x="26845332" y="3840509"/>
            <a:ext cx="449045" cy="452922"/>
          </a:xfrm>
          <a:custGeom>
            <a:avLst/>
            <a:gdLst>
              <a:gd name="T0" fmla="*/ 52 w 292"/>
              <a:gd name="T1" fmla="*/ 64 h 298"/>
              <a:gd name="T2" fmla="*/ 72 w 292"/>
              <a:gd name="T3" fmla="*/ 46 h 298"/>
              <a:gd name="T4" fmla="*/ 94 w 292"/>
              <a:gd name="T5" fmla="*/ 34 h 298"/>
              <a:gd name="T6" fmla="*/ 118 w 292"/>
              <a:gd name="T7" fmla="*/ 26 h 298"/>
              <a:gd name="T8" fmla="*/ 144 w 292"/>
              <a:gd name="T9" fmla="*/ 24 h 298"/>
              <a:gd name="T10" fmla="*/ 156 w 292"/>
              <a:gd name="T11" fmla="*/ 24 h 298"/>
              <a:gd name="T12" fmla="*/ 180 w 292"/>
              <a:gd name="T13" fmla="*/ 30 h 298"/>
              <a:gd name="T14" fmla="*/ 214 w 292"/>
              <a:gd name="T15" fmla="*/ 44 h 298"/>
              <a:gd name="T16" fmla="*/ 232 w 292"/>
              <a:gd name="T17" fmla="*/ 60 h 298"/>
              <a:gd name="T18" fmla="*/ 258 w 292"/>
              <a:gd name="T19" fmla="*/ 100 h 298"/>
              <a:gd name="T20" fmla="*/ 266 w 292"/>
              <a:gd name="T21" fmla="*/ 124 h 298"/>
              <a:gd name="T22" fmla="*/ 268 w 292"/>
              <a:gd name="T23" fmla="*/ 148 h 298"/>
              <a:gd name="T24" fmla="*/ 268 w 292"/>
              <a:gd name="T25" fmla="*/ 162 h 298"/>
              <a:gd name="T26" fmla="*/ 262 w 292"/>
              <a:gd name="T27" fmla="*/ 186 h 298"/>
              <a:gd name="T28" fmla="*/ 246 w 292"/>
              <a:gd name="T29" fmla="*/ 218 h 298"/>
              <a:gd name="T30" fmla="*/ 232 w 292"/>
              <a:gd name="T31" fmla="*/ 236 h 298"/>
              <a:gd name="T32" fmla="*/ 192 w 292"/>
              <a:gd name="T33" fmla="*/ 264 h 298"/>
              <a:gd name="T34" fmla="*/ 168 w 292"/>
              <a:gd name="T35" fmla="*/ 270 h 298"/>
              <a:gd name="T36" fmla="*/ 144 w 292"/>
              <a:gd name="T37" fmla="*/ 274 h 298"/>
              <a:gd name="T38" fmla="*/ 122 w 292"/>
              <a:gd name="T39" fmla="*/ 272 h 298"/>
              <a:gd name="T40" fmla="*/ 84 w 292"/>
              <a:gd name="T41" fmla="*/ 258 h 298"/>
              <a:gd name="T42" fmla="*/ 52 w 292"/>
              <a:gd name="T43" fmla="*/ 232 h 298"/>
              <a:gd name="T44" fmla="*/ 30 w 292"/>
              <a:gd name="T45" fmla="*/ 198 h 298"/>
              <a:gd name="T46" fmla="*/ 0 w 292"/>
              <a:gd name="T47" fmla="*/ 184 h 298"/>
              <a:gd name="T48" fmla="*/ 8 w 292"/>
              <a:gd name="T49" fmla="*/ 206 h 298"/>
              <a:gd name="T50" fmla="*/ 34 w 292"/>
              <a:gd name="T51" fmla="*/ 248 h 298"/>
              <a:gd name="T52" fmla="*/ 72 w 292"/>
              <a:gd name="T53" fmla="*/ 278 h 298"/>
              <a:gd name="T54" fmla="*/ 118 w 292"/>
              <a:gd name="T55" fmla="*/ 296 h 298"/>
              <a:gd name="T56" fmla="*/ 144 w 292"/>
              <a:gd name="T57" fmla="*/ 298 h 298"/>
              <a:gd name="T58" fmla="*/ 174 w 292"/>
              <a:gd name="T59" fmla="*/ 294 h 298"/>
              <a:gd name="T60" fmla="*/ 202 w 292"/>
              <a:gd name="T61" fmla="*/ 286 h 298"/>
              <a:gd name="T62" fmla="*/ 226 w 292"/>
              <a:gd name="T63" fmla="*/ 272 h 298"/>
              <a:gd name="T64" fmla="*/ 248 w 292"/>
              <a:gd name="T65" fmla="*/ 254 h 298"/>
              <a:gd name="T66" fmla="*/ 258 w 292"/>
              <a:gd name="T67" fmla="*/ 244 h 298"/>
              <a:gd name="T68" fmla="*/ 274 w 292"/>
              <a:gd name="T69" fmla="*/ 220 h 298"/>
              <a:gd name="T70" fmla="*/ 286 w 292"/>
              <a:gd name="T71" fmla="*/ 192 h 298"/>
              <a:gd name="T72" fmla="*/ 290 w 292"/>
              <a:gd name="T73" fmla="*/ 164 h 298"/>
              <a:gd name="T74" fmla="*/ 292 w 292"/>
              <a:gd name="T75" fmla="*/ 148 h 298"/>
              <a:gd name="T76" fmla="*/ 288 w 292"/>
              <a:gd name="T77" fmla="*/ 118 h 298"/>
              <a:gd name="T78" fmla="*/ 280 w 292"/>
              <a:gd name="T79" fmla="*/ 90 h 298"/>
              <a:gd name="T80" fmla="*/ 266 w 292"/>
              <a:gd name="T81" fmla="*/ 66 h 298"/>
              <a:gd name="T82" fmla="*/ 248 w 292"/>
              <a:gd name="T83" fmla="*/ 44 h 298"/>
              <a:gd name="T84" fmla="*/ 238 w 292"/>
              <a:gd name="T85" fmla="*/ 34 h 298"/>
              <a:gd name="T86" fmla="*/ 214 w 292"/>
              <a:gd name="T87" fmla="*/ 18 h 298"/>
              <a:gd name="T88" fmla="*/ 188 w 292"/>
              <a:gd name="T89" fmla="*/ 6 h 298"/>
              <a:gd name="T90" fmla="*/ 158 w 292"/>
              <a:gd name="T91" fmla="*/ 0 h 298"/>
              <a:gd name="T92" fmla="*/ 144 w 292"/>
              <a:gd name="T93" fmla="*/ 0 h 298"/>
              <a:gd name="T94" fmla="*/ 112 w 292"/>
              <a:gd name="T95" fmla="*/ 2 h 298"/>
              <a:gd name="T96" fmla="*/ 84 w 292"/>
              <a:gd name="T97" fmla="*/ 12 h 298"/>
              <a:gd name="T98" fmla="*/ 58 w 292"/>
              <a:gd name="T99" fmla="*/ 28 h 298"/>
              <a:gd name="T100" fmla="*/ 34 w 292"/>
              <a:gd name="T101" fmla="*/ 48 h 298"/>
              <a:gd name="T102" fmla="*/ 52 w 292"/>
              <a:gd name="T103" fmla="*/ 64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92" h="298">
                <a:moveTo>
                  <a:pt x="52" y="64"/>
                </a:moveTo>
                <a:lnTo>
                  <a:pt x="52" y="64"/>
                </a:lnTo>
                <a:lnTo>
                  <a:pt x="62" y="54"/>
                </a:lnTo>
                <a:lnTo>
                  <a:pt x="72" y="46"/>
                </a:lnTo>
                <a:lnTo>
                  <a:pt x="82" y="40"/>
                </a:lnTo>
                <a:lnTo>
                  <a:pt x="94" y="34"/>
                </a:lnTo>
                <a:lnTo>
                  <a:pt x="106" y="30"/>
                </a:lnTo>
                <a:lnTo>
                  <a:pt x="118" y="26"/>
                </a:lnTo>
                <a:lnTo>
                  <a:pt x="130" y="24"/>
                </a:lnTo>
                <a:lnTo>
                  <a:pt x="144" y="24"/>
                </a:lnTo>
                <a:lnTo>
                  <a:pt x="144" y="24"/>
                </a:lnTo>
                <a:lnTo>
                  <a:pt x="156" y="24"/>
                </a:lnTo>
                <a:lnTo>
                  <a:pt x="168" y="26"/>
                </a:lnTo>
                <a:lnTo>
                  <a:pt x="180" y="30"/>
                </a:lnTo>
                <a:lnTo>
                  <a:pt x="192" y="34"/>
                </a:lnTo>
                <a:lnTo>
                  <a:pt x="214" y="44"/>
                </a:lnTo>
                <a:lnTo>
                  <a:pt x="232" y="60"/>
                </a:lnTo>
                <a:lnTo>
                  <a:pt x="232" y="60"/>
                </a:lnTo>
                <a:lnTo>
                  <a:pt x="246" y="78"/>
                </a:lnTo>
                <a:lnTo>
                  <a:pt x="258" y="100"/>
                </a:lnTo>
                <a:lnTo>
                  <a:pt x="262" y="112"/>
                </a:lnTo>
                <a:lnTo>
                  <a:pt x="266" y="124"/>
                </a:lnTo>
                <a:lnTo>
                  <a:pt x="268" y="136"/>
                </a:lnTo>
                <a:lnTo>
                  <a:pt x="268" y="148"/>
                </a:lnTo>
                <a:lnTo>
                  <a:pt x="268" y="148"/>
                </a:lnTo>
                <a:lnTo>
                  <a:pt x="268" y="162"/>
                </a:lnTo>
                <a:lnTo>
                  <a:pt x="266" y="174"/>
                </a:lnTo>
                <a:lnTo>
                  <a:pt x="262" y="186"/>
                </a:lnTo>
                <a:lnTo>
                  <a:pt x="258" y="196"/>
                </a:lnTo>
                <a:lnTo>
                  <a:pt x="246" y="218"/>
                </a:lnTo>
                <a:lnTo>
                  <a:pt x="232" y="236"/>
                </a:lnTo>
                <a:lnTo>
                  <a:pt x="232" y="236"/>
                </a:lnTo>
                <a:lnTo>
                  <a:pt x="214" y="252"/>
                </a:lnTo>
                <a:lnTo>
                  <a:pt x="192" y="264"/>
                </a:lnTo>
                <a:lnTo>
                  <a:pt x="180" y="268"/>
                </a:lnTo>
                <a:lnTo>
                  <a:pt x="168" y="270"/>
                </a:lnTo>
                <a:lnTo>
                  <a:pt x="156" y="272"/>
                </a:lnTo>
                <a:lnTo>
                  <a:pt x="144" y="274"/>
                </a:lnTo>
                <a:lnTo>
                  <a:pt x="144" y="274"/>
                </a:lnTo>
                <a:lnTo>
                  <a:pt x="122" y="272"/>
                </a:lnTo>
                <a:lnTo>
                  <a:pt x="102" y="266"/>
                </a:lnTo>
                <a:lnTo>
                  <a:pt x="84" y="258"/>
                </a:lnTo>
                <a:lnTo>
                  <a:pt x="66" y="246"/>
                </a:lnTo>
                <a:lnTo>
                  <a:pt x="52" y="232"/>
                </a:lnTo>
                <a:lnTo>
                  <a:pt x="40" y="216"/>
                </a:lnTo>
                <a:lnTo>
                  <a:pt x="30" y="198"/>
                </a:lnTo>
                <a:lnTo>
                  <a:pt x="24" y="178"/>
                </a:lnTo>
                <a:lnTo>
                  <a:pt x="0" y="184"/>
                </a:lnTo>
                <a:lnTo>
                  <a:pt x="0" y="184"/>
                </a:lnTo>
                <a:lnTo>
                  <a:pt x="8" y="206"/>
                </a:lnTo>
                <a:lnTo>
                  <a:pt x="20" y="228"/>
                </a:lnTo>
                <a:lnTo>
                  <a:pt x="34" y="248"/>
                </a:lnTo>
                <a:lnTo>
                  <a:pt x="52" y="264"/>
                </a:lnTo>
                <a:lnTo>
                  <a:pt x="72" y="278"/>
                </a:lnTo>
                <a:lnTo>
                  <a:pt x="94" y="288"/>
                </a:lnTo>
                <a:lnTo>
                  <a:pt x="118" y="296"/>
                </a:lnTo>
                <a:lnTo>
                  <a:pt x="144" y="298"/>
                </a:lnTo>
                <a:lnTo>
                  <a:pt x="144" y="298"/>
                </a:lnTo>
                <a:lnTo>
                  <a:pt x="158" y="296"/>
                </a:lnTo>
                <a:lnTo>
                  <a:pt x="174" y="294"/>
                </a:lnTo>
                <a:lnTo>
                  <a:pt x="188" y="290"/>
                </a:lnTo>
                <a:lnTo>
                  <a:pt x="202" y="286"/>
                </a:lnTo>
                <a:lnTo>
                  <a:pt x="214" y="280"/>
                </a:lnTo>
                <a:lnTo>
                  <a:pt x="226" y="272"/>
                </a:lnTo>
                <a:lnTo>
                  <a:pt x="238" y="264"/>
                </a:lnTo>
                <a:lnTo>
                  <a:pt x="248" y="254"/>
                </a:lnTo>
                <a:lnTo>
                  <a:pt x="248" y="254"/>
                </a:lnTo>
                <a:lnTo>
                  <a:pt x="258" y="244"/>
                </a:lnTo>
                <a:lnTo>
                  <a:pt x="266" y="232"/>
                </a:lnTo>
                <a:lnTo>
                  <a:pt x="274" y="220"/>
                </a:lnTo>
                <a:lnTo>
                  <a:pt x="280" y="206"/>
                </a:lnTo>
                <a:lnTo>
                  <a:pt x="286" y="192"/>
                </a:lnTo>
                <a:lnTo>
                  <a:pt x="288" y="178"/>
                </a:lnTo>
                <a:lnTo>
                  <a:pt x="290" y="164"/>
                </a:lnTo>
                <a:lnTo>
                  <a:pt x="292" y="148"/>
                </a:lnTo>
                <a:lnTo>
                  <a:pt x="292" y="148"/>
                </a:lnTo>
                <a:lnTo>
                  <a:pt x="290" y="134"/>
                </a:lnTo>
                <a:lnTo>
                  <a:pt x="288" y="118"/>
                </a:lnTo>
                <a:lnTo>
                  <a:pt x="286" y="104"/>
                </a:lnTo>
                <a:lnTo>
                  <a:pt x="280" y="90"/>
                </a:lnTo>
                <a:lnTo>
                  <a:pt x="274" y="78"/>
                </a:lnTo>
                <a:lnTo>
                  <a:pt x="266" y="66"/>
                </a:lnTo>
                <a:lnTo>
                  <a:pt x="258" y="54"/>
                </a:lnTo>
                <a:lnTo>
                  <a:pt x="248" y="44"/>
                </a:lnTo>
                <a:lnTo>
                  <a:pt x="248" y="44"/>
                </a:lnTo>
                <a:lnTo>
                  <a:pt x="238" y="34"/>
                </a:lnTo>
                <a:lnTo>
                  <a:pt x="226" y="24"/>
                </a:lnTo>
                <a:lnTo>
                  <a:pt x="214" y="18"/>
                </a:lnTo>
                <a:lnTo>
                  <a:pt x="202" y="12"/>
                </a:lnTo>
                <a:lnTo>
                  <a:pt x="188" y="6"/>
                </a:lnTo>
                <a:lnTo>
                  <a:pt x="174" y="2"/>
                </a:lnTo>
                <a:lnTo>
                  <a:pt x="158" y="0"/>
                </a:lnTo>
                <a:lnTo>
                  <a:pt x="144" y="0"/>
                </a:lnTo>
                <a:lnTo>
                  <a:pt x="144" y="0"/>
                </a:lnTo>
                <a:lnTo>
                  <a:pt x="128" y="0"/>
                </a:lnTo>
                <a:lnTo>
                  <a:pt x="112" y="2"/>
                </a:lnTo>
                <a:lnTo>
                  <a:pt x="98" y="6"/>
                </a:lnTo>
                <a:lnTo>
                  <a:pt x="84" y="12"/>
                </a:lnTo>
                <a:lnTo>
                  <a:pt x="70" y="20"/>
                </a:lnTo>
                <a:lnTo>
                  <a:pt x="58" y="28"/>
                </a:lnTo>
                <a:lnTo>
                  <a:pt x="46" y="36"/>
                </a:lnTo>
                <a:lnTo>
                  <a:pt x="34" y="48"/>
                </a:lnTo>
                <a:lnTo>
                  <a:pt x="52" y="64"/>
                </a:lnTo>
                <a:lnTo>
                  <a:pt x="52" y="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67" name="Freeform 144">
            <a:extLst>
              <a:ext uri="{FF2B5EF4-FFF2-40B4-BE49-F238E27FC236}">
                <a16:creationId xmlns:a16="http://schemas.microsoft.com/office/drawing/2014/main" id="{CD06BF6E-02F8-487A-B3EE-B12AC61D0BA5}"/>
              </a:ext>
            </a:extLst>
          </p:cNvPr>
          <p:cNvSpPr>
            <a:spLocks/>
          </p:cNvSpPr>
          <p:nvPr/>
        </p:nvSpPr>
        <p:spPr bwMode="auto">
          <a:xfrm>
            <a:off x="25915753" y="4275484"/>
            <a:ext cx="470575" cy="519796"/>
          </a:xfrm>
          <a:custGeom>
            <a:avLst/>
            <a:gdLst>
              <a:gd name="T0" fmla="*/ 306 w 306"/>
              <a:gd name="T1" fmla="*/ 22 h 342"/>
              <a:gd name="T2" fmla="*/ 306 w 306"/>
              <a:gd name="T3" fmla="*/ 22 h 342"/>
              <a:gd name="T4" fmla="*/ 284 w 306"/>
              <a:gd name="T5" fmla="*/ 12 h 342"/>
              <a:gd name="T6" fmla="*/ 260 w 306"/>
              <a:gd name="T7" fmla="*/ 6 h 342"/>
              <a:gd name="T8" fmla="*/ 236 w 306"/>
              <a:gd name="T9" fmla="*/ 0 h 342"/>
              <a:gd name="T10" fmla="*/ 212 w 306"/>
              <a:gd name="T11" fmla="*/ 0 h 342"/>
              <a:gd name="T12" fmla="*/ 212 w 306"/>
              <a:gd name="T13" fmla="*/ 0 h 342"/>
              <a:gd name="T14" fmla="*/ 190 w 306"/>
              <a:gd name="T15" fmla="*/ 0 h 342"/>
              <a:gd name="T16" fmla="*/ 170 w 306"/>
              <a:gd name="T17" fmla="*/ 4 h 342"/>
              <a:gd name="T18" fmla="*/ 150 w 306"/>
              <a:gd name="T19" fmla="*/ 8 h 342"/>
              <a:gd name="T20" fmla="*/ 130 w 306"/>
              <a:gd name="T21" fmla="*/ 16 h 342"/>
              <a:gd name="T22" fmla="*/ 112 w 306"/>
              <a:gd name="T23" fmla="*/ 24 h 342"/>
              <a:gd name="T24" fmla="*/ 94 w 306"/>
              <a:gd name="T25" fmla="*/ 36 h 342"/>
              <a:gd name="T26" fmla="*/ 78 w 306"/>
              <a:gd name="T27" fmla="*/ 48 h 342"/>
              <a:gd name="T28" fmla="*/ 62 w 306"/>
              <a:gd name="T29" fmla="*/ 62 h 342"/>
              <a:gd name="T30" fmla="*/ 62 w 306"/>
              <a:gd name="T31" fmla="*/ 62 h 342"/>
              <a:gd name="T32" fmla="*/ 50 w 306"/>
              <a:gd name="T33" fmla="*/ 76 h 342"/>
              <a:gd name="T34" fmla="*/ 36 w 306"/>
              <a:gd name="T35" fmla="*/ 92 h 342"/>
              <a:gd name="T36" fmla="*/ 26 w 306"/>
              <a:gd name="T37" fmla="*/ 110 h 342"/>
              <a:gd name="T38" fmla="*/ 18 w 306"/>
              <a:gd name="T39" fmla="*/ 128 h 342"/>
              <a:gd name="T40" fmla="*/ 10 w 306"/>
              <a:gd name="T41" fmla="*/ 148 h 342"/>
              <a:gd name="T42" fmla="*/ 6 w 306"/>
              <a:gd name="T43" fmla="*/ 168 h 342"/>
              <a:gd name="T44" fmla="*/ 2 w 306"/>
              <a:gd name="T45" fmla="*/ 190 h 342"/>
              <a:gd name="T46" fmla="*/ 0 w 306"/>
              <a:gd name="T47" fmla="*/ 212 h 342"/>
              <a:gd name="T48" fmla="*/ 0 w 306"/>
              <a:gd name="T49" fmla="*/ 342 h 342"/>
              <a:gd name="T50" fmla="*/ 24 w 306"/>
              <a:gd name="T51" fmla="*/ 342 h 342"/>
              <a:gd name="T52" fmla="*/ 24 w 306"/>
              <a:gd name="T53" fmla="*/ 212 h 342"/>
              <a:gd name="T54" fmla="*/ 24 w 306"/>
              <a:gd name="T55" fmla="*/ 212 h 342"/>
              <a:gd name="T56" fmla="*/ 26 w 306"/>
              <a:gd name="T57" fmla="*/ 192 h 342"/>
              <a:gd name="T58" fmla="*/ 28 w 306"/>
              <a:gd name="T59" fmla="*/ 174 h 342"/>
              <a:gd name="T60" fmla="*/ 34 w 306"/>
              <a:gd name="T61" fmla="*/ 156 h 342"/>
              <a:gd name="T62" fmla="*/ 40 w 306"/>
              <a:gd name="T63" fmla="*/ 138 h 342"/>
              <a:gd name="T64" fmla="*/ 48 w 306"/>
              <a:gd name="T65" fmla="*/ 122 h 342"/>
              <a:gd name="T66" fmla="*/ 56 w 306"/>
              <a:gd name="T67" fmla="*/ 106 h 342"/>
              <a:gd name="T68" fmla="*/ 68 w 306"/>
              <a:gd name="T69" fmla="*/ 92 h 342"/>
              <a:gd name="T70" fmla="*/ 80 w 306"/>
              <a:gd name="T71" fmla="*/ 78 h 342"/>
              <a:gd name="T72" fmla="*/ 80 w 306"/>
              <a:gd name="T73" fmla="*/ 78 h 342"/>
              <a:gd name="T74" fmla="*/ 92 w 306"/>
              <a:gd name="T75" fmla="*/ 66 h 342"/>
              <a:gd name="T76" fmla="*/ 108 w 306"/>
              <a:gd name="T77" fmla="*/ 56 h 342"/>
              <a:gd name="T78" fmla="*/ 122 w 306"/>
              <a:gd name="T79" fmla="*/ 46 h 342"/>
              <a:gd name="T80" fmla="*/ 140 w 306"/>
              <a:gd name="T81" fmla="*/ 38 h 342"/>
              <a:gd name="T82" fmla="*/ 156 w 306"/>
              <a:gd name="T83" fmla="*/ 32 h 342"/>
              <a:gd name="T84" fmla="*/ 174 w 306"/>
              <a:gd name="T85" fmla="*/ 28 h 342"/>
              <a:gd name="T86" fmla="*/ 192 w 306"/>
              <a:gd name="T87" fmla="*/ 24 h 342"/>
              <a:gd name="T88" fmla="*/ 212 w 306"/>
              <a:gd name="T89" fmla="*/ 24 h 342"/>
              <a:gd name="T90" fmla="*/ 212 w 306"/>
              <a:gd name="T91" fmla="*/ 24 h 342"/>
              <a:gd name="T92" fmla="*/ 234 w 306"/>
              <a:gd name="T93" fmla="*/ 24 h 342"/>
              <a:gd name="T94" fmla="*/ 256 w 306"/>
              <a:gd name="T95" fmla="*/ 28 h 342"/>
              <a:gd name="T96" fmla="*/ 276 w 306"/>
              <a:gd name="T97" fmla="*/ 34 h 342"/>
              <a:gd name="T98" fmla="*/ 296 w 306"/>
              <a:gd name="T99" fmla="*/ 42 h 342"/>
              <a:gd name="T100" fmla="*/ 306 w 306"/>
              <a:gd name="T101" fmla="*/ 22 h 342"/>
              <a:gd name="T102" fmla="*/ 306 w 306"/>
              <a:gd name="T103" fmla="*/ 22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06" h="342">
                <a:moveTo>
                  <a:pt x="306" y="22"/>
                </a:moveTo>
                <a:lnTo>
                  <a:pt x="306" y="22"/>
                </a:lnTo>
                <a:lnTo>
                  <a:pt x="284" y="12"/>
                </a:lnTo>
                <a:lnTo>
                  <a:pt x="260" y="6"/>
                </a:lnTo>
                <a:lnTo>
                  <a:pt x="236" y="0"/>
                </a:lnTo>
                <a:lnTo>
                  <a:pt x="212" y="0"/>
                </a:lnTo>
                <a:lnTo>
                  <a:pt x="212" y="0"/>
                </a:lnTo>
                <a:lnTo>
                  <a:pt x="190" y="0"/>
                </a:lnTo>
                <a:lnTo>
                  <a:pt x="170" y="4"/>
                </a:lnTo>
                <a:lnTo>
                  <a:pt x="150" y="8"/>
                </a:lnTo>
                <a:lnTo>
                  <a:pt x="130" y="16"/>
                </a:lnTo>
                <a:lnTo>
                  <a:pt x="112" y="24"/>
                </a:lnTo>
                <a:lnTo>
                  <a:pt x="94" y="36"/>
                </a:lnTo>
                <a:lnTo>
                  <a:pt x="78" y="48"/>
                </a:lnTo>
                <a:lnTo>
                  <a:pt x="62" y="62"/>
                </a:lnTo>
                <a:lnTo>
                  <a:pt x="62" y="62"/>
                </a:lnTo>
                <a:lnTo>
                  <a:pt x="50" y="76"/>
                </a:lnTo>
                <a:lnTo>
                  <a:pt x="36" y="92"/>
                </a:lnTo>
                <a:lnTo>
                  <a:pt x="26" y="110"/>
                </a:lnTo>
                <a:lnTo>
                  <a:pt x="18" y="128"/>
                </a:lnTo>
                <a:lnTo>
                  <a:pt x="10" y="148"/>
                </a:lnTo>
                <a:lnTo>
                  <a:pt x="6" y="168"/>
                </a:lnTo>
                <a:lnTo>
                  <a:pt x="2" y="190"/>
                </a:lnTo>
                <a:lnTo>
                  <a:pt x="0" y="212"/>
                </a:lnTo>
                <a:lnTo>
                  <a:pt x="0" y="342"/>
                </a:lnTo>
                <a:lnTo>
                  <a:pt x="24" y="342"/>
                </a:lnTo>
                <a:lnTo>
                  <a:pt x="24" y="212"/>
                </a:lnTo>
                <a:lnTo>
                  <a:pt x="24" y="212"/>
                </a:lnTo>
                <a:lnTo>
                  <a:pt x="26" y="192"/>
                </a:lnTo>
                <a:lnTo>
                  <a:pt x="28" y="174"/>
                </a:lnTo>
                <a:lnTo>
                  <a:pt x="34" y="156"/>
                </a:lnTo>
                <a:lnTo>
                  <a:pt x="40" y="138"/>
                </a:lnTo>
                <a:lnTo>
                  <a:pt x="48" y="122"/>
                </a:lnTo>
                <a:lnTo>
                  <a:pt x="56" y="106"/>
                </a:lnTo>
                <a:lnTo>
                  <a:pt x="68" y="92"/>
                </a:lnTo>
                <a:lnTo>
                  <a:pt x="80" y="78"/>
                </a:lnTo>
                <a:lnTo>
                  <a:pt x="80" y="78"/>
                </a:lnTo>
                <a:lnTo>
                  <a:pt x="92" y="66"/>
                </a:lnTo>
                <a:lnTo>
                  <a:pt x="108" y="56"/>
                </a:lnTo>
                <a:lnTo>
                  <a:pt x="122" y="46"/>
                </a:lnTo>
                <a:lnTo>
                  <a:pt x="140" y="38"/>
                </a:lnTo>
                <a:lnTo>
                  <a:pt x="156" y="32"/>
                </a:lnTo>
                <a:lnTo>
                  <a:pt x="174" y="28"/>
                </a:lnTo>
                <a:lnTo>
                  <a:pt x="192" y="24"/>
                </a:lnTo>
                <a:lnTo>
                  <a:pt x="212" y="24"/>
                </a:lnTo>
                <a:lnTo>
                  <a:pt x="212" y="24"/>
                </a:lnTo>
                <a:lnTo>
                  <a:pt x="234" y="24"/>
                </a:lnTo>
                <a:lnTo>
                  <a:pt x="256" y="28"/>
                </a:lnTo>
                <a:lnTo>
                  <a:pt x="276" y="34"/>
                </a:lnTo>
                <a:lnTo>
                  <a:pt x="296" y="42"/>
                </a:lnTo>
                <a:lnTo>
                  <a:pt x="306" y="22"/>
                </a:lnTo>
                <a:lnTo>
                  <a:pt x="306" y="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68" name="Freeform 145">
            <a:extLst>
              <a:ext uri="{FF2B5EF4-FFF2-40B4-BE49-F238E27FC236}">
                <a16:creationId xmlns:a16="http://schemas.microsoft.com/office/drawing/2014/main" id="{10A049B5-A6DA-48A8-B05C-D0BB9D1878C6}"/>
              </a:ext>
            </a:extLst>
          </p:cNvPr>
          <p:cNvSpPr>
            <a:spLocks/>
          </p:cNvSpPr>
          <p:nvPr/>
        </p:nvSpPr>
        <p:spPr bwMode="auto">
          <a:xfrm>
            <a:off x="26016657" y="3840509"/>
            <a:ext cx="449045" cy="452922"/>
          </a:xfrm>
          <a:custGeom>
            <a:avLst/>
            <a:gdLst>
              <a:gd name="T0" fmla="*/ 256 w 292"/>
              <a:gd name="T1" fmla="*/ 48 h 298"/>
              <a:gd name="T2" fmla="*/ 234 w 292"/>
              <a:gd name="T3" fmla="*/ 28 h 298"/>
              <a:gd name="T4" fmla="*/ 208 w 292"/>
              <a:gd name="T5" fmla="*/ 12 h 298"/>
              <a:gd name="T6" fmla="*/ 180 w 292"/>
              <a:gd name="T7" fmla="*/ 2 h 298"/>
              <a:gd name="T8" fmla="*/ 148 w 292"/>
              <a:gd name="T9" fmla="*/ 0 h 298"/>
              <a:gd name="T10" fmla="*/ 132 w 292"/>
              <a:gd name="T11" fmla="*/ 0 h 298"/>
              <a:gd name="T12" fmla="*/ 104 w 292"/>
              <a:gd name="T13" fmla="*/ 6 h 298"/>
              <a:gd name="T14" fmla="*/ 78 w 292"/>
              <a:gd name="T15" fmla="*/ 18 h 298"/>
              <a:gd name="T16" fmla="*/ 54 w 292"/>
              <a:gd name="T17" fmla="*/ 34 h 298"/>
              <a:gd name="T18" fmla="*/ 44 w 292"/>
              <a:gd name="T19" fmla="*/ 44 h 298"/>
              <a:gd name="T20" fmla="*/ 26 w 292"/>
              <a:gd name="T21" fmla="*/ 66 h 298"/>
              <a:gd name="T22" fmla="*/ 12 w 292"/>
              <a:gd name="T23" fmla="*/ 90 h 298"/>
              <a:gd name="T24" fmla="*/ 2 w 292"/>
              <a:gd name="T25" fmla="*/ 118 h 298"/>
              <a:gd name="T26" fmla="*/ 0 w 292"/>
              <a:gd name="T27" fmla="*/ 148 h 298"/>
              <a:gd name="T28" fmla="*/ 0 w 292"/>
              <a:gd name="T29" fmla="*/ 164 h 298"/>
              <a:gd name="T30" fmla="*/ 6 w 292"/>
              <a:gd name="T31" fmla="*/ 192 h 298"/>
              <a:gd name="T32" fmla="*/ 18 w 292"/>
              <a:gd name="T33" fmla="*/ 220 h 298"/>
              <a:gd name="T34" fmla="*/ 34 w 292"/>
              <a:gd name="T35" fmla="*/ 244 h 298"/>
              <a:gd name="T36" fmla="*/ 44 w 292"/>
              <a:gd name="T37" fmla="*/ 254 h 298"/>
              <a:gd name="T38" fmla="*/ 66 w 292"/>
              <a:gd name="T39" fmla="*/ 272 h 298"/>
              <a:gd name="T40" fmla="*/ 90 w 292"/>
              <a:gd name="T41" fmla="*/ 286 h 298"/>
              <a:gd name="T42" fmla="*/ 118 w 292"/>
              <a:gd name="T43" fmla="*/ 294 h 298"/>
              <a:gd name="T44" fmla="*/ 148 w 292"/>
              <a:gd name="T45" fmla="*/ 298 h 298"/>
              <a:gd name="T46" fmla="*/ 174 w 292"/>
              <a:gd name="T47" fmla="*/ 296 h 298"/>
              <a:gd name="T48" fmla="*/ 220 w 292"/>
              <a:gd name="T49" fmla="*/ 278 h 298"/>
              <a:gd name="T50" fmla="*/ 258 w 292"/>
              <a:gd name="T51" fmla="*/ 248 h 298"/>
              <a:gd name="T52" fmla="*/ 284 w 292"/>
              <a:gd name="T53" fmla="*/ 206 h 298"/>
              <a:gd name="T54" fmla="*/ 268 w 292"/>
              <a:gd name="T55" fmla="*/ 178 h 298"/>
              <a:gd name="T56" fmla="*/ 262 w 292"/>
              <a:gd name="T57" fmla="*/ 198 h 298"/>
              <a:gd name="T58" fmla="*/ 240 w 292"/>
              <a:gd name="T59" fmla="*/ 232 h 298"/>
              <a:gd name="T60" fmla="*/ 208 w 292"/>
              <a:gd name="T61" fmla="*/ 258 h 298"/>
              <a:gd name="T62" fmla="*/ 170 w 292"/>
              <a:gd name="T63" fmla="*/ 272 h 298"/>
              <a:gd name="T64" fmla="*/ 148 w 292"/>
              <a:gd name="T65" fmla="*/ 274 h 298"/>
              <a:gd name="T66" fmla="*/ 122 w 292"/>
              <a:gd name="T67" fmla="*/ 270 h 298"/>
              <a:gd name="T68" fmla="*/ 100 w 292"/>
              <a:gd name="T69" fmla="*/ 264 h 298"/>
              <a:gd name="T70" fmla="*/ 60 w 292"/>
              <a:gd name="T71" fmla="*/ 236 h 298"/>
              <a:gd name="T72" fmla="*/ 46 w 292"/>
              <a:gd name="T73" fmla="*/ 218 h 298"/>
              <a:gd name="T74" fmla="*/ 30 w 292"/>
              <a:gd name="T75" fmla="*/ 186 h 298"/>
              <a:gd name="T76" fmla="*/ 24 w 292"/>
              <a:gd name="T77" fmla="*/ 162 h 298"/>
              <a:gd name="T78" fmla="*/ 24 w 292"/>
              <a:gd name="T79" fmla="*/ 148 h 298"/>
              <a:gd name="T80" fmla="*/ 26 w 292"/>
              <a:gd name="T81" fmla="*/ 124 h 298"/>
              <a:gd name="T82" fmla="*/ 34 w 292"/>
              <a:gd name="T83" fmla="*/ 100 h 298"/>
              <a:gd name="T84" fmla="*/ 60 w 292"/>
              <a:gd name="T85" fmla="*/ 60 h 298"/>
              <a:gd name="T86" fmla="*/ 78 w 292"/>
              <a:gd name="T87" fmla="*/ 44 h 298"/>
              <a:gd name="T88" fmla="*/ 110 w 292"/>
              <a:gd name="T89" fmla="*/ 30 h 298"/>
              <a:gd name="T90" fmla="*/ 136 w 292"/>
              <a:gd name="T91" fmla="*/ 24 h 298"/>
              <a:gd name="T92" fmla="*/ 148 w 292"/>
              <a:gd name="T93" fmla="*/ 24 h 298"/>
              <a:gd name="T94" fmla="*/ 174 w 292"/>
              <a:gd name="T95" fmla="*/ 26 h 298"/>
              <a:gd name="T96" fmla="*/ 198 w 292"/>
              <a:gd name="T97" fmla="*/ 34 h 298"/>
              <a:gd name="T98" fmla="*/ 220 w 292"/>
              <a:gd name="T99" fmla="*/ 46 h 298"/>
              <a:gd name="T100" fmla="*/ 240 w 292"/>
              <a:gd name="T101" fmla="*/ 64 h 298"/>
              <a:gd name="T102" fmla="*/ 256 w 292"/>
              <a:gd name="T103" fmla="*/ 4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92" h="298">
                <a:moveTo>
                  <a:pt x="256" y="48"/>
                </a:moveTo>
                <a:lnTo>
                  <a:pt x="256" y="48"/>
                </a:lnTo>
                <a:lnTo>
                  <a:pt x="246" y="36"/>
                </a:lnTo>
                <a:lnTo>
                  <a:pt x="234" y="28"/>
                </a:lnTo>
                <a:lnTo>
                  <a:pt x="222" y="20"/>
                </a:lnTo>
                <a:lnTo>
                  <a:pt x="208" y="12"/>
                </a:lnTo>
                <a:lnTo>
                  <a:pt x="194" y="6"/>
                </a:lnTo>
                <a:lnTo>
                  <a:pt x="180" y="2"/>
                </a:lnTo>
                <a:lnTo>
                  <a:pt x="164" y="0"/>
                </a:lnTo>
                <a:lnTo>
                  <a:pt x="148" y="0"/>
                </a:lnTo>
                <a:lnTo>
                  <a:pt x="148" y="0"/>
                </a:lnTo>
                <a:lnTo>
                  <a:pt x="132" y="0"/>
                </a:lnTo>
                <a:lnTo>
                  <a:pt x="118" y="2"/>
                </a:lnTo>
                <a:lnTo>
                  <a:pt x="104" y="6"/>
                </a:lnTo>
                <a:lnTo>
                  <a:pt x="90" y="12"/>
                </a:lnTo>
                <a:lnTo>
                  <a:pt x="78" y="18"/>
                </a:lnTo>
                <a:lnTo>
                  <a:pt x="66" y="24"/>
                </a:lnTo>
                <a:lnTo>
                  <a:pt x="54" y="34"/>
                </a:lnTo>
                <a:lnTo>
                  <a:pt x="44" y="44"/>
                </a:lnTo>
                <a:lnTo>
                  <a:pt x="44" y="44"/>
                </a:lnTo>
                <a:lnTo>
                  <a:pt x="34" y="54"/>
                </a:lnTo>
                <a:lnTo>
                  <a:pt x="26" y="66"/>
                </a:lnTo>
                <a:lnTo>
                  <a:pt x="18" y="78"/>
                </a:lnTo>
                <a:lnTo>
                  <a:pt x="12" y="90"/>
                </a:lnTo>
                <a:lnTo>
                  <a:pt x="6" y="104"/>
                </a:lnTo>
                <a:lnTo>
                  <a:pt x="2" y="118"/>
                </a:lnTo>
                <a:lnTo>
                  <a:pt x="0" y="134"/>
                </a:lnTo>
                <a:lnTo>
                  <a:pt x="0" y="148"/>
                </a:lnTo>
                <a:lnTo>
                  <a:pt x="0" y="148"/>
                </a:lnTo>
                <a:lnTo>
                  <a:pt x="0" y="164"/>
                </a:lnTo>
                <a:lnTo>
                  <a:pt x="2" y="178"/>
                </a:lnTo>
                <a:lnTo>
                  <a:pt x="6" y="192"/>
                </a:lnTo>
                <a:lnTo>
                  <a:pt x="12" y="206"/>
                </a:lnTo>
                <a:lnTo>
                  <a:pt x="18" y="220"/>
                </a:lnTo>
                <a:lnTo>
                  <a:pt x="26" y="232"/>
                </a:lnTo>
                <a:lnTo>
                  <a:pt x="34" y="244"/>
                </a:lnTo>
                <a:lnTo>
                  <a:pt x="44" y="254"/>
                </a:lnTo>
                <a:lnTo>
                  <a:pt x="44" y="254"/>
                </a:lnTo>
                <a:lnTo>
                  <a:pt x="54" y="264"/>
                </a:lnTo>
                <a:lnTo>
                  <a:pt x="66" y="272"/>
                </a:lnTo>
                <a:lnTo>
                  <a:pt x="78" y="280"/>
                </a:lnTo>
                <a:lnTo>
                  <a:pt x="90" y="286"/>
                </a:lnTo>
                <a:lnTo>
                  <a:pt x="104" y="290"/>
                </a:lnTo>
                <a:lnTo>
                  <a:pt x="118" y="294"/>
                </a:lnTo>
                <a:lnTo>
                  <a:pt x="132" y="296"/>
                </a:lnTo>
                <a:lnTo>
                  <a:pt x="148" y="298"/>
                </a:lnTo>
                <a:lnTo>
                  <a:pt x="148" y="298"/>
                </a:lnTo>
                <a:lnTo>
                  <a:pt x="174" y="296"/>
                </a:lnTo>
                <a:lnTo>
                  <a:pt x="198" y="288"/>
                </a:lnTo>
                <a:lnTo>
                  <a:pt x="220" y="278"/>
                </a:lnTo>
                <a:lnTo>
                  <a:pt x="240" y="264"/>
                </a:lnTo>
                <a:lnTo>
                  <a:pt x="258" y="248"/>
                </a:lnTo>
                <a:lnTo>
                  <a:pt x="272" y="228"/>
                </a:lnTo>
                <a:lnTo>
                  <a:pt x="284" y="206"/>
                </a:lnTo>
                <a:lnTo>
                  <a:pt x="292" y="184"/>
                </a:lnTo>
                <a:lnTo>
                  <a:pt x="268" y="178"/>
                </a:lnTo>
                <a:lnTo>
                  <a:pt x="268" y="178"/>
                </a:lnTo>
                <a:lnTo>
                  <a:pt x="262" y="198"/>
                </a:lnTo>
                <a:lnTo>
                  <a:pt x="252" y="216"/>
                </a:lnTo>
                <a:lnTo>
                  <a:pt x="240" y="232"/>
                </a:lnTo>
                <a:lnTo>
                  <a:pt x="226" y="246"/>
                </a:lnTo>
                <a:lnTo>
                  <a:pt x="208" y="258"/>
                </a:lnTo>
                <a:lnTo>
                  <a:pt x="190" y="266"/>
                </a:lnTo>
                <a:lnTo>
                  <a:pt x="170" y="272"/>
                </a:lnTo>
                <a:lnTo>
                  <a:pt x="148" y="274"/>
                </a:lnTo>
                <a:lnTo>
                  <a:pt x="148" y="274"/>
                </a:lnTo>
                <a:lnTo>
                  <a:pt x="136" y="272"/>
                </a:lnTo>
                <a:lnTo>
                  <a:pt x="122" y="270"/>
                </a:lnTo>
                <a:lnTo>
                  <a:pt x="110" y="268"/>
                </a:lnTo>
                <a:lnTo>
                  <a:pt x="100" y="264"/>
                </a:lnTo>
                <a:lnTo>
                  <a:pt x="78" y="252"/>
                </a:lnTo>
                <a:lnTo>
                  <a:pt x="60" y="236"/>
                </a:lnTo>
                <a:lnTo>
                  <a:pt x="60" y="236"/>
                </a:lnTo>
                <a:lnTo>
                  <a:pt x="46" y="218"/>
                </a:lnTo>
                <a:lnTo>
                  <a:pt x="34" y="196"/>
                </a:lnTo>
                <a:lnTo>
                  <a:pt x="30" y="186"/>
                </a:lnTo>
                <a:lnTo>
                  <a:pt x="26" y="174"/>
                </a:lnTo>
                <a:lnTo>
                  <a:pt x="24" y="162"/>
                </a:lnTo>
                <a:lnTo>
                  <a:pt x="24" y="148"/>
                </a:lnTo>
                <a:lnTo>
                  <a:pt x="24" y="148"/>
                </a:lnTo>
                <a:lnTo>
                  <a:pt x="24" y="136"/>
                </a:lnTo>
                <a:lnTo>
                  <a:pt x="26" y="124"/>
                </a:lnTo>
                <a:lnTo>
                  <a:pt x="30" y="112"/>
                </a:lnTo>
                <a:lnTo>
                  <a:pt x="34" y="100"/>
                </a:lnTo>
                <a:lnTo>
                  <a:pt x="46" y="78"/>
                </a:lnTo>
                <a:lnTo>
                  <a:pt x="60" y="60"/>
                </a:lnTo>
                <a:lnTo>
                  <a:pt x="60" y="60"/>
                </a:lnTo>
                <a:lnTo>
                  <a:pt x="78" y="44"/>
                </a:lnTo>
                <a:lnTo>
                  <a:pt x="100" y="34"/>
                </a:lnTo>
                <a:lnTo>
                  <a:pt x="110" y="30"/>
                </a:lnTo>
                <a:lnTo>
                  <a:pt x="122" y="26"/>
                </a:lnTo>
                <a:lnTo>
                  <a:pt x="136" y="24"/>
                </a:lnTo>
                <a:lnTo>
                  <a:pt x="148" y="24"/>
                </a:lnTo>
                <a:lnTo>
                  <a:pt x="148" y="24"/>
                </a:lnTo>
                <a:lnTo>
                  <a:pt x="162" y="24"/>
                </a:lnTo>
                <a:lnTo>
                  <a:pt x="174" y="26"/>
                </a:lnTo>
                <a:lnTo>
                  <a:pt x="186" y="30"/>
                </a:lnTo>
                <a:lnTo>
                  <a:pt x="198" y="34"/>
                </a:lnTo>
                <a:lnTo>
                  <a:pt x="210" y="40"/>
                </a:lnTo>
                <a:lnTo>
                  <a:pt x="220" y="46"/>
                </a:lnTo>
                <a:lnTo>
                  <a:pt x="230" y="54"/>
                </a:lnTo>
                <a:lnTo>
                  <a:pt x="240" y="64"/>
                </a:lnTo>
                <a:lnTo>
                  <a:pt x="256" y="48"/>
                </a:lnTo>
                <a:lnTo>
                  <a:pt x="256" y="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90" name="Rectangle 167">
            <a:extLst>
              <a:ext uri="{FF2B5EF4-FFF2-40B4-BE49-F238E27FC236}">
                <a16:creationId xmlns:a16="http://schemas.microsoft.com/office/drawing/2014/main" id="{6BCB0F5B-6997-404F-B015-ABCD85F97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2772" y="5987164"/>
            <a:ext cx="192360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000" b="1" dirty="0" smtClean="0">
                <a:solidFill>
                  <a:srgbClr val="BE7DBC"/>
                </a:solidFill>
                <a:ea typeface="에스코어 드림 6 Bold" panose="020B0703030302020204" pitchFamily="34" charset="-127"/>
              </a:rPr>
              <a:t>박지선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2" name="Freeform 285">
            <a:extLst>
              <a:ext uri="{FF2B5EF4-FFF2-40B4-BE49-F238E27FC236}">
                <a16:creationId xmlns:a16="http://schemas.microsoft.com/office/drawing/2014/main" id="{8E851C4D-4531-4F3D-8E39-AFDB00E3EE2E}"/>
              </a:ext>
            </a:extLst>
          </p:cNvPr>
          <p:cNvSpPr>
            <a:spLocks/>
          </p:cNvSpPr>
          <p:nvPr/>
        </p:nvSpPr>
        <p:spPr bwMode="auto">
          <a:xfrm>
            <a:off x="7337425" y="10329863"/>
            <a:ext cx="2955925" cy="2419350"/>
          </a:xfrm>
          <a:custGeom>
            <a:avLst/>
            <a:gdLst>
              <a:gd name="T0" fmla="*/ 420 w 1862"/>
              <a:gd name="T1" fmla="*/ 0 h 1524"/>
              <a:gd name="T2" fmla="*/ 378 w 1862"/>
              <a:gd name="T3" fmla="*/ 2 h 1524"/>
              <a:gd name="T4" fmla="*/ 296 w 1862"/>
              <a:gd name="T5" fmla="*/ 18 h 1524"/>
              <a:gd name="T6" fmla="*/ 220 w 1862"/>
              <a:gd name="T7" fmla="*/ 50 h 1524"/>
              <a:gd name="T8" fmla="*/ 152 w 1862"/>
              <a:gd name="T9" fmla="*/ 96 h 1524"/>
              <a:gd name="T10" fmla="*/ 96 w 1862"/>
              <a:gd name="T11" fmla="*/ 152 h 1524"/>
              <a:gd name="T12" fmla="*/ 50 w 1862"/>
              <a:gd name="T13" fmla="*/ 220 h 1524"/>
              <a:gd name="T14" fmla="*/ 18 w 1862"/>
              <a:gd name="T15" fmla="*/ 294 h 1524"/>
              <a:gd name="T16" fmla="*/ 2 w 1862"/>
              <a:gd name="T17" fmla="*/ 376 h 1524"/>
              <a:gd name="T18" fmla="*/ 0 w 1862"/>
              <a:gd name="T19" fmla="*/ 736 h 1524"/>
              <a:gd name="T20" fmla="*/ 2 w 1862"/>
              <a:gd name="T21" fmla="*/ 770 h 1524"/>
              <a:gd name="T22" fmla="*/ 12 w 1862"/>
              <a:gd name="T23" fmla="*/ 836 h 1524"/>
              <a:gd name="T24" fmla="*/ 34 w 1862"/>
              <a:gd name="T25" fmla="*/ 898 h 1524"/>
              <a:gd name="T26" fmla="*/ 64 w 1862"/>
              <a:gd name="T27" fmla="*/ 956 h 1524"/>
              <a:gd name="T28" fmla="*/ 102 w 1862"/>
              <a:gd name="T29" fmla="*/ 1008 h 1524"/>
              <a:gd name="T30" fmla="*/ 148 w 1862"/>
              <a:gd name="T31" fmla="*/ 1052 h 1524"/>
              <a:gd name="T32" fmla="*/ 200 w 1862"/>
              <a:gd name="T33" fmla="*/ 1090 h 1524"/>
              <a:gd name="T34" fmla="*/ 258 w 1862"/>
              <a:gd name="T35" fmla="*/ 1120 h 1524"/>
              <a:gd name="T36" fmla="*/ 288 w 1862"/>
              <a:gd name="T37" fmla="*/ 1524 h 1524"/>
              <a:gd name="T38" fmla="*/ 1442 w 1862"/>
              <a:gd name="T39" fmla="*/ 1156 h 1524"/>
              <a:gd name="T40" fmla="*/ 1484 w 1862"/>
              <a:gd name="T41" fmla="*/ 1154 h 1524"/>
              <a:gd name="T42" fmla="*/ 1566 w 1862"/>
              <a:gd name="T43" fmla="*/ 1136 h 1524"/>
              <a:gd name="T44" fmla="*/ 1642 w 1862"/>
              <a:gd name="T45" fmla="*/ 1104 h 1524"/>
              <a:gd name="T46" fmla="*/ 1710 w 1862"/>
              <a:gd name="T47" fmla="*/ 1060 h 1524"/>
              <a:gd name="T48" fmla="*/ 1766 w 1862"/>
              <a:gd name="T49" fmla="*/ 1002 h 1524"/>
              <a:gd name="T50" fmla="*/ 1812 w 1862"/>
              <a:gd name="T51" fmla="*/ 936 h 1524"/>
              <a:gd name="T52" fmla="*/ 1844 w 1862"/>
              <a:gd name="T53" fmla="*/ 860 h 1524"/>
              <a:gd name="T54" fmla="*/ 1860 w 1862"/>
              <a:gd name="T55" fmla="*/ 778 h 1524"/>
              <a:gd name="T56" fmla="*/ 1862 w 1862"/>
              <a:gd name="T57" fmla="*/ 420 h 1524"/>
              <a:gd name="T58" fmla="*/ 1860 w 1862"/>
              <a:gd name="T59" fmla="*/ 376 h 1524"/>
              <a:gd name="T60" fmla="*/ 1844 w 1862"/>
              <a:gd name="T61" fmla="*/ 294 h 1524"/>
              <a:gd name="T62" fmla="*/ 1812 w 1862"/>
              <a:gd name="T63" fmla="*/ 220 h 1524"/>
              <a:gd name="T64" fmla="*/ 1766 w 1862"/>
              <a:gd name="T65" fmla="*/ 152 h 1524"/>
              <a:gd name="T66" fmla="*/ 1710 w 1862"/>
              <a:gd name="T67" fmla="*/ 96 h 1524"/>
              <a:gd name="T68" fmla="*/ 1642 w 1862"/>
              <a:gd name="T69" fmla="*/ 50 h 1524"/>
              <a:gd name="T70" fmla="*/ 1566 w 1862"/>
              <a:gd name="T71" fmla="*/ 18 h 1524"/>
              <a:gd name="T72" fmla="*/ 1484 w 1862"/>
              <a:gd name="T73" fmla="*/ 2 h 1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862" h="1524">
                <a:moveTo>
                  <a:pt x="1442" y="0"/>
                </a:moveTo>
                <a:lnTo>
                  <a:pt x="420" y="0"/>
                </a:lnTo>
                <a:lnTo>
                  <a:pt x="420" y="0"/>
                </a:lnTo>
                <a:lnTo>
                  <a:pt x="378" y="2"/>
                </a:lnTo>
                <a:lnTo>
                  <a:pt x="336" y="8"/>
                </a:lnTo>
                <a:lnTo>
                  <a:pt x="296" y="18"/>
                </a:lnTo>
                <a:lnTo>
                  <a:pt x="256" y="32"/>
                </a:lnTo>
                <a:lnTo>
                  <a:pt x="220" y="50"/>
                </a:lnTo>
                <a:lnTo>
                  <a:pt x="186" y="70"/>
                </a:lnTo>
                <a:lnTo>
                  <a:pt x="152" y="96"/>
                </a:lnTo>
                <a:lnTo>
                  <a:pt x="122" y="122"/>
                </a:lnTo>
                <a:lnTo>
                  <a:pt x="96" y="152"/>
                </a:lnTo>
                <a:lnTo>
                  <a:pt x="72" y="184"/>
                </a:lnTo>
                <a:lnTo>
                  <a:pt x="50" y="220"/>
                </a:lnTo>
                <a:lnTo>
                  <a:pt x="32" y="256"/>
                </a:lnTo>
                <a:lnTo>
                  <a:pt x="18" y="294"/>
                </a:lnTo>
                <a:lnTo>
                  <a:pt x="8" y="334"/>
                </a:lnTo>
                <a:lnTo>
                  <a:pt x="2" y="376"/>
                </a:lnTo>
                <a:lnTo>
                  <a:pt x="0" y="420"/>
                </a:lnTo>
                <a:lnTo>
                  <a:pt x="0" y="736"/>
                </a:lnTo>
                <a:lnTo>
                  <a:pt x="0" y="736"/>
                </a:lnTo>
                <a:lnTo>
                  <a:pt x="2" y="770"/>
                </a:lnTo>
                <a:lnTo>
                  <a:pt x="6" y="804"/>
                </a:lnTo>
                <a:lnTo>
                  <a:pt x="12" y="836"/>
                </a:lnTo>
                <a:lnTo>
                  <a:pt x="22" y="868"/>
                </a:lnTo>
                <a:lnTo>
                  <a:pt x="34" y="898"/>
                </a:lnTo>
                <a:lnTo>
                  <a:pt x="48" y="928"/>
                </a:lnTo>
                <a:lnTo>
                  <a:pt x="64" y="956"/>
                </a:lnTo>
                <a:lnTo>
                  <a:pt x="82" y="982"/>
                </a:lnTo>
                <a:lnTo>
                  <a:pt x="102" y="1008"/>
                </a:lnTo>
                <a:lnTo>
                  <a:pt x="124" y="1032"/>
                </a:lnTo>
                <a:lnTo>
                  <a:pt x="148" y="1052"/>
                </a:lnTo>
                <a:lnTo>
                  <a:pt x="172" y="1072"/>
                </a:lnTo>
                <a:lnTo>
                  <a:pt x="200" y="1090"/>
                </a:lnTo>
                <a:lnTo>
                  <a:pt x="228" y="1106"/>
                </a:lnTo>
                <a:lnTo>
                  <a:pt x="258" y="1120"/>
                </a:lnTo>
                <a:lnTo>
                  <a:pt x="288" y="1132"/>
                </a:lnTo>
                <a:lnTo>
                  <a:pt x="288" y="1524"/>
                </a:lnTo>
                <a:lnTo>
                  <a:pt x="658" y="1156"/>
                </a:lnTo>
                <a:lnTo>
                  <a:pt x="1442" y="1156"/>
                </a:lnTo>
                <a:lnTo>
                  <a:pt x="1442" y="1156"/>
                </a:lnTo>
                <a:lnTo>
                  <a:pt x="1484" y="1154"/>
                </a:lnTo>
                <a:lnTo>
                  <a:pt x="1526" y="1146"/>
                </a:lnTo>
                <a:lnTo>
                  <a:pt x="1566" y="1136"/>
                </a:lnTo>
                <a:lnTo>
                  <a:pt x="1606" y="1122"/>
                </a:lnTo>
                <a:lnTo>
                  <a:pt x="1642" y="1104"/>
                </a:lnTo>
                <a:lnTo>
                  <a:pt x="1676" y="1084"/>
                </a:lnTo>
                <a:lnTo>
                  <a:pt x="1710" y="1060"/>
                </a:lnTo>
                <a:lnTo>
                  <a:pt x="1738" y="1032"/>
                </a:lnTo>
                <a:lnTo>
                  <a:pt x="1766" y="1002"/>
                </a:lnTo>
                <a:lnTo>
                  <a:pt x="1790" y="970"/>
                </a:lnTo>
                <a:lnTo>
                  <a:pt x="1812" y="936"/>
                </a:lnTo>
                <a:lnTo>
                  <a:pt x="1828" y="898"/>
                </a:lnTo>
                <a:lnTo>
                  <a:pt x="1844" y="860"/>
                </a:lnTo>
                <a:lnTo>
                  <a:pt x="1854" y="820"/>
                </a:lnTo>
                <a:lnTo>
                  <a:pt x="1860" y="778"/>
                </a:lnTo>
                <a:lnTo>
                  <a:pt x="1862" y="736"/>
                </a:lnTo>
                <a:lnTo>
                  <a:pt x="1862" y="420"/>
                </a:lnTo>
                <a:lnTo>
                  <a:pt x="1862" y="420"/>
                </a:lnTo>
                <a:lnTo>
                  <a:pt x="1860" y="376"/>
                </a:lnTo>
                <a:lnTo>
                  <a:pt x="1854" y="334"/>
                </a:lnTo>
                <a:lnTo>
                  <a:pt x="1844" y="294"/>
                </a:lnTo>
                <a:lnTo>
                  <a:pt x="1828" y="256"/>
                </a:lnTo>
                <a:lnTo>
                  <a:pt x="1812" y="220"/>
                </a:lnTo>
                <a:lnTo>
                  <a:pt x="1790" y="184"/>
                </a:lnTo>
                <a:lnTo>
                  <a:pt x="1766" y="152"/>
                </a:lnTo>
                <a:lnTo>
                  <a:pt x="1738" y="122"/>
                </a:lnTo>
                <a:lnTo>
                  <a:pt x="1710" y="96"/>
                </a:lnTo>
                <a:lnTo>
                  <a:pt x="1676" y="70"/>
                </a:lnTo>
                <a:lnTo>
                  <a:pt x="1642" y="50"/>
                </a:lnTo>
                <a:lnTo>
                  <a:pt x="1606" y="32"/>
                </a:lnTo>
                <a:lnTo>
                  <a:pt x="1566" y="18"/>
                </a:lnTo>
                <a:lnTo>
                  <a:pt x="1526" y="8"/>
                </a:lnTo>
                <a:lnTo>
                  <a:pt x="1484" y="2"/>
                </a:lnTo>
                <a:lnTo>
                  <a:pt x="1442" y="0"/>
                </a:lnTo>
                <a:close/>
              </a:path>
            </a:pathLst>
          </a:custGeom>
          <a:solidFill>
            <a:srgbClr val="4D46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3" name="Freeform 286">
            <a:extLst>
              <a:ext uri="{FF2B5EF4-FFF2-40B4-BE49-F238E27FC236}">
                <a16:creationId xmlns:a16="http://schemas.microsoft.com/office/drawing/2014/main" id="{CEF67C9D-341B-4902-B53D-91DF775B6D7E}"/>
              </a:ext>
            </a:extLst>
          </p:cNvPr>
          <p:cNvSpPr>
            <a:spLocks/>
          </p:cNvSpPr>
          <p:nvPr/>
        </p:nvSpPr>
        <p:spPr bwMode="auto">
          <a:xfrm>
            <a:off x="7337425" y="10329863"/>
            <a:ext cx="2955925" cy="2419350"/>
          </a:xfrm>
          <a:custGeom>
            <a:avLst/>
            <a:gdLst>
              <a:gd name="T0" fmla="*/ 420 w 1862"/>
              <a:gd name="T1" fmla="*/ 0 h 1524"/>
              <a:gd name="T2" fmla="*/ 378 w 1862"/>
              <a:gd name="T3" fmla="*/ 2 h 1524"/>
              <a:gd name="T4" fmla="*/ 296 w 1862"/>
              <a:gd name="T5" fmla="*/ 18 h 1524"/>
              <a:gd name="T6" fmla="*/ 220 w 1862"/>
              <a:gd name="T7" fmla="*/ 50 h 1524"/>
              <a:gd name="T8" fmla="*/ 152 w 1862"/>
              <a:gd name="T9" fmla="*/ 96 h 1524"/>
              <a:gd name="T10" fmla="*/ 96 w 1862"/>
              <a:gd name="T11" fmla="*/ 152 h 1524"/>
              <a:gd name="T12" fmla="*/ 50 w 1862"/>
              <a:gd name="T13" fmla="*/ 220 h 1524"/>
              <a:gd name="T14" fmla="*/ 18 w 1862"/>
              <a:gd name="T15" fmla="*/ 294 h 1524"/>
              <a:gd name="T16" fmla="*/ 2 w 1862"/>
              <a:gd name="T17" fmla="*/ 376 h 1524"/>
              <a:gd name="T18" fmla="*/ 0 w 1862"/>
              <a:gd name="T19" fmla="*/ 736 h 1524"/>
              <a:gd name="T20" fmla="*/ 2 w 1862"/>
              <a:gd name="T21" fmla="*/ 770 h 1524"/>
              <a:gd name="T22" fmla="*/ 12 w 1862"/>
              <a:gd name="T23" fmla="*/ 836 h 1524"/>
              <a:gd name="T24" fmla="*/ 34 w 1862"/>
              <a:gd name="T25" fmla="*/ 898 h 1524"/>
              <a:gd name="T26" fmla="*/ 64 w 1862"/>
              <a:gd name="T27" fmla="*/ 956 h 1524"/>
              <a:gd name="T28" fmla="*/ 102 w 1862"/>
              <a:gd name="T29" fmla="*/ 1008 h 1524"/>
              <a:gd name="T30" fmla="*/ 148 w 1862"/>
              <a:gd name="T31" fmla="*/ 1052 h 1524"/>
              <a:gd name="T32" fmla="*/ 200 w 1862"/>
              <a:gd name="T33" fmla="*/ 1090 h 1524"/>
              <a:gd name="T34" fmla="*/ 258 w 1862"/>
              <a:gd name="T35" fmla="*/ 1120 h 1524"/>
              <a:gd name="T36" fmla="*/ 288 w 1862"/>
              <a:gd name="T37" fmla="*/ 1524 h 1524"/>
              <a:gd name="T38" fmla="*/ 1442 w 1862"/>
              <a:gd name="T39" fmla="*/ 1156 h 1524"/>
              <a:gd name="T40" fmla="*/ 1484 w 1862"/>
              <a:gd name="T41" fmla="*/ 1154 h 1524"/>
              <a:gd name="T42" fmla="*/ 1566 w 1862"/>
              <a:gd name="T43" fmla="*/ 1136 h 1524"/>
              <a:gd name="T44" fmla="*/ 1642 w 1862"/>
              <a:gd name="T45" fmla="*/ 1104 h 1524"/>
              <a:gd name="T46" fmla="*/ 1710 w 1862"/>
              <a:gd name="T47" fmla="*/ 1060 h 1524"/>
              <a:gd name="T48" fmla="*/ 1766 w 1862"/>
              <a:gd name="T49" fmla="*/ 1002 h 1524"/>
              <a:gd name="T50" fmla="*/ 1812 w 1862"/>
              <a:gd name="T51" fmla="*/ 936 h 1524"/>
              <a:gd name="T52" fmla="*/ 1844 w 1862"/>
              <a:gd name="T53" fmla="*/ 860 h 1524"/>
              <a:gd name="T54" fmla="*/ 1860 w 1862"/>
              <a:gd name="T55" fmla="*/ 778 h 1524"/>
              <a:gd name="T56" fmla="*/ 1862 w 1862"/>
              <a:gd name="T57" fmla="*/ 420 h 1524"/>
              <a:gd name="T58" fmla="*/ 1860 w 1862"/>
              <a:gd name="T59" fmla="*/ 376 h 1524"/>
              <a:gd name="T60" fmla="*/ 1844 w 1862"/>
              <a:gd name="T61" fmla="*/ 294 h 1524"/>
              <a:gd name="T62" fmla="*/ 1812 w 1862"/>
              <a:gd name="T63" fmla="*/ 220 h 1524"/>
              <a:gd name="T64" fmla="*/ 1766 w 1862"/>
              <a:gd name="T65" fmla="*/ 152 h 1524"/>
              <a:gd name="T66" fmla="*/ 1710 w 1862"/>
              <a:gd name="T67" fmla="*/ 96 h 1524"/>
              <a:gd name="T68" fmla="*/ 1642 w 1862"/>
              <a:gd name="T69" fmla="*/ 50 h 1524"/>
              <a:gd name="T70" fmla="*/ 1566 w 1862"/>
              <a:gd name="T71" fmla="*/ 18 h 1524"/>
              <a:gd name="T72" fmla="*/ 1484 w 1862"/>
              <a:gd name="T73" fmla="*/ 2 h 1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862" h="1524">
                <a:moveTo>
                  <a:pt x="1442" y="0"/>
                </a:moveTo>
                <a:lnTo>
                  <a:pt x="420" y="0"/>
                </a:lnTo>
                <a:lnTo>
                  <a:pt x="420" y="0"/>
                </a:lnTo>
                <a:lnTo>
                  <a:pt x="378" y="2"/>
                </a:lnTo>
                <a:lnTo>
                  <a:pt x="336" y="8"/>
                </a:lnTo>
                <a:lnTo>
                  <a:pt x="296" y="18"/>
                </a:lnTo>
                <a:lnTo>
                  <a:pt x="256" y="32"/>
                </a:lnTo>
                <a:lnTo>
                  <a:pt x="220" y="50"/>
                </a:lnTo>
                <a:lnTo>
                  <a:pt x="186" y="70"/>
                </a:lnTo>
                <a:lnTo>
                  <a:pt x="152" y="96"/>
                </a:lnTo>
                <a:lnTo>
                  <a:pt x="122" y="122"/>
                </a:lnTo>
                <a:lnTo>
                  <a:pt x="96" y="152"/>
                </a:lnTo>
                <a:lnTo>
                  <a:pt x="72" y="184"/>
                </a:lnTo>
                <a:lnTo>
                  <a:pt x="50" y="220"/>
                </a:lnTo>
                <a:lnTo>
                  <a:pt x="32" y="256"/>
                </a:lnTo>
                <a:lnTo>
                  <a:pt x="18" y="294"/>
                </a:lnTo>
                <a:lnTo>
                  <a:pt x="8" y="334"/>
                </a:lnTo>
                <a:lnTo>
                  <a:pt x="2" y="376"/>
                </a:lnTo>
                <a:lnTo>
                  <a:pt x="0" y="420"/>
                </a:lnTo>
                <a:lnTo>
                  <a:pt x="0" y="736"/>
                </a:lnTo>
                <a:lnTo>
                  <a:pt x="0" y="736"/>
                </a:lnTo>
                <a:lnTo>
                  <a:pt x="2" y="770"/>
                </a:lnTo>
                <a:lnTo>
                  <a:pt x="6" y="804"/>
                </a:lnTo>
                <a:lnTo>
                  <a:pt x="12" y="836"/>
                </a:lnTo>
                <a:lnTo>
                  <a:pt x="22" y="868"/>
                </a:lnTo>
                <a:lnTo>
                  <a:pt x="34" y="898"/>
                </a:lnTo>
                <a:lnTo>
                  <a:pt x="48" y="928"/>
                </a:lnTo>
                <a:lnTo>
                  <a:pt x="64" y="956"/>
                </a:lnTo>
                <a:lnTo>
                  <a:pt x="82" y="982"/>
                </a:lnTo>
                <a:lnTo>
                  <a:pt x="102" y="1008"/>
                </a:lnTo>
                <a:lnTo>
                  <a:pt x="124" y="1032"/>
                </a:lnTo>
                <a:lnTo>
                  <a:pt x="148" y="1052"/>
                </a:lnTo>
                <a:lnTo>
                  <a:pt x="172" y="1072"/>
                </a:lnTo>
                <a:lnTo>
                  <a:pt x="200" y="1090"/>
                </a:lnTo>
                <a:lnTo>
                  <a:pt x="228" y="1106"/>
                </a:lnTo>
                <a:lnTo>
                  <a:pt x="258" y="1120"/>
                </a:lnTo>
                <a:lnTo>
                  <a:pt x="288" y="1132"/>
                </a:lnTo>
                <a:lnTo>
                  <a:pt x="288" y="1524"/>
                </a:lnTo>
                <a:lnTo>
                  <a:pt x="658" y="1156"/>
                </a:lnTo>
                <a:lnTo>
                  <a:pt x="1442" y="1156"/>
                </a:lnTo>
                <a:lnTo>
                  <a:pt x="1442" y="1156"/>
                </a:lnTo>
                <a:lnTo>
                  <a:pt x="1484" y="1154"/>
                </a:lnTo>
                <a:lnTo>
                  <a:pt x="1526" y="1146"/>
                </a:lnTo>
                <a:lnTo>
                  <a:pt x="1566" y="1136"/>
                </a:lnTo>
                <a:lnTo>
                  <a:pt x="1606" y="1122"/>
                </a:lnTo>
                <a:lnTo>
                  <a:pt x="1642" y="1104"/>
                </a:lnTo>
                <a:lnTo>
                  <a:pt x="1676" y="1084"/>
                </a:lnTo>
                <a:lnTo>
                  <a:pt x="1710" y="1060"/>
                </a:lnTo>
                <a:lnTo>
                  <a:pt x="1738" y="1032"/>
                </a:lnTo>
                <a:lnTo>
                  <a:pt x="1766" y="1002"/>
                </a:lnTo>
                <a:lnTo>
                  <a:pt x="1790" y="970"/>
                </a:lnTo>
                <a:lnTo>
                  <a:pt x="1812" y="936"/>
                </a:lnTo>
                <a:lnTo>
                  <a:pt x="1828" y="898"/>
                </a:lnTo>
                <a:lnTo>
                  <a:pt x="1844" y="860"/>
                </a:lnTo>
                <a:lnTo>
                  <a:pt x="1854" y="820"/>
                </a:lnTo>
                <a:lnTo>
                  <a:pt x="1860" y="778"/>
                </a:lnTo>
                <a:lnTo>
                  <a:pt x="1862" y="736"/>
                </a:lnTo>
                <a:lnTo>
                  <a:pt x="1862" y="420"/>
                </a:lnTo>
                <a:lnTo>
                  <a:pt x="1862" y="420"/>
                </a:lnTo>
                <a:lnTo>
                  <a:pt x="1860" y="376"/>
                </a:lnTo>
                <a:lnTo>
                  <a:pt x="1854" y="334"/>
                </a:lnTo>
                <a:lnTo>
                  <a:pt x="1844" y="294"/>
                </a:lnTo>
                <a:lnTo>
                  <a:pt x="1828" y="256"/>
                </a:lnTo>
                <a:lnTo>
                  <a:pt x="1812" y="220"/>
                </a:lnTo>
                <a:lnTo>
                  <a:pt x="1790" y="184"/>
                </a:lnTo>
                <a:lnTo>
                  <a:pt x="1766" y="152"/>
                </a:lnTo>
                <a:lnTo>
                  <a:pt x="1738" y="122"/>
                </a:lnTo>
                <a:lnTo>
                  <a:pt x="1710" y="96"/>
                </a:lnTo>
                <a:lnTo>
                  <a:pt x="1676" y="70"/>
                </a:lnTo>
                <a:lnTo>
                  <a:pt x="1642" y="50"/>
                </a:lnTo>
                <a:lnTo>
                  <a:pt x="1606" y="32"/>
                </a:lnTo>
                <a:lnTo>
                  <a:pt x="1566" y="18"/>
                </a:lnTo>
                <a:lnTo>
                  <a:pt x="1526" y="8"/>
                </a:lnTo>
                <a:lnTo>
                  <a:pt x="1484" y="2"/>
                </a:lnTo>
                <a:lnTo>
                  <a:pt x="144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4" name="Freeform 287">
            <a:extLst>
              <a:ext uri="{FF2B5EF4-FFF2-40B4-BE49-F238E27FC236}">
                <a16:creationId xmlns:a16="http://schemas.microsoft.com/office/drawing/2014/main" id="{EF708710-3891-4607-88AC-21EE4F03348E}"/>
              </a:ext>
            </a:extLst>
          </p:cNvPr>
          <p:cNvSpPr>
            <a:spLocks/>
          </p:cNvSpPr>
          <p:nvPr/>
        </p:nvSpPr>
        <p:spPr bwMode="auto">
          <a:xfrm>
            <a:off x="2168525" y="10847388"/>
            <a:ext cx="2657475" cy="2197100"/>
          </a:xfrm>
          <a:custGeom>
            <a:avLst/>
            <a:gdLst>
              <a:gd name="T0" fmla="*/ 380 w 1674"/>
              <a:gd name="T1" fmla="*/ 0 h 1384"/>
              <a:gd name="T2" fmla="*/ 342 w 1674"/>
              <a:gd name="T3" fmla="*/ 2 h 1384"/>
              <a:gd name="T4" fmla="*/ 268 w 1674"/>
              <a:gd name="T5" fmla="*/ 16 h 1384"/>
              <a:gd name="T6" fmla="*/ 198 w 1674"/>
              <a:gd name="T7" fmla="*/ 46 h 1384"/>
              <a:gd name="T8" fmla="*/ 138 w 1674"/>
              <a:gd name="T9" fmla="*/ 86 h 1384"/>
              <a:gd name="T10" fmla="*/ 86 w 1674"/>
              <a:gd name="T11" fmla="*/ 138 h 1384"/>
              <a:gd name="T12" fmla="*/ 46 w 1674"/>
              <a:gd name="T13" fmla="*/ 200 h 1384"/>
              <a:gd name="T14" fmla="*/ 16 w 1674"/>
              <a:gd name="T15" fmla="*/ 268 h 1384"/>
              <a:gd name="T16" fmla="*/ 2 w 1674"/>
              <a:gd name="T17" fmla="*/ 342 h 1384"/>
              <a:gd name="T18" fmla="*/ 0 w 1674"/>
              <a:gd name="T19" fmla="*/ 668 h 1384"/>
              <a:gd name="T20" fmla="*/ 2 w 1674"/>
              <a:gd name="T21" fmla="*/ 706 h 1384"/>
              <a:gd name="T22" fmla="*/ 16 w 1674"/>
              <a:gd name="T23" fmla="*/ 780 h 1384"/>
              <a:gd name="T24" fmla="*/ 46 w 1674"/>
              <a:gd name="T25" fmla="*/ 850 h 1384"/>
              <a:gd name="T26" fmla="*/ 86 w 1674"/>
              <a:gd name="T27" fmla="*/ 910 h 1384"/>
              <a:gd name="T28" fmla="*/ 138 w 1674"/>
              <a:gd name="T29" fmla="*/ 962 h 1384"/>
              <a:gd name="T30" fmla="*/ 198 w 1674"/>
              <a:gd name="T31" fmla="*/ 1002 h 1384"/>
              <a:gd name="T32" fmla="*/ 268 w 1674"/>
              <a:gd name="T33" fmla="*/ 1032 h 1384"/>
              <a:gd name="T34" fmla="*/ 342 w 1674"/>
              <a:gd name="T35" fmla="*/ 1046 h 1384"/>
              <a:gd name="T36" fmla="*/ 1092 w 1674"/>
              <a:gd name="T37" fmla="*/ 1048 h 1384"/>
              <a:gd name="T38" fmla="*/ 1426 w 1674"/>
              <a:gd name="T39" fmla="*/ 1028 h 1384"/>
              <a:gd name="T40" fmla="*/ 1448 w 1674"/>
              <a:gd name="T41" fmla="*/ 1020 h 1384"/>
              <a:gd name="T42" fmla="*/ 1490 w 1674"/>
              <a:gd name="T43" fmla="*/ 1000 h 1384"/>
              <a:gd name="T44" fmla="*/ 1530 w 1674"/>
              <a:gd name="T45" fmla="*/ 976 h 1384"/>
              <a:gd name="T46" fmla="*/ 1566 w 1674"/>
              <a:gd name="T47" fmla="*/ 946 h 1384"/>
              <a:gd name="T48" fmla="*/ 1598 w 1674"/>
              <a:gd name="T49" fmla="*/ 914 h 1384"/>
              <a:gd name="T50" fmla="*/ 1624 w 1674"/>
              <a:gd name="T51" fmla="*/ 878 h 1384"/>
              <a:gd name="T52" fmla="*/ 1648 w 1674"/>
              <a:gd name="T53" fmla="*/ 838 h 1384"/>
              <a:gd name="T54" fmla="*/ 1666 w 1674"/>
              <a:gd name="T55" fmla="*/ 796 h 1384"/>
              <a:gd name="T56" fmla="*/ 1430 w 1674"/>
              <a:gd name="T57" fmla="*/ 774 h 1384"/>
              <a:gd name="T58" fmla="*/ 1406 w 1674"/>
              <a:gd name="T59" fmla="*/ 772 h 1384"/>
              <a:gd name="T60" fmla="*/ 1356 w 1674"/>
              <a:gd name="T61" fmla="*/ 768 h 1384"/>
              <a:gd name="T62" fmla="*/ 1286 w 1674"/>
              <a:gd name="T63" fmla="*/ 752 h 1384"/>
              <a:gd name="T64" fmla="*/ 1200 w 1674"/>
              <a:gd name="T65" fmla="*/ 716 h 1384"/>
              <a:gd name="T66" fmla="*/ 1122 w 1674"/>
              <a:gd name="T67" fmla="*/ 664 h 1384"/>
              <a:gd name="T68" fmla="*/ 1056 w 1674"/>
              <a:gd name="T69" fmla="*/ 598 h 1384"/>
              <a:gd name="T70" fmla="*/ 1004 w 1674"/>
              <a:gd name="T71" fmla="*/ 520 h 1384"/>
              <a:gd name="T72" fmla="*/ 968 w 1674"/>
              <a:gd name="T73" fmla="*/ 434 h 1384"/>
              <a:gd name="T74" fmla="*/ 956 w 1674"/>
              <a:gd name="T75" fmla="*/ 388 h 1384"/>
              <a:gd name="T76" fmla="*/ 950 w 1674"/>
              <a:gd name="T77" fmla="*/ 340 h 1384"/>
              <a:gd name="T78" fmla="*/ 946 w 1674"/>
              <a:gd name="T79" fmla="*/ 290 h 1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74" h="1384">
                <a:moveTo>
                  <a:pt x="946" y="0"/>
                </a:moveTo>
                <a:lnTo>
                  <a:pt x="380" y="0"/>
                </a:lnTo>
                <a:lnTo>
                  <a:pt x="380" y="0"/>
                </a:lnTo>
                <a:lnTo>
                  <a:pt x="342" y="2"/>
                </a:lnTo>
                <a:lnTo>
                  <a:pt x="304" y="8"/>
                </a:lnTo>
                <a:lnTo>
                  <a:pt x="268" y="16"/>
                </a:lnTo>
                <a:lnTo>
                  <a:pt x="232" y="30"/>
                </a:lnTo>
                <a:lnTo>
                  <a:pt x="198" y="46"/>
                </a:lnTo>
                <a:lnTo>
                  <a:pt x="168" y="64"/>
                </a:lnTo>
                <a:lnTo>
                  <a:pt x="138" y="86"/>
                </a:lnTo>
                <a:lnTo>
                  <a:pt x="110" y="112"/>
                </a:lnTo>
                <a:lnTo>
                  <a:pt x="86" y="138"/>
                </a:lnTo>
                <a:lnTo>
                  <a:pt x="64" y="168"/>
                </a:lnTo>
                <a:lnTo>
                  <a:pt x="46" y="200"/>
                </a:lnTo>
                <a:lnTo>
                  <a:pt x="30" y="232"/>
                </a:lnTo>
                <a:lnTo>
                  <a:pt x="16" y="268"/>
                </a:lnTo>
                <a:lnTo>
                  <a:pt x="6" y="304"/>
                </a:lnTo>
                <a:lnTo>
                  <a:pt x="2" y="342"/>
                </a:lnTo>
                <a:lnTo>
                  <a:pt x="0" y="380"/>
                </a:lnTo>
                <a:lnTo>
                  <a:pt x="0" y="668"/>
                </a:lnTo>
                <a:lnTo>
                  <a:pt x="0" y="668"/>
                </a:lnTo>
                <a:lnTo>
                  <a:pt x="2" y="706"/>
                </a:lnTo>
                <a:lnTo>
                  <a:pt x="6" y="744"/>
                </a:lnTo>
                <a:lnTo>
                  <a:pt x="16" y="780"/>
                </a:lnTo>
                <a:lnTo>
                  <a:pt x="30" y="816"/>
                </a:lnTo>
                <a:lnTo>
                  <a:pt x="46" y="850"/>
                </a:lnTo>
                <a:lnTo>
                  <a:pt x="64" y="880"/>
                </a:lnTo>
                <a:lnTo>
                  <a:pt x="86" y="910"/>
                </a:lnTo>
                <a:lnTo>
                  <a:pt x="110" y="938"/>
                </a:lnTo>
                <a:lnTo>
                  <a:pt x="138" y="962"/>
                </a:lnTo>
                <a:lnTo>
                  <a:pt x="168" y="984"/>
                </a:lnTo>
                <a:lnTo>
                  <a:pt x="198" y="1002"/>
                </a:lnTo>
                <a:lnTo>
                  <a:pt x="232" y="1018"/>
                </a:lnTo>
                <a:lnTo>
                  <a:pt x="268" y="1032"/>
                </a:lnTo>
                <a:lnTo>
                  <a:pt x="304" y="1040"/>
                </a:lnTo>
                <a:lnTo>
                  <a:pt x="342" y="1046"/>
                </a:lnTo>
                <a:lnTo>
                  <a:pt x="380" y="1048"/>
                </a:lnTo>
                <a:lnTo>
                  <a:pt x="1092" y="1048"/>
                </a:lnTo>
                <a:lnTo>
                  <a:pt x="1426" y="1384"/>
                </a:lnTo>
                <a:lnTo>
                  <a:pt x="1426" y="1028"/>
                </a:lnTo>
                <a:lnTo>
                  <a:pt x="1426" y="1028"/>
                </a:lnTo>
                <a:lnTo>
                  <a:pt x="1448" y="1020"/>
                </a:lnTo>
                <a:lnTo>
                  <a:pt x="1470" y="1010"/>
                </a:lnTo>
                <a:lnTo>
                  <a:pt x="1490" y="1000"/>
                </a:lnTo>
                <a:lnTo>
                  <a:pt x="1510" y="988"/>
                </a:lnTo>
                <a:lnTo>
                  <a:pt x="1530" y="976"/>
                </a:lnTo>
                <a:lnTo>
                  <a:pt x="1548" y="962"/>
                </a:lnTo>
                <a:lnTo>
                  <a:pt x="1566" y="946"/>
                </a:lnTo>
                <a:lnTo>
                  <a:pt x="1582" y="930"/>
                </a:lnTo>
                <a:lnTo>
                  <a:pt x="1598" y="914"/>
                </a:lnTo>
                <a:lnTo>
                  <a:pt x="1612" y="896"/>
                </a:lnTo>
                <a:lnTo>
                  <a:pt x="1624" y="878"/>
                </a:lnTo>
                <a:lnTo>
                  <a:pt x="1638" y="858"/>
                </a:lnTo>
                <a:lnTo>
                  <a:pt x="1648" y="838"/>
                </a:lnTo>
                <a:lnTo>
                  <a:pt x="1658" y="818"/>
                </a:lnTo>
                <a:lnTo>
                  <a:pt x="1666" y="796"/>
                </a:lnTo>
                <a:lnTo>
                  <a:pt x="1674" y="774"/>
                </a:lnTo>
                <a:lnTo>
                  <a:pt x="1430" y="774"/>
                </a:lnTo>
                <a:lnTo>
                  <a:pt x="1430" y="774"/>
                </a:lnTo>
                <a:lnTo>
                  <a:pt x="1406" y="772"/>
                </a:lnTo>
                <a:lnTo>
                  <a:pt x="1380" y="772"/>
                </a:lnTo>
                <a:lnTo>
                  <a:pt x="1356" y="768"/>
                </a:lnTo>
                <a:lnTo>
                  <a:pt x="1332" y="764"/>
                </a:lnTo>
                <a:lnTo>
                  <a:pt x="1286" y="752"/>
                </a:lnTo>
                <a:lnTo>
                  <a:pt x="1242" y="736"/>
                </a:lnTo>
                <a:lnTo>
                  <a:pt x="1200" y="716"/>
                </a:lnTo>
                <a:lnTo>
                  <a:pt x="1160" y="690"/>
                </a:lnTo>
                <a:lnTo>
                  <a:pt x="1122" y="664"/>
                </a:lnTo>
                <a:lnTo>
                  <a:pt x="1088" y="632"/>
                </a:lnTo>
                <a:lnTo>
                  <a:pt x="1056" y="598"/>
                </a:lnTo>
                <a:lnTo>
                  <a:pt x="1030" y="560"/>
                </a:lnTo>
                <a:lnTo>
                  <a:pt x="1004" y="520"/>
                </a:lnTo>
                <a:lnTo>
                  <a:pt x="984" y="478"/>
                </a:lnTo>
                <a:lnTo>
                  <a:pt x="968" y="434"/>
                </a:lnTo>
                <a:lnTo>
                  <a:pt x="962" y="410"/>
                </a:lnTo>
                <a:lnTo>
                  <a:pt x="956" y="388"/>
                </a:lnTo>
                <a:lnTo>
                  <a:pt x="952" y="364"/>
                </a:lnTo>
                <a:lnTo>
                  <a:pt x="950" y="340"/>
                </a:lnTo>
                <a:lnTo>
                  <a:pt x="948" y="314"/>
                </a:lnTo>
                <a:lnTo>
                  <a:pt x="946" y="290"/>
                </a:lnTo>
                <a:lnTo>
                  <a:pt x="946" y="0"/>
                </a:lnTo>
                <a:close/>
              </a:path>
            </a:pathLst>
          </a:custGeom>
          <a:solidFill>
            <a:srgbClr val="625D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085" name="Freeform 288">
            <a:extLst>
              <a:ext uri="{FF2B5EF4-FFF2-40B4-BE49-F238E27FC236}">
                <a16:creationId xmlns:a16="http://schemas.microsoft.com/office/drawing/2014/main" id="{1225EE16-0AC8-45E1-8D6E-7FBB616453DD}"/>
              </a:ext>
            </a:extLst>
          </p:cNvPr>
          <p:cNvSpPr>
            <a:spLocks/>
          </p:cNvSpPr>
          <p:nvPr/>
        </p:nvSpPr>
        <p:spPr bwMode="auto">
          <a:xfrm>
            <a:off x="2168525" y="10847388"/>
            <a:ext cx="2657475" cy="2197100"/>
          </a:xfrm>
          <a:custGeom>
            <a:avLst/>
            <a:gdLst>
              <a:gd name="T0" fmla="*/ 380 w 1674"/>
              <a:gd name="T1" fmla="*/ 0 h 1384"/>
              <a:gd name="T2" fmla="*/ 342 w 1674"/>
              <a:gd name="T3" fmla="*/ 2 h 1384"/>
              <a:gd name="T4" fmla="*/ 268 w 1674"/>
              <a:gd name="T5" fmla="*/ 16 h 1384"/>
              <a:gd name="T6" fmla="*/ 198 w 1674"/>
              <a:gd name="T7" fmla="*/ 46 h 1384"/>
              <a:gd name="T8" fmla="*/ 138 w 1674"/>
              <a:gd name="T9" fmla="*/ 86 h 1384"/>
              <a:gd name="T10" fmla="*/ 86 w 1674"/>
              <a:gd name="T11" fmla="*/ 138 h 1384"/>
              <a:gd name="T12" fmla="*/ 46 w 1674"/>
              <a:gd name="T13" fmla="*/ 200 h 1384"/>
              <a:gd name="T14" fmla="*/ 16 w 1674"/>
              <a:gd name="T15" fmla="*/ 268 h 1384"/>
              <a:gd name="T16" fmla="*/ 2 w 1674"/>
              <a:gd name="T17" fmla="*/ 342 h 1384"/>
              <a:gd name="T18" fmla="*/ 0 w 1674"/>
              <a:gd name="T19" fmla="*/ 668 h 1384"/>
              <a:gd name="T20" fmla="*/ 2 w 1674"/>
              <a:gd name="T21" fmla="*/ 706 h 1384"/>
              <a:gd name="T22" fmla="*/ 16 w 1674"/>
              <a:gd name="T23" fmla="*/ 780 h 1384"/>
              <a:gd name="T24" fmla="*/ 46 w 1674"/>
              <a:gd name="T25" fmla="*/ 850 h 1384"/>
              <a:gd name="T26" fmla="*/ 86 w 1674"/>
              <a:gd name="T27" fmla="*/ 910 h 1384"/>
              <a:gd name="T28" fmla="*/ 138 w 1674"/>
              <a:gd name="T29" fmla="*/ 962 h 1384"/>
              <a:gd name="T30" fmla="*/ 198 w 1674"/>
              <a:gd name="T31" fmla="*/ 1002 h 1384"/>
              <a:gd name="T32" fmla="*/ 268 w 1674"/>
              <a:gd name="T33" fmla="*/ 1032 h 1384"/>
              <a:gd name="T34" fmla="*/ 342 w 1674"/>
              <a:gd name="T35" fmla="*/ 1046 h 1384"/>
              <a:gd name="T36" fmla="*/ 1092 w 1674"/>
              <a:gd name="T37" fmla="*/ 1048 h 1384"/>
              <a:gd name="T38" fmla="*/ 1426 w 1674"/>
              <a:gd name="T39" fmla="*/ 1028 h 1384"/>
              <a:gd name="T40" fmla="*/ 1448 w 1674"/>
              <a:gd name="T41" fmla="*/ 1020 h 1384"/>
              <a:gd name="T42" fmla="*/ 1490 w 1674"/>
              <a:gd name="T43" fmla="*/ 1000 h 1384"/>
              <a:gd name="T44" fmla="*/ 1530 w 1674"/>
              <a:gd name="T45" fmla="*/ 976 h 1384"/>
              <a:gd name="T46" fmla="*/ 1566 w 1674"/>
              <a:gd name="T47" fmla="*/ 946 h 1384"/>
              <a:gd name="T48" fmla="*/ 1598 w 1674"/>
              <a:gd name="T49" fmla="*/ 914 h 1384"/>
              <a:gd name="T50" fmla="*/ 1624 w 1674"/>
              <a:gd name="T51" fmla="*/ 878 h 1384"/>
              <a:gd name="T52" fmla="*/ 1648 w 1674"/>
              <a:gd name="T53" fmla="*/ 838 h 1384"/>
              <a:gd name="T54" fmla="*/ 1666 w 1674"/>
              <a:gd name="T55" fmla="*/ 796 h 1384"/>
              <a:gd name="T56" fmla="*/ 1430 w 1674"/>
              <a:gd name="T57" fmla="*/ 774 h 1384"/>
              <a:gd name="T58" fmla="*/ 1406 w 1674"/>
              <a:gd name="T59" fmla="*/ 772 h 1384"/>
              <a:gd name="T60" fmla="*/ 1356 w 1674"/>
              <a:gd name="T61" fmla="*/ 768 h 1384"/>
              <a:gd name="T62" fmla="*/ 1286 w 1674"/>
              <a:gd name="T63" fmla="*/ 752 h 1384"/>
              <a:gd name="T64" fmla="*/ 1200 w 1674"/>
              <a:gd name="T65" fmla="*/ 716 h 1384"/>
              <a:gd name="T66" fmla="*/ 1122 w 1674"/>
              <a:gd name="T67" fmla="*/ 664 h 1384"/>
              <a:gd name="T68" fmla="*/ 1056 w 1674"/>
              <a:gd name="T69" fmla="*/ 598 h 1384"/>
              <a:gd name="T70" fmla="*/ 1004 w 1674"/>
              <a:gd name="T71" fmla="*/ 520 h 1384"/>
              <a:gd name="T72" fmla="*/ 968 w 1674"/>
              <a:gd name="T73" fmla="*/ 434 h 1384"/>
              <a:gd name="T74" fmla="*/ 956 w 1674"/>
              <a:gd name="T75" fmla="*/ 388 h 1384"/>
              <a:gd name="T76" fmla="*/ 950 w 1674"/>
              <a:gd name="T77" fmla="*/ 340 h 1384"/>
              <a:gd name="T78" fmla="*/ 946 w 1674"/>
              <a:gd name="T79" fmla="*/ 290 h 1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74" h="1384">
                <a:moveTo>
                  <a:pt x="946" y="0"/>
                </a:moveTo>
                <a:lnTo>
                  <a:pt x="380" y="0"/>
                </a:lnTo>
                <a:lnTo>
                  <a:pt x="380" y="0"/>
                </a:lnTo>
                <a:lnTo>
                  <a:pt x="342" y="2"/>
                </a:lnTo>
                <a:lnTo>
                  <a:pt x="304" y="8"/>
                </a:lnTo>
                <a:lnTo>
                  <a:pt x="268" y="16"/>
                </a:lnTo>
                <a:lnTo>
                  <a:pt x="232" y="30"/>
                </a:lnTo>
                <a:lnTo>
                  <a:pt x="198" y="46"/>
                </a:lnTo>
                <a:lnTo>
                  <a:pt x="168" y="64"/>
                </a:lnTo>
                <a:lnTo>
                  <a:pt x="138" y="86"/>
                </a:lnTo>
                <a:lnTo>
                  <a:pt x="110" y="112"/>
                </a:lnTo>
                <a:lnTo>
                  <a:pt x="86" y="138"/>
                </a:lnTo>
                <a:lnTo>
                  <a:pt x="64" y="168"/>
                </a:lnTo>
                <a:lnTo>
                  <a:pt x="46" y="200"/>
                </a:lnTo>
                <a:lnTo>
                  <a:pt x="30" y="232"/>
                </a:lnTo>
                <a:lnTo>
                  <a:pt x="16" y="268"/>
                </a:lnTo>
                <a:lnTo>
                  <a:pt x="6" y="304"/>
                </a:lnTo>
                <a:lnTo>
                  <a:pt x="2" y="342"/>
                </a:lnTo>
                <a:lnTo>
                  <a:pt x="0" y="380"/>
                </a:lnTo>
                <a:lnTo>
                  <a:pt x="0" y="668"/>
                </a:lnTo>
                <a:lnTo>
                  <a:pt x="0" y="668"/>
                </a:lnTo>
                <a:lnTo>
                  <a:pt x="2" y="706"/>
                </a:lnTo>
                <a:lnTo>
                  <a:pt x="6" y="744"/>
                </a:lnTo>
                <a:lnTo>
                  <a:pt x="16" y="780"/>
                </a:lnTo>
                <a:lnTo>
                  <a:pt x="30" y="816"/>
                </a:lnTo>
                <a:lnTo>
                  <a:pt x="46" y="850"/>
                </a:lnTo>
                <a:lnTo>
                  <a:pt x="64" y="880"/>
                </a:lnTo>
                <a:lnTo>
                  <a:pt x="86" y="910"/>
                </a:lnTo>
                <a:lnTo>
                  <a:pt x="110" y="938"/>
                </a:lnTo>
                <a:lnTo>
                  <a:pt x="138" y="962"/>
                </a:lnTo>
                <a:lnTo>
                  <a:pt x="168" y="984"/>
                </a:lnTo>
                <a:lnTo>
                  <a:pt x="198" y="1002"/>
                </a:lnTo>
                <a:lnTo>
                  <a:pt x="232" y="1018"/>
                </a:lnTo>
                <a:lnTo>
                  <a:pt x="268" y="1032"/>
                </a:lnTo>
                <a:lnTo>
                  <a:pt x="304" y="1040"/>
                </a:lnTo>
                <a:lnTo>
                  <a:pt x="342" y="1046"/>
                </a:lnTo>
                <a:lnTo>
                  <a:pt x="380" y="1048"/>
                </a:lnTo>
                <a:lnTo>
                  <a:pt x="1092" y="1048"/>
                </a:lnTo>
                <a:lnTo>
                  <a:pt x="1426" y="1384"/>
                </a:lnTo>
                <a:lnTo>
                  <a:pt x="1426" y="1028"/>
                </a:lnTo>
                <a:lnTo>
                  <a:pt x="1426" y="1028"/>
                </a:lnTo>
                <a:lnTo>
                  <a:pt x="1448" y="1020"/>
                </a:lnTo>
                <a:lnTo>
                  <a:pt x="1470" y="1010"/>
                </a:lnTo>
                <a:lnTo>
                  <a:pt x="1490" y="1000"/>
                </a:lnTo>
                <a:lnTo>
                  <a:pt x="1510" y="988"/>
                </a:lnTo>
                <a:lnTo>
                  <a:pt x="1530" y="976"/>
                </a:lnTo>
                <a:lnTo>
                  <a:pt x="1548" y="962"/>
                </a:lnTo>
                <a:lnTo>
                  <a:pt x="1566" y="946"/>
                </a:lnTo>
                <a:lnTo>
                  <a:pt x="1582" y="930"/>
                </a:lnTo>
                <a:lnTo>
                  <a:pt x="1598" y="914"/>
                </a:lnTo>
                <a:lnTo>
                  <a:pt x="1612" y="896"/>
                </a:lnTo>
                <a:lnTo>
                  <a:pt x="1624" y="878"/>
                </a:lnTo>
                <a:lnTo>
                  <a:pt x="1638" y="858"/>
                </a:lnTo>
                <a:lnTo>
                  <a:pt x="1648" y="838"/>
                </a:lnTo>
                <a:lnTo>
                  <a:pt x="1658" y="818"/>
                </a:lnTo>
                <a:lnTo>
                  <a:pt x="1666" y="796"/>
                </a:lnTo>
                <a:lnTo>
                  <a:pt x="1674" y="774"/>
                </a:lnTo>
                <a:lnTo>
                  <a:pt x="1430" y="774"/>
                </a:lnTo>
                <a:lnTo>
                  <a:pt x="1430" y="774"/>
                </a:lnTo>
                <a:lnTo>
                  <a:pt x="1406" y="772"/>
                </a:lnTo>
                <a:lnTo>
                  <a:pt x="1380" y="772"/>
                </a:lnTo>
                <a:lnTo>
                  <a:pt x="1356" y="768"/>
                </a:lnTo>
                <a:lnTo>
                  <a:pt x="1332" y="764"/>
                </a:lnTo>
                <a:lnTo>
                  <a:pt x="1286" y="752"/>
                </a:lnTo>
                <a:lnTo>
                  <a:pt x="1242" y="736"/>
                </a:lnTo>
                <a:lnTo>
                  <a:pt x="1200" y="716"/>
                </a:lnTo>
                <a:lnTo>
                  <a:pt x="1160" y="690"/>
                </a:lnTo>
                <a:lnTo>
                  <a:pt x="1122" y="664"/>
                </a:lnTo>
                <a:lnTo>
                  <a:pt x="1088" y="632"/>
                </a:lnTo>
                <a:lnTo>
                  <a:pt x="1056" y="598"/>
                </a:lnTo>
                <a:lnTo>
                  <a:pt x="1030" y="560"/>
                </a:lnTo>
                <a:lnTo>
                  <a:pt x="1004" y="520"/>
                </a:lnTo>
                <a:lnTo>
                  <a:pt x="984" y="478"/>
                </a:lnTo>
                <a:lnTo>
                  <a:pt x="968" y="434"/>
                </a:lnTo>
                <a:lnTo>
                  <a:pt x="962" y="410"/>
                </a:lnTo>
                <a:lnTo>
                  <a:pt x="956" y="388"/>
                </a:lnTo>
                <a:lnTo>
                  <a:pt x="952" y="364"/>
                </a:lnTo>
                <a:lnTo>
                  <a:pt x="950" y="340"/>
                </a:lnTo>
                <a:lnTo>
                  <a:pt x="948" y="314"/>
                </a:lnTo>
                <a:lnTo>
                  <a:pt x="946" y="290"/>
                </a:lnTo>
                <a:lnTo>
                  <a:pt x="94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228" name="그룹 2227">
            <a:extLst>
              <a:ext uri="{FF2B5EF4-FFF2-40B4-BE49-F238E27FC236}">
                <a16:creationId xmlns:a16="http://schemas.microsoft.com/office/drawing/2014/main" id="{7179D9F4-31CD-4909-9D8B-87680459CCEA}"/>
              </a:ext>
            </a:extLst>
          </p:cNvPr>
          <p:cNvGrpSpPr/>
          <p:nvPr/>
        </p:nvGrpSpPr>
        <p:grpSpPr>
          <a:xfrm>
            <a:off x="3759200" y="13358813"/>
            <a:ext cx="4867275" cy="2301875"/>
            <a:chOff x="3759200" y="13358813"/>
            <a:chExt cx="4867275" cy="2301875"/>
          </a:xfrm>
        </p:grpSpPr>
        <p:sp>
          <p:nvSpPr>
            <p:cNvPr id="1086" name="Freeform 289">
              <a:extLst>
                <a:ext uri="{FF2B5EF4-FFF2-40B4-BE49-F238E27FC236}">
                  <a16:creationId xmlns:a16="http://schemas.microsoft.com/office/drawing/2014/main" id="{B54AAE30-3E6F-4C92-A832-BA1A1C853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2000" y="13704888"/>
              <a:ext cx="850900" cy="1174750"/>
            </a:xfrm>
            <a:custGeom>
              <a:avLst/>
              <a:gdLst>
                <a:gd name="T0" fmla="*/ 314 w 536"/>
                <a:gd name="T1" fmla="*/ 62 h 740"/>
                <a:gd name="T2" fmla="*/ 314 w 536"/>
                <a:gd name="T3" fmla="*/ 62 h 740"/>
                <a:gd name="T4" fmla="*/ 342 w 536"/>
                <a:gd name="T5" fmla="*/ 78 h 740"/>
                <a:gd name="T6" fmla="*/ 370 w 536"/>
                <a:gd name="T7" fmla="*/ 94 h 740"/>
                <a:gd name="T8" fmla="*/ 404 w 536"/>
                <a:gd name="T9" fmla="*/ 116 h 740"/>
                <a:gd name="T10" fmla="*/ 440 w 536"/>
                <a:gd name="T11" fmla="*/ 142 h 740"/>
                <a:gd name="T12" fmla="*/ 472 w 536"/>
                <a:gd name="T13" fmla="*/ 168 h 740"/>
                <a:gd name="T14" fmla="*/ 486 w 536"/>
                <a:gd name="T15" fmla="*/ 182 h 740"/>
                <a:gd name="T16" fmla="*/ 498 w 536"/>
                <a:gd name="T17" fmla="*/ 196 h 740"/>
                <a:gd name="T18" fmla="*/ 508 w 536"/>
                <a:gd name="T19" fmla="*/ 208 h 740"/>
                <a:gd name="T20" fmla="*/ 514 w 536"/>
                <a:gd name="T21" fmla="*/ 222 h 740"/>
                <a:gd name="T22" fmla="*/ 514 w 536"/>
                <a:gd name="T23" fmla="*/ 222 h 740"/>
                <a:gd name="T24" fmla="*/ 524 w 536"/>
                <a:gd name="T25" fmla="*/ 246 h 740"/>
                <a:gd name="T26" fmla="*/ 530 w 536"/>
                <a:gd name="T27" fmla="*/ 268 h 740"/>
                <a:gd name="T28" fmla="*/ 534 w 536"/>
                <a:gd name="T29" fmla="*/ 290 h 740"/>
                <a:gd name="T30" fmla="*/ 536 w 536"/>
                <a:gd name="T31" fmla="*/ 310 h 740"/>
                <a:gd name="T32" fmla="*/ 534 w 536"/>
                <a:gd name="T33" fmla="*/ 332 h 740"/>
                <a:gd name="T34" fmla="*/ 532 w 536"/>
                <a:gd name="T35" fmla="*/ 356 h 740"/>
                <a:gd name="T36" fmla="*/ 522 w 536"/>
                <a:gd name="T37" fmla="*/ 414 h 740"/>
                <a:gd name="T38" fmla="*/ 522 w 536"/>
                <a:gd name="T39" fmla="*/ 414 h 740"/>
                <a:gd name="T40" fmla="*/ 518 w 536"/>
                <a:gd name="T41" fmla="*/ 450 h 740"/>
                <a:gd name="T42" fmla="*/ 512 w 536"/>
                <a:gd name="T43" fmla="*/ 492 h 740"/>
                <a:gd name="T44" fmla="*/ 506 w 536"/>
                <a:gd name="T45" fmla="*/ 586 h 740"/>
                <a:gd name="T46" fmla="*/ 502 w 536"/>
                <a:gd name="T47" fmla="*/ 670 h 740"/>
                <a:gd name="T48" fmla="*/ 504 w 536"/>
                <a:gd name="T49" fmla="*/ 724 h 740"/>
                <a:gd name="T50" fmla="*/ 504 w 536"/>
                <a:gd name="T51" fmla="*/ 724 h 740"/>
                <a:gd name="T52" fmla="*/ 502 w 536"/>
                <a:gd name="T53" fmla="*/ 728 h 740"/>
                <a:gd name="T54" fmla="*/ 498 w 536"/>
                <a:gd name="T55" fmla="*/ 730 h 740"/>
                <a:gd name="T56" fmla="*/ 482 w 536"/>
                <a:gd name="T57" fmla="*/ 736 h 740"/>
                <a:gd name="T58" fmla="*/ 458 w 536"/>
                <a:gd name="T59" fmla="*/ 738 h 740"/>
                <a:gd name="T60" fmla="*/ 426 w 536"/>
                <a:gd name="T61" fmla="*/ 740 h 740"/>
                <a:gd name="T62" fmla="*/ 348 w 536"/>
                <a:gd name="T63" fmla="*/ 740 h 740"/>
                <a:gd name="T64" fmla="*/ 256 w 536"/>
                <a:gd name="T65" fmla="*/ 736 h 740"/>
                <a:gd name="T66" fmla="*/ 164 w 536"/>
                <a:gd name="T67" fmla="*/ 730 h 740"/>
                <a:gd name="T68" fmla="*/ 84 w 536"/>
                <a:gd name="T69" fmla="*/ 724 h 740"/>
                <a:gd name="T70" fmla="*/ 6 w 536"/>
                <a:gd name="T71" fmla="*/ 718 h 740"/>
                <a:gd name="T72" fmla="*/ 8 w 536"/>
                <a:gd name="T73" fmla="*/ 554 h 740"/>
                <a:gd name="T74" fmla="*/ 8 w 536"/>
                <a:gd name="T75" fmla="*/ 554 h 740"/>
                <a:gd name="T76" fmla="*/ 4 w 536"/>
                <a:gd name="T77" fmla="*/ 510 h 740"/>
                <a:gd name="T78" fmla="*/ 0 w 536"/>
                <a:gd name="T79" fmla="*/ 450 h 740"/>
                <a:gd name="T80" fmla="*/ 0 w 536"/>
                <a:gd name="T81" fmla="*/ 450 h 740"/>
                <a:gd name="T82" fmla="*/ 2 w 536"/>
                <a:gd name="T83" fmla="*/ 416 h 740"/>
                <a:gd name="T84" fmla="*/ 4 w 536"/>
                <a:gd name="T85" fmla="*/ 376 h 740"/>
                <a:gd name="T86" fmla="*/ 8 w 536"/>
                <a:gd name="T87" fmla="*/ 330 h 740"/>
                <a:gd name="T88" fmla="*/ 48 w 536"/>
                <a:gd name="T89" fmla="*/ 94 h 740"/>
                <a:gd name="T90" fmla="*/ 98 w 536"/>
                <a:gd name="T91" fmla="*/ 46 h 740"/>
                <a:gd name="T92" fmla="*/ 178 w 536"/>
                <a:gd name="T93" fmla="*/ 0 h 740"/>
                <a:gd name="T94" fmla="*/ 228 w 536"/>
                <a:gd name="T95" fmla="*/ 0 h 740"/>
                <a:gd name="T96" fmla="*/ 314 w 536"/>
                <a:gd name="T97" fmla="*/ 62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36" h="740">
                  <a:moveTo>
                    <a:pt x="314" y="62"/>
                  </a:moveTo>
                  <a:lnTo>
                    <a:pt x="314" y="62"/>
                  </a:lnTo>
                  <a:lnTo>
                    <a:pt x="342" y="78"/>
                  </a:lnTo>
                  <a:lnTo>
                    <a:pt x="370" y="94"/>
                  </a:lnTo>
                  <a:lnTo>
                    <a:pt x="404" y="116"/>
                  </a:lnTo>
                  <a:lnTo>
                    <a:pt x="440" y="142"/>
                  </a:lnTo>
                  <a:lnTo>
                    <a:pt x="472" y="168"/>
                  </a:lnTo>
                  <a:lnTo>
                    <a:pt x="486" y="182"/>
                  </a:lnTo>
                  <a:lnTo>
                    <a:pt x="498" y="196"/>
                  </a:lnTo>
                  <a:lnTo>
                    <a:pt x="508" y="208"/>
                  </a:lnTo>
                  <a:lnTo>
                    <a:pt x="514" y="222"/>
                  </a:lnTo>
                  <a:lnTo>
                    <a:pt x="514" y="222"/>
                  </a:lnTo>
                  <a:lnTo>
                    <a:pt x="524" y="246"/>
                  </a:lnTo>
                  <a:lnTo>
                    <a:pt x="530" y="268"/>
                  </a:lnTo>
                  <a:lnTo>
                    <a:pt x="534" y="290"/>
                  </a:lnTo>
                  <a:lnTo>
                    <a:pt x="536" y="310"/>
                  </a:lnTo>
                  <a:lnTo>
                    <a:pt x="534" y="332"/>
                  </a:lnTo>
                  <a:lnTo>
                    <a:pt x="532" y="356"/>
                  </a:lnTo>
                  <a:lnTo>
                    <a:pt x="522" y="414"/>
                  </a:lnTo>
                  <a:lnTo>
                    <a:pt x="522" y="414"/>
                  </a:lnTo>
                  <a:lnTo>
                    <a:pt x="518" y="450"/>
                  </a:lnTo>
                  <a:lnTo>
                    <a:pt x="512" y="492"/>
                  </a:lnTo>
                  <a:lnTo>
                    <a:pt x="506" y="586"/>
                  </a:lnTo>
                  <a:lnTo>
                    <a:pt x="502" y="670"/>
                  </a:lnTo>
                  <a:lnTo>
                    <a:pt x="504" y="724"/>
                  </a:lnTo>
                  <a:lnTo>
                    <a:pt x="504" y="724"/>
                  </a:lnTo>
                  <a:lnTo>
                    <a:pt x="502" y="728"/>
                  </a:lnTo>
                  <a:lnTo>
                    <a:pt x="498" y="730"/>
                  </a:lnTo>
                  <a:lnTo>
                    <a:pt x="482" y="736"/>
                  </a:lnTo>
                  <a:lnTo>
                    <a:pt x="458" y="738"/>
                  </a:lnTo>
                  <a:lnTo>
                    <a:pt x="426" y="740"/>
                  </a:lnTo>
                  <a:lnTo>
                    <a:pt x="348" y="740"/>
                  </a:lnTo>
                  <a:lnTo>
                    <a:pt x="256" y="736"/>
                  </a:lnTo>
                  <a:lnTo>
                    <a:pt x="164" y="730"/>
                  </a:lnTo>
                  <a:lnTo>
                    <a:pt x="84" y="724"/>
                  </a:lnTo>
                  <a:lnTo>
                    <a:pt x="6" y="718"/>
                  </a:lnTo>
                  <a:lnTo>
                    <a:pt x="8" y="554"/>
                  </a:lnTo>
                  <a:lnTo>
                    <a:pt x="8" y="554"/>
                  </a:lnTo>
                  <a:lnTo>
                    <a:pt x="4" y="510"/>
                  </a:lnTo>
                  <a:lnTo>
                    <a:pt x="0" y="450"/>
                  </a:lnTo>
                  <a:lnTo>
                    <a:pt x="0" y="450"/>
                  </a:lnTo>
                  <a:lnTo>
                    <a:pt x="2" y="416"/>
                  </a:lnTo>
                  <a:lnTo>
                    <a:pt x="4" y="376"/>
                  </a:lnTo>
                  <a:lnTo>
                    <a:pt x="8" y="330"/>
                  </a:lnTo>
                  <a:lnTo>
                    <a:pt x="48" y="94"/>
                  </a:lnTo>
                  <a:lnTo>
                    <a:pt x="98" y="46"/>
                  </a:lnTo>
                  <a:lnTo>
                    <a:pt x="178" y="0"/>
                  </a:lnTo>
                  <a:lnTo>
                    <a:pt x="228" y="0"/>
                  </a:lnTo>
                  <a:lnTo>
                    <a:pt x="314" y="62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7" name="Rectangle 290">
              <a:extLst>
                <a:ext uri="{FF2B5EF4-FFF2-40B4-BE49-F238E27FC236}">
                  <a16:creationId xmlns:a16="http://schemas.microsoft.com/office/drawing/2014/main" id="{0A242B3F-CE1B-4889-A886-A774C28AE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14346238"/>
              <a:ext cx="361950" cy="4508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8" name="Freeform 291">
              <a:extLst>
                <a:ext uri="{FF2B5EF4-FFF2-40B4-BE49-F238E27FC236}">
                  <a16:creationId xmlns:a16="http://schemas.microsoft.com/office/drawing/2014/main" id="{6440AF80-87DA-49F9-971F-DCA1E2762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575" y="13692188"/>
              <a:ext cx="708025" cy="876300"/>
            </a:xfrm>
            <a:custGeom>
              <a:avLst/>
              <a:gdLst>
                <a:gd name="T0" fmla="*/ 440 w 446"/>
                <a:gd name="T1" fmla="*/ 186 h 552"/>
                <a:gd name="T2" fmla="*/ 446 w 446"/>
                <a:gd name="T3" fmla="*/ 246 h 552"/>
                <a:gd name="T4" fmla="*/ 444 w 446"/>
                <a:gd name="T5" fmla="*/ 306 h 552"/>
                <a:gd name="T6" fmla="*/ 438 w 446"/>
                <a:gd name="T7" fmla="*/ 374 h 552"/>
                <a:gd name="T8" fmla="*/ 418 w 446"/>
                <a:gd name="T9" fmla="*/ 442 h 552"/>
                <a:gd name="T10" fmla="*/ 404 w 446"/>
                <a:gd name="T11" fmla="*/ 472 h 552"/>
                <a:gd name="T12" fmla="*/ 386 w 446"/>
                <a:gd name="T13" fmla="*/ 500 h 552"/>
                <a:gd name="T14" fmla="*/ 362 w 446"/>
                <a:gd name="T15" fmla="*/ 522 h 552"/>
                <a:gd name="T16" fmla="*/ 334 w 446"/>
                <a:gd name="T17" fmla="*/ 538 h 552"/>
                <a:gd name="T18" fmla="*/ 300 w 446"/>
                <a:gd name="T19" fmla="*/ 550 h 552"/>
                <a:gd name="T20" fmla="*/ 262 w 446"/>
                <a:gd name="T21" fmla="*/ 552 h 552"/>
                <a:gd name="T22" fmla="*/ 254 w 446"/>
                <a:gd name="T23" fmla="*/ 552 h 552"/>
                <a:gd name="T24" fmla="*/ 202 w 446"/>
                <a:gd name="T25" fmla="*/ 552 h 552"/>
                <a:gd name="T26" fmla="*/ 166 w 446"/>
                <a:gd name="T27" fmla="*/ 544 h 552"/>
                <a:gd name="T28" fmla="*/ 128 w 446"/>
                <a:gd name="T29" fmla="*/ 532 h 552"/>
                <a:gd name="T30" fmla="*/ 92 w 446"/>
                <a:gd name="T31" fmla="*/ 508 h 552"/>
                <a:gd name="T32" fmla="*/ 64 w 446"/>
                <a:gd name="T33" fmla="*/ 474 h 552"/>
                <a:gd name="T34" fmla="*/ 46 w 446"/>
                <a:gd name="T35" fmla="*/ 426 h 552"/>
                <a:gd name="T36" fmla="*/ 34 w 446"/>
                <a:gd name="T37" fmla="*/ 368 h 552"/>
                <a:gd name="T38" fmla="*/ 12 w 446"/>
                <a:gd name="T39" fmla="*/ 208 h 552"/>
                <a:gd name="T40" fmla="*/ 0 w 446"/>
                <a:gd name="T41" fmla="*/ 102 h 552"/>
                <a:gd name="T42" fmla="*/ 0 w 446"/>
                <a:gd name="T43" fmla="*/ 90 h 552"/>
                <a:gd name="T44" fmla="*/ 4 w 446"/>
                <a:gd name="T45" fmla="*/ 62 h 552"/>
                <a:gd name="T46" fmla="*/ 20 w 446"/>
                <a:gd name="T47" fmla="*/ 34 h 552"/>
                <a:gd name="T48" fmla="*/ 32 w 446"/>
                <a:gd name="T49" fmla="*/ 24 h 552"/>
                <a:gd name="T50" fmla="*/ 50 w 446"/>
                <a:gd name="T51" fmla="*/ 18 h 552"/>
                <a:gd name="T52" fmla="*/ 140 w 446"/>
                <a:gd name="T53" fmla="*/ 8 h 552"/>
                <a:gd name="T54" fmla="*/ 242 w 446"/>
                <a:gd name="T55" fmla="*/ 0 h 552"/>
                <a:gd name="T56" fmla="*/ 314 w 446"/>
                <a:gd name="T57" fmla="*/ 4 h 552"/>
                <a:gd name="T58" fmla="*/ 352 w 446"/>
                <a:gd name="T59" fmla="*/ 14 h 552"/>
                <a:gd name="T60" fmla="*/ 384 w 446"/>
                <a:gd name="T61" fmla="*/ 30 h 552"/>
                <a:gd name="T62" fmla="*/ 394 w 446"/>
                <a:gd name="T63" fmla="*/ 42 h 552"/>
                <a:gd name="T64" fmla="*/ 422 w 446"/>
                <a:gd name="T65" fmla="*/ 92 h 552"/>
                <a:gd name="T66" fmla="*/ 436 w 446"/>
                <a:gd name="T67" fmla="*/ 138 h 552"/>
                <a:gd name="T68" fmla="*/ 440 w 446"/>
                <a:gd name="T69" fmla="*/ 174 h 552"/>
                <a:gd name="T70" fmla="*/ 440 w 446"/>
                <a:gd name="T71" fmla="*/ 186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6" h="552">
                  <a:moveTo>
                    <a:pt x="440" y="186"/>
                  </a:moveTo>
                  <a:lnTo>
                    <a:pt x="440" y="186"/>
                  </a:lnTo>
                  <a:lnTo>
                    <a:pt x="442" y="204"/>
                  </a:lnTo>
                  <a:lnTo>
                    <a:pt x="446" y="246"/>
                  </a:lnTo>
                  <a:lnTo>
                    <a:pt x="446" y="274"/>
                  </a:lnTo>
                  <a:lnTo>
                    <a:pt x="444" y="306"/>
                  </a:lnTo>
                  <a:lnTo>
                    <a:pt x="442" y="338"/>
                  </a:lnTo>
                  <a:lnTo>
                    <a:pt x="438" y="374"/>
                  </a:lnTo>
                  <a:lnTo>
                    <a:pt x="430" y="408"/>
                  </a:lnTo>
                  <a:lnTo>
                    <a:pt x="418" y="442"/>
                  </a:lnTo>
                  <a:lnTo>
                    <a:pt x="412" y="456"/>
                  </a:lnTo>
                  <a:lnTo>
                    <a:pt x="404" y="472"/>
                  </a:lnTo>
                  <a:lnTo>
                    <a:pt x="396" y="486"/>
                  </a:lnTo>
                  <a:lnTo>
                    <a:pt x="386" y="500"/>
                  </a:lnTo>
                  <a:lnTo>
                    <a:pt x="376" y="512"/>
                  </a:lnTo>
                  <a:lnTo>
                    <a:pt x="362" y="522"/>
                  </a:lnTo>
                  <a:lnTo>
                    <a:pt x="350" y="532"/>
                  </a:lnTo>
                  <a:lnTo>
                    <a:pt x="334" y="538"/>
                  </a:lnTo>
                  <a:lnTo>
                    <a:pt x="318" y="544"/>
                  </a:lnTo>
                  <a:lnTo>
                    <a:pt x="300" y="550"/>
                  </a:lnTo>
                  <a:lnTo>
                    <a:pt x="282" y="552"/>
                  </a:lnTo>
                  <a:lnTo>
                    <a:pt x="262" y="552"/>
                  </a:lnTo>
                  <a:lnTo>
                    <a:pt x="262" y="552"/>
                  </a:lnTo>
                  <a:lnTo>
                    <a:pt x="254" y="552"/>
                  </a:lnTo>
                  <a:lnTo>
                    <a:pt x="232" y="552"/>
                  </a:lnTo>
                  <a:lnTo>
                    <a:pt x="202" y="552"/>
                  </a:lnTo>
                  <a:lnTo>
                    <a:pt x="184" y="548"/>
                  </a:lnTo>
                  <a:lnTo>
                    <a:pt x="166" y="544"/>
                  </a:lnTo>
                  <a:lnTo>
                    <a:pt x="146" y="540"/>
                  </a:lnTo>
                  <a:lnTo>
                    <a:pt x="128" y="532"/>
                  </a:lnTo>
                  <a:lnTo>
                    <a:pt x="110" y="522"/>
                  </a:lnTo>
                  <a:lnTo>
                    <a:pt x="92" y="508"/>
                  </a:lnTo>
                  <a:lnTo>
                    <a:pt x="78" y="492"/>
                  </a:lnTo>
                  <a:lnTo>
                    <a:pt x="64" y="474"/>
                  </a:lnTo>
                  <a:lnTo>
                    <a:pt x="54" y="452"/>
                  </a:lnTo>
                  <a:lnTo>
                    <a:pt x="46" y="426"/>
                  </a:lnTo>
                  <a:lnTo>
                    <a:pt x="46" y="426"/>
                  </a:lnTo>
                  <a:lnTo>
                    <a:pt x="34" y="368"/>
                  </a:lnTo>
                  <a:lnTo>
                    <a:pt x="26" y="310"/>
                  </a:lnTo>
                  <a:lnTo>
                    <a:pt x="12" y="208"/>
                  </a:lnTo>
                  <a:lnTo>
                    <a:pt x="2" y="132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90"/>
                  </a:lnTo>
                  <a:lnTo>
                    <a:pt x="2" y="78"/>
                  </a:lnTo>
                  <a:lnTo>
                    <a:pt x="4" y="62"/>
                  </a:lnTo>
                  <a:lnTo>
                    <a:pt x="10" y="48"/>
                  </a:lnTo>
                  <a:lnTo>
                    <a:pt x="20" y="34"/>
                  </a:lnTo>
                  <a:lnTo>
                    <a:pt x="26" y="28"/>
                  </a:lnTo>
                  <a:lnTo>
                    <a:pt x="32" y="24"/>
                  </a:lnTo>
                  <a:lnTo>
                    <a:pt x="40" y="20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140" y="8"/>
                  </a:lnTo>
                  <a:lnTo>
                    <a:pt x="190" y="2"/>
                  </a:lnTo>
                  <a:lnTo>
                    <a:pt x="242" y="0"/>
                  </a:lnTo>
                  <a:lnTo>
                    <a:pt x="290" y="2"/>
                  </a:lnTo>
                  <a:lnTo>
                    <a:pt x="314" y="4"/>
                  </a:lnTo>
                  <a:lnTo>
                    <a:pt x="334" y="8"/>
                  </a:lnTo>
                  <a:lnTo>
                    <a:pt x="352" y="14"/>
                  </a:lnTo>
                  <a:lnTo>
                    <a:pt x="370" y="20"/>
                  </a:lnTo>
                  <a:lnTo>
                    <a:pt x="384" y="30"/>
                  </a:lnTo>
                  <a:lnTo>
                    <a:pt x="394" y="42"/>
                  </a:lnTo>
                  <a:lnTo>
                    <a:pt x="394" y="42"/>
                  </a:lnTo>
                  <a:lnTo>
                    <a:pt x="410" y="66"/>
                  </a:lnTo>
                  <a:lnTo>
                    <a:pt x="422" y="92"/>
                  </a:lnTo>
                  <a:lnTo>
                    <a:pt x="430" y="116"/>
                  </a:lnTo>
                  <a:lnTo>
                    <a:pt x="436" y="138"/>
                  </a:lnTo>
                  <a:lnTo>
                    <a:pt x="438" y="158"/>
                  </a:lnTo>
                  <a:lnTo>
                    <a:pt x="440" y="174"/>
                  </a:lnTo>
                  <a:lnTo>
                    <a:pt x="440" y="186"/>
                  </a:lnTo>
                  <a:lnTo>
                    <a:pt x="440" y="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9" name="Freeform 292">
              <a:extLst>
                <a:ext uri="{FF2B5EF4-FFF2-40B4-BE49-F238E27FC236}">
                  <a16:creationId xmlns:a16="http://schemas.microsoft.com/office/drawing/2014/main" id="{1D50A5A7-5D12-4564-8BBF-17AB9F487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100" y="14663738"/>
              <a:ext cx="1762125" cy="996950"/>
            </a:xfrm>
            <a:custGeom>
              <a:avLst/>
              <a:gdLst>
                <a:gd name="T0" fmla="*/ 1110 w 1110"/>
                <a:gd name="T1" fmla="*/ 370 h 628"/>
                <a:gd name="T2" fmla="*/ 1110 w 1110"/>
                <a:gd name="T3" fmla="*/ 370 h 628"/>
                <a:gd name="T4" fmla="*/ 1108 w 1110"/>
                <a:gd name="T5" fmla="*/ 332 h 628"/>
                <a:gd name="T6" fmla="*/ 1102 w 1110"/>
                <a:gd name="T7" fmla="*/ 296 h 628"/>
                <a:gd name="T8" fmla="*/ 1094 w 1110"/>
                <a:gd name="T9" fmla="*/ 260 h 628"/>
                <a:gd name="T10" fmla="*/ 1082 w 1110"/>
                <a:gd name="T11" fmla="*/ 226 h 628"/>
                <a:gd name="T12" fmla="*/ 1066 w 1110"/>
                <a:gd name="T13" fmla="*/ 194 h 628"/>
                <a:gd name="T14" fmla="*/ 1048 w 1110"/>
                <a:gd name="T15" fmla="*/ 164 h 628"/>
                <a:gd name="T16" fmla="*/ 1026 w 1110"/>
                <a:gd name="T17" fmla="*/ 134 h 628"/>
                <a:gd name="T18" fmla="*/ 1002 w 1110"/>
                <a:gd name="T19" fmla="*/ 108 h 628"/>
                <a:gd name="T20" fmla="*/ 976 w 1110"/>
                <a:gd name="T21" fmla="*/ 84 h 628"/>
                <a:gd name="T22" fmla="*/ 948 w 1110"/>
                <a:gd name="T23" fmla="*/ 64 h 628"/>
                <a:gd name="T24" fmla="*/ 918 w 1110"/>
                <a:gd name="T25" fmla="*/ 46 h 628"/>
                <a:gd name="T26" fmla="*/ 884 w 1110"/>
                <a:gd name="T27" fmla="*/ 30 h 628"/>
                <a:gd name="T28" fmla="*/ 852 w 1110"/>
                <a:gd name="T29" fmla="*/ 18 h 628"/>
                <a:gd name="T30" fmla="*/ 816 w 1110"/>
                <a:gd name="T31" fmla="*/ 8 h 628"/>
                <a:gd name="T32" fmla="*/ 780 w 1110"/>
                <a:gd name="T33" fmla="*/ 2 h 628"/>
                <a:gd name="T34" fmla="*/ 742 w 1110"/>
                <a:gd name="T35" fmla="*/ 0 h 628"/>
                <a:gd name="T36" fmla="*/ 368 w 1110"/>
                <a:gd name="T37" fmla="*/ 0 h 628"/>
                <a:gd name="T38" fmla="*/ 368 w 1110"/>
                <a:gd name="T39" fmla="*/ 0 h 628"/>
                <a:gd name="T40" fmla="*/ 332 w 1110"/>
                <a:gd name="T41" fmla="*/ 2 h 628"/>
                <a:gd name="T42" fmla="*/ 294 w 1110"/>
                <a:gd name="T43" fmla="*/ 8 h 628"/>
                <a:gd name="T44" fmla="*/ 260 w 1110"/>
                <a:gd name="T45" fmla="*/ 18 h 628"/>
                <a:gd name="T46" fmla="*/ 226 w 1110"/>
                <a:gd name="T47" fmla="*/ 30 h 628"/>
                <a:gd name="T48" fmla="*/ 194 w 1110"/>
                <a:gd name="T49" fmla="*/ 46 h 628"/>
                <a:gd name="T50" fmla="*/ 162 w 1110"/>
                <a:gd name="T51" fmla="*/ 64 h 628"/>
                <a:gd name="T52" fmla="*/ 134 w 1110"/>
                <a:gd name="T53" fmla="*/ 84 h 628"/>
                <a:gd name="T54" fmla="*/ 108 w 1110"/>
                <a:gd name="T55" fmla="*/ 108 h 628"/>
                <a:gd name="T56" fmla="*/ 84 w 1110"/>
                <a:gd name="T57" fmla="*/ 134 h 628"/>
                <a:gd name="T58" fmla="*/ 62 w 1110"/>
                <a:gd name="T59" fmla="*/ 164 h 628"/>
                <a:gd name="T60" fmla="*/ 44 w 1110"/>
                <a:gd name="T61" fmla="*/ 194 h 628"/>
                <a:gd name="T62" fmla="*/ 28 w 1110"/>
                <a:gd name="T63" fmla="*/ 226 h 628"/>
                <a:gd name="T64" fmla="*/ 16 w 1110"/>
                <a:gd name="T65" fmla="*/ 260 h 628"/>
                <a:gd name="T66" fmla="*/ 8 w 1110"/>
                <a:gd name="T67" fmla="*/ 296 h 628"/>
                <a:gd name="T68" fmla="*/ 2 w 1110"/>
                <a:gd name="T69" fmla="*/ 332 h 628"/>
                <a:gd name="T70" fmla="*/ 0 w 1110"/>
                <a:gd name="T71" fmla="*/ 370 h 628"/>
                <a:gd name="T72" fmla="*/ 0 w 1110"/>
                <a:gd name="T73" fmla="*/ 628 h 628"/>
                <a:gd name="T74" fmla="*/ 1110 w 1110"/>
                <a:gd name="T75" fmla="*/ 628 h 628"/>
                <a:gd name="T76" fmla="*/ 1110 w 1110"/>
                <a:gd name="T77" fmla="*/ 37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10" h="628">
                  <a:moveTo>
                    <a:pt x="1110" y="370"/>
                  </a:moveTo>
                  <a:lnTo>
                    <a:pt x="1110" y="370"/>
                  </a:lnTo>
                  <a:lnTo>
                    <a:pt x="1108" y="332"/>
                  </a:lnTo>
                  <a:lnTo>
                    <a:pt x="1102" y="296"/>
                  </a:lnTo>
                  <a:lnTo>
                    <a:pt x="1094" y="260"/>
                  </a:lnTo>
                  <a:lnTo>
                    <a:pt x="1082" y="226"/>
                  </a:lnTo>
                  <a:lnTo>
                    <a:pt x="1066" y="194"/>
                  </a:lnTo>
                  <a:lnTo>
                    <a:pt x="1048" y="164"/>
                  </a:lnTo>
                  <a:lnTo>
                    <a:pt x="1026" y="134"/>
                  </a:lnTo>
                  <a:lnTo>
                    <a:pt x="1002" y="108"/>
                  </a:lnTo>
                  <a:lnTo>
                    <a:pt x="976" y="84"/>
                  </a:lnTo>
                  <a:lnTo>
                    <a:pt x="948" y="64"/>
                  </a:lnTo>
                  <a:lnTo>
                    <a:pt x="918" y="46"/>
                  </a:lnTo>
                  <a:lnTo>
                    <a:pt x="884" y="30"/>
                  </a:lnTo>
                  <a:lnTo>
                    <a:pt x="852" y="18"/>
                  </a:lnTo>
                  <a:lnTo>
                    <a:pt x="816" y="8"/>
                  </a:lnTo>
                  <a:lnTo>
                    <a:pt x="780" y="2"/>
                  </a:lnTo>
                  <a:lnTo>
                    <a:pt x="742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32" y="2"/>
                  </a:lnTo>
                  <a:lnTo>
                    <a:pt x="294" y="8"/>
                  </a:lnTo>
                  <a:lnTo>
                    <a:pt x="260" y="18"/>
                  </a:lnTo>
                  <a:lnTo>
                    <a:pt x="226" y="30"/>
                  </a:lnTo>
                  <a:lnTo>
                    <a:pt x="194" y="46"/>
                  </a:lnTo>
                  <a:lnTo>
                    <a:pt x="162" y="64"/>
                  </a:lnTo>
                  <a:lnTo>
                    <a:pt x="134" y="84"/>
                  </a:lnTo>
                  <a:lnTo>
                    <a:pt x="108" y="108"/>
                  </a:lnTo>
                  <a:lnTo>
                    <a:pt x="84" y="134"/>
                  </a:lnTo>
                  <a:lnTo>
                    <a:pt x="62" y="164"/>
                  </a:lnTo>
                  <a:lnTo>
                    <a:pt x="44" y="194"/>
                  </a:lnTo>
                  <a:lnTo>
                    <a:pt x="28" y="226"/>
                  </a:lnTo>
                  <a:lnTo>
                    <a:pt x="16" y="260"/>
                  </a:lnTo>
                  <a:lnTo>
                    <a:pt x="8" y="296"/>
                  </a:lnTo>
                  <a:lnTo>
                    <a:pt x="2" y="332"/>
                  </a:lnTo>
                  <a:lnTo>
                    <a:pt x="0" y="370"/>
                  </a:lnTo>
                  <a:lnTo>
                    <a:pt x="0" y="628"/>
                  </a:lnTo>
                  <a:lnTo>
                    <a:pt x="1110" y="628"/>
                  </a:lnTo>
                  <a:lnTo>
                    <a:pt x="1110" y="37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0" name="Freeform 293">
              <a:extLst>
                <a:ext uri="{FF2B5EF4-FFF2-40B4-BE49-F238E27FC236}">
                  <a16:creationId xmlns:a16="http://schemas.microsoft.com/office/drawing/2014/main" id="{CECA2C6B-2C2C-4086-A824-909547D2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100" y="14663738"/>
              <a:ext cx="1762125" cy="996950"/>
            </a:xfrm>
            <a:custGeom>
              <a:avLst/>
              <a:gdLst>
                <a:gd name="T0" fmla="*/ 1110 w 1110"/>
                <a:gd name="T1" fmla="*/ 370 h 628"/>
                <a:gd name="T2" fmla="*/ 1110 w 1110"/>
                <a:gd name="T3" fmla="*/ 370 h 628"/>
                <a:gd name="T4" fmla="*/ 1108 w 1110"/>
                <a:gd name="T5" fmla="*/ 332 h 628"/>
                <a:gd name="T6" fmla="*/ 1102 w 1110"/>
                <a:gd name="T7" fmla="*/ 296 h 628"/>
                <a:gd name="T8" fmla="*/ 1094 w 1110"/>
                <a:gd name="T9" fmla="*/ 260 h 628"/>
                <a:gd name="T10" fmla="*/ 1082 w 1110"/>
                <a:gd name="T11" fmla="*/ 226 h 628"/>
                <a:gd name="T12" fmla="*/ 1066 w 1110"/>
                <a:gd name="T13" fmla="*/ 194 h 628"/>
                <a:gd name="T14" fmla="*/ 1048 w 1110"/>
                <a:gd name="T15" fmla="*/ 164 h 628"/>
                <a:gd name="T16" fmla="*/ 1026 w 1110"/>
                <a:gd name="T17" fmla="*/ 134 h 628"/>
                <a:gd name="T18" fmla="*/ 1002 w 1110"/>
                <a:gd name="T19" fmla="*/ 108 h 628"/>
                <a:gd name="T20" fmla="*/ 976 w 1110"/>
                <a:gd name="T21" fmla="*/ 84 h 628"/>
                <a:gd name="T22" fmla="*/ 948 w 1110"/>
                <a:gd name="T23" fmla="*/ 64 h 628"/>
                <a:gd name="T24" fmla="*/ 918 w 1110"/>
                <a:gd name="T25" fmla="*/ 46 h 628"/>
                <a:gd name="T26" fmla="*/ 884 w 1110"/>
                <a:gd name="T27" fmla="*/ 30 h 628"/>
                <a:gd name="T28" fmla="*/ 852 w 1110"/>
                <a:gd name="T29" fmla="*/ 18 h 628"/>
                <a:gd name="T30" fmla="*/ 816 w 1110"/>
                <a:gd name="T31" fmla="*/ 8 h 628"/>
                <a:gd name="T32" fmla="*/ 780 w 1110"/>
                <a:gd name="T33" fmla="*/ 2 h 628"/>
                <a:gd name="T34" fmla="*/ 742 w 1110"/>
                <a:gd name="T35" fmla="*/ 0 h 628"/>
                <a:gd name="T36" fmla="*/ 368 w 1110"/>
                <a:gd name="T37" fmla="*/ 0 h 628"/>
                <a:gd name="T38" fmla="*/ 368 w 1110"/>
                <a:gd name="T39" fmla="*/ 0 h 628"/>
                <a:gd name="T40" fmla="*/ 332 w 1110"/>
                <a:gd name="T41" fmla="*/ 2 h 628"/>
                <a:gd name="T42" fmla="*/ 294 w 1110"/>
                <a:gd name="T43" fmla="*/ 8 h 628"/>
                <a:gd name="T44" fmla="*/ 260 w 1110"/>
                <a:gd name="T45" fmla="*/ 18 h 628"/>
                <a:gd name="T46" fmla="*/ 226 w 1110"/>
                <a:gd name="T47" fmla="*/ 30 h 628"/>
                <a:gd name="T48" fmla="*/ 194 w 1110"/>
                <a:gd name="T49" fmla="*/ 46 h 628"/>
                <a:gd name="T50" fmla="*/ 162 w 1110"/>
                <a:gd name="T51" fmla="*/ 64 h 628"/>
                <a:gd name="T52" fmla="*/ 134 w 1110"/>
                <a:gd name="T53" fmla="*/ 84 h 628"/>
                <a:gd name="T54" fmla="*/ 108 w 1110"/>
                <a:gd name="T55" fmla="*/ 108 h 628"/>
                <a:gd name="T56" fmla="*/ 84 w 1110"/>
                <a:gd name="T57" fmla="*/ 134 h 628"/>
                <a:gd name="T58" fmla="*/ 62 w 1110"/>
                <a:gd name="T59" fmla="*/ 164 h 628"/>
                <a:gd name="T60" fmla="*/ 44 w 1110"/>
                <a:gd name="T61" fmla="*/ 194 h 628"/>
                <a:gd name="T62" fmla="*/ 28 w 1110"/>
                <a:gd name="T63" fmla="*/ 226 h 628"/>
                <a:gd name="T64" fmla="*/ 16 w 1110"/>
                <a:gd name="T65" fmla="*/ 260 h 628"/>
                <a:gd name="T66" fmla="*/ 8 w 1110"/>
                <a:gd name="T67" fmla="*/ 296 h 628"/>
                <a:gd name="T68" fmla="*/ 2 w 1110"/>
                <a:gd name="T69" fmla="*/ 332 h 628"/>
                <a:gd name="T70" fmla="*/ 0 w 1110"/>
                <a:gd name="T71" fmla="*/ 370 h 628"/>
                <a:gd name="T72" fmla="*/ 0 w 1110"/>
                <a:gd name="T73" fmla="*/ 628 h 628"/>
                <a:gd name="T74" fmla="*/ 1110 w 1110"/>
                <a:gd name="T75" fmla="*/ 628 h 628"/>
                <a:gd name="T76" fmla="*/ 1110 w 1110"/>
                <a:gd name="T77" fmla="*/ 37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10" h="628">
                  <a:moveTo>
                    <a:pt x="1110" y="370"/>
                  </a:moveTo>
                  <a:lnTo>
                    <a:pt x="1110" y="370"/>
                  </a:lnTo>
                  <a:lnTo>
                    <a:pt x="1108" y="332"/>
                  </a:lnTo>
                  <a:lnTo>
                    <a:pt x="1102" y="296"/>
                  </a:lnTo>
                  <a:lnTo>
                    <a:pt x="1094" y="260"/>
                  </a:lnTo>
                  <a:lnTo>
                    <a:pt x="1082" y="226"/>
                  </a:lnTo>
                  <a:lnTo>
                    <a:pt x="1066" y="194"/>
                  </a:lnTo>
                  <a:lnTo>
                    <a:pt x="1048" y="164"/>
                  </a:lnTo>
                  <a:lnTo>
                    <a:pt x="1026" y="134"/>
                  </a:lnTo>
                  <a:lnTo>
                    <a:pt x="1002" y="108"/>
                  </a:lnTo>
                  <a:lnTo>
                    <a:pt x="976" y="84"/>
                  </a:lnTo>
                  <a:lnTo>
                    <a:pt x="948" y="64"/>
                  </a:lnTo>
                  <a:lnTo>
                    <a:pt x="918" y="46"/>
                  </a:lnTo>
                  <a:lnTo>
                    <a:pt x="884" y="30"/>
                  </a:lnTo>
                  <a:lnTo>
                    <a:pt x="852" y="18"/>
                  </a:lnTo>
                  <a:lnTo>
                    <a:pt x="816" y="8"/>
                  </a:lnTo>
                  <a:lnTo>
                    <a:pt x="780" y="2"/>
                  </a:lnTo>
                  <a:lnTo>
                    <a:pt x="742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32" y="2"/>
                  </a:lnTo>
                  <a:lnTo>
                    <a:pt x="294" y="8"/>
                  </a:lnTo>
                  <a:lnTo>
                    <a:pt x="260" y="18"/>
                  </a:lnTo>
                  <a:lnTo>
                    <a:pt x="226" y="30"/>
                  </a:lnTo>
                  <a:lnTo>
                    <a:pt x="194" y="46"/>
                  </a:lnTo>
                  <a:lnTo>
                    <a:pt x="162" y="64"/>
                  </a:lnTo>
                  <a:lnTo>
                    <a:pt x="134" y="84"/>
                  </a:lnTo>
                  <a:lnTo>
                    <a:pt x="108" y="108"/>
                  </a:lnTo>
                  <a:lnTo>
                    <a:pt x="84" y="134"/>
                  </a:lnTo>
                  <a:lnTo>
                    <a:pt x="62" y="164"/>
                  </a:lnTo>
                  <a:lnTo>
                    <a:pt x="44" y="194"/>
                  </a:lnTo>
                  <a:lnTo>
                    <a:pt x="28" y="226"/>
                  </a:lnTo>
                  <a:lnTo>
                    <a:pt x="16" y="260"/>
                  </a:lnTo>
                  <a:lnTo>
                    <a:pt x="8" y="296"/>
                  </a:lnTo>
                  <a:lnTo>
                    <a:pt x="2" y="332"/>
                  </a:lnTo>
                  <a:lnTo>
                    <a:pt x="0" y="370"/>
                  </a:lnTo>
                  <a:lnTo>
                    <a:pt x="0" y="628"/>
                  </a:lnTo>
                  <a:lnTo>
                    <a:pt x="1110" y="628"/>
                  </a:lnTo>
                  <a:lnTo>
                    <a:pt x="1110" y="37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1" name="Freeform 294">
              <a:extLst>
                <a:ext uri="{FF2B5EF4-FFF2-40B4-BE49-F238E27FC236}">
                  <a16:creationId xmlns:a16="http://schemas.microsoft.com/office/drawing/2014/main" id="{987A4555-8656-4019-BDD8-31804A0450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775" y="14641513"/>
              <a:ext cx="361950" cy="685800"/>
            </a:xfrm>
            <a:custGeom>
              <a:avLst/>
              <a:gdLst>
                <a:gd name="T0" fmla="*/ 228 w 228"/>
                <a:gd name="T1" fmla="*/ 14 h 432"/>
                <a:gd name="T2" fmla="*/ 104 w 228"/>
                <a:gd name="T3" fmla="*/ 432 h 432"/>
                <a:gd name="T4" fmla="*/ 0 w 228"/>
                <a:gd name="T5" fmla="*/ 14 h 432"/>
                <a:gd name="T6" fmla="*/ 34 w 228"/>
                <a:gd name="T7" fmla="*/ 0 h 432"/>
                <a:gd name="T8" fmla="*/ 214 w 228"/>
                <a:gd name="T9" fmla="*/ 6 h 432"/>
                <a:gd name="T10" fmla="*/ 228 w 228"/>
                <a:gd name="T11" fmla="*/ 14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432">
                  <a:moveTo>
                    <a:pt x="228" y="14"/>
                  </a:moveTo>
                  <a:lnTo>
                    <a:pt x="104" y="432"/>
                  </a:lnTo>
                  <a:lnTo>
                    <a:pt x="0" y="14"/>
                  </a:lnTo>
                  <a:lnTo>
                    <a:pt x="34" y="0"/>
                  </a:lnTo>
                  <a:lnTo>
                    <a:pt x="214" y="6"/>
                  </a:lnTo>
                  <a:lnTo>
                    <a:pt x="22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2" name="Freeform 295">
              <a:extLst>
                <a:ext uri="{FF2B5EF4-FFF2-40B4-BE49-F238E27FC236}">
                  <a16:creationId xmlns:a16="http://schemas.microsoft.com/office/drawing/2014/main" id="{8AA8ED06-9E88-4D5E-9F5C-6B1E52B44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550" y="13577888"/>
              <a:ext cx="460375" cy="841375"/>
            </a:xfrm>
            <a:custGeom>
              <a:avLst/>
              <a:gdLst>
                <a:gd name="T0" fmla="*/ 286 w 290"/>
                <a:gd name="T1" fmla="*/ 146 h 530"/>
                <a:gd name="T2" fmla="*/ 286 w 290"/>
                <a:gd name="T3" fmla="*/ 200 h 530"/>
                <a:gd name="T4" fmla="*/ 278 w 290"/>
                <a:gd name="T5" fmla="*/ 250 h 530"/>
                <a:gd name="T6" fmla="*/ 264 w 290"/>
                <a:gd name="T7" fmla="*/ 280 h 530"/>
                <a:gd name="T8" fmla="*/ 244 w 290"/>
                <a:gd name="T9" fmla="*/ 306 h 530"/>
                <a:gd name="T10" fmla="*/ 214 w 290"/>
                <a:gd name="T11" fmla="*/ 320 h 530"/>
                <a:gd name="T12" fmla="*/ 194 w 290"/>
                <a:gd name="T13" fmla="*/ 322 h 530"/>
                <a:gd name="T14" fmla="*/ 130 w 290"/>
                <a:gd name="T15" fmla="*/ 326 h 530"/>
                <a:gd name="T16" fmla="*/ 98 w 290"/>
                <a:gd name="T17" fmla="*/ 334 h 530"/>
                <a:gd name="T18" fmla="*/ 82 w 290"/>
                <a:gd name="T19" fmla="*/ 350 h 530"/>
                <a:gd name="T20" fmla="*/ 68 w 290"/>
                <a:gd name="T21" fmla="*/ 380 h 530"/>
                <a:gd name="T22" fmla="*/ 52 w 290"/>
                <a:gd name="T23" fmla="*/ 424 h 530"/>
                <a:gd name="T24" fmla="*/ 32 w 290"/>
                <a:gd name="T25" fmla="*/ 514 h 530"/>
                <a:gd name="T26" fmla="*/ 28 w 290"/>
                <a:gd name="T27" fmla="*/ 530 h 530"/>
                <a:gd name="T28" fmla="*/ 28 w 290"/>
                <a:gd name="T29" fmla="*/ 474 h 530"/>
                <a:gd name="T30" fmla="*/ 18 w 290"/>
                <a:gd name="T31" fmla="*/ 392 h 530"/>
                <a:gd name="T32" fmla="*/ 12 w 290"/>
                <a:gd name="T33" fmla="*/ 366 h 530"/>
                <a:gd name="T34" fmla="*/ 2 w 290"/>
                <a:gd name="T35" fmla="*/ 304 h 530"/>
                <a:gd name="T36" fmla="*/ 4 w 290"/>
                <a:gd name="T37" fmla="*/ 244 h 530"/>
                <a:gd name="T38" fmla="*/ 14 w 290"/>
                <a:gd name="T39" fmla="*/ 184 h 530"/>
                <a:gd name="T40" fmla="*/ 32 w 290"/>
                <a:gd name="T41" fmla="*/ 130 h 530"/>
                <a:gd name="T42" fmla="*/ 40 w 290"/>
                <a:gd name="T43" fmla="*/ 112 h 530"/>
                <a:gd name="T44" fmla="*/ 60 w 290"/>
                <a:gd name="T45" fmla="*/ 80 h 530"/>
                <a:gd name="T46" fmla="*/ 84 w 290"/>
                <a:gd name="T47" fmla="*/ 54 h 530"/>
                <a:gd name="T48" fmla="*/ 110 w 290"/>
                <a:gd name="T49" fmla="*/ 36 h 530"/>
                <a:gd name="T50" fmla="*/ 150 w 290"/>
                <a:gd name="T51" fmla="*/ 14 h 530"/>
                <a:gd name="T52" fmla="*/ 198 w 290"/>
                <a:gd name="T53" fmla="*/ 2 h 530"/>
                <a:gd name="T54" fmla="*/ 218 w 290"/>
                <a:gd name="T55" fmla="*/ 0 h 530"/>
                <a:gd name="T56" fmla="*/ 236 w 290"/>
                <a:gd name="T57" fmla="*/ 4 h 530"/>
                <a:gd name="T58" fmla="*/ 252 w 290"/>
                <a:gd name="T59" fmla="*/ 14 h 530"/>
                <a:gd name="T60" fmla="*/ 264 w 290"/>
                <a:gd name="T61" fmla="*/ 30 h 530"/>
                <a:gd name="T62" fmla="*/ 284 w 290"/>
                <a:gd name="T63" fmla="*/ 72 h 530"/>
                <a:gd name="T64" fmla="*/ 290 w 290"/>
                <a:gd name="T65" fmla="*/ 122 h 530"/>
                <a:gd name="T66" fmla="*/ 286 w 290"/>
                <a:gd name="T67" fmla="*/ 146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0" h="530">
                  <a:moveTo>
                    <a:pt x="286" y="146"/>
                  </a:moveTo>
                  <a:lnTo>
                    <a:pt x="286" y="146"/>
                  </a:lnTo>
                  <a:lnTo>
                    <a:pt x="288" y="172"/>
                  </a:lnTo>
                  <a:lnTo>
                    <a:pt x="286" y="200"/>
                  </a:lnTo>
                  <a:lnTo>
                    <a:pt x="282" y="234"/>
                  </a:lnTo>
                  <a:lnTo>
                    <a:pt x="278" y="250"/>
                  </a:lnTo>
                  <a:lnTo>
                    <a:pt x="272" y="266"/>
                  </a:lnTo>
                  <a:lnTo>
                    <a:pt x="264" y="280"/>
                  </a:lnTo>
                  <a:lnTo>
                    <a:pt x="256" y="294"/>
                  </a:lnTo>
                  <a:lnTo>
                    <a:pt x="244" y="306"/>
                  </a:lnTo>
                  <a:lnTo>
                    <a:pt x="230" y="314"/>
                  </a:lnTo>
                  <a:lnTo>
                    <a:pt x="214" y="320"/>
                  </a:lnTo>
                  <a:lnTo>
                    <a:pt x="194" y="322"/>
                  </a:lnTo>
                  <a:lnTo>
                    <a:pt x="194" y="322"/>
                  </a:lnTo>
                  <a:lnTo>
                    <a:pt x="158" y="324"/>
                  </a:lnTo>
                  <a:lnTo>
                    <a:pt x="130" y="326"/>
                  </a:lnTo>
                  <a:lnTo>
                    <a:pt x="112" y="330"/>
                  </a:lnTo>
                  <a:lnTo>
                    <a:pt x="98" y="334"/>
                  </a:lnTo>
                  <a:lnTo>
                    <a:pt x="88" y="342"/>
                  </a:lnTo>
                  <a:lnTo>
                    <a:pt x="82" y="350"/>
                  </a:lnTo>
                  <a:lnTo>
                    <a:pt x="68" y="380"/>
                  </a:lnTo>
                  <a:lnTo>
                    <a:pt x="68" y="380"/>
                  </a:lnTo>
                  <a:lnTo>
                    <a:pt x="60" y="400"/>
                  </a:lnTo>
                  <a:lnTo>
                    <a:pt x="52" y="424"/>
                  </a:lnTo>
                  <a:lnTo>
                    <a:pt x="40" y="472"/>
                  </a:lnTo>
                  <a:lnTo>
                    <a:pt x="32" y="514"/>
                  </a:lnTo>
                  <a:lnTo>
                    <a:pt x="28" y="530"/>
                  </a:lnTo>
                  <a:lnTo>
                    <a:pt x="28" y="530"/>
                  </a:lnTo>
                  <a:lnTo>
                    <a:pt x="28" y="514"/>
                  </a:lnTo>
                  <a:lnTo>
                    <a:pt x="28" y="474"/>
                  </a:lnTo>
                  <a:lnTo>
                    <a:pt x="24" y="420"/>
                  </a:lnTo>
                  <a:lnTo>
                    <a:pt x="18" y="392"/>
                  </a:lnTo>
                  <a:lnTo>
                    <a:pt x="12" y="366"/>
                  </a:lnTo>
                  <a:lnTo>
                    <a:pt x="12" y="366"/>
                  </a:lnTo>
                  <a:lnTo>
                    <a:pt x="6" y="336"/>
                  </a:lnTo>
                  <a:lnTo>
                    <a:pt x="2" y="304"/>
                  </a:lnTo>
                  <a:lnTo>
                    <a:pt x="0" y="274"/>
                  </a:lnTo>
                  <a:lnTo>
                    <a:pt x="4" y="244"/>
                  </a:lnTo>
                  <a:lnTo>
                    <a:pt x="8" y="214"/>
                  </a:lnTo>
                  <a:lnTo>
                    <a:pt x="14" y="184"/>
                  </a:lnTo>
                  <a:lnTo>
                    <a:pt x="22" y="156"/>
                  </a:lnTo>
                  <a:lnTo>
                    <a:pt x="32" y="130"/>
                  </a:lnTo>
                  <a:lnTo>
                    <a:pt x="32" y="130"/>
                  </a:lnTo>
                  <a:lnTo>
                    <a:pt x="40" y="112"/>
                  </a:lnTo>
                  <a:lnTo>
                    <a:pt x="50" y="96"/>
                  </a:lnTo>
                  <a:lnTo>
                    <a:pt x="60" y="80"/>
                  </a:lnTo>
                  <a:lnTo>
                    <a:pt x="70" y="66"/>
                  </a:lnTo>
                  <a:lnTo>
                    <a:pt x="84" y="54"/>
                  </a:lnTo>
                  <a:lnTo>
                    <a:pt x="96" y="44"/>
                  </a:lnTo>
                  <a:lnTo>
                    <a:pt x="110" y="36"/>
                  </a:lnTo>
                  <a:lnTo>
                    <a:pt x="122" y="28"/>
                  </a:lnTo>
                  <a:lnTo>
                    <a:pt x="150" y="14"/>
                  </a:lnTo>
                  <a:lnTo>
                    <a:pt x="176" y="6"/>
                  </a:lnTo>
                  <a:lnTo>
                    <a:pt x="198" y="2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26" y="0"/>
                  </a:lnTo>
                  <a:lnTo>
                    <a:pt x="236" y="4"/>
                  </a:lnTo>
                  <a:lnTo>
                    <a:pt x="244" y="8"/>
                  </a:lnTo>
                  <a:lnTo>
                    <a:pt x="252" y="14"/>
                  </a:lnTo>
                  <a:lnTo>
                    <a:pt x="258" y="22"/>
                  </a:lnTo>
                  <a:lnTo>
                    <a:pt x="264" y="30"/>
                  </a:lnTo>
                  <a:lnTo>
                    <a:pt x="276" y="50"/>
                  </a:lnTo>
                  <a:lnTo>
                    <a:pt x="284" y="72"/>
                  </a:lnTo>
                  <a:lnTo>
                    <a:pt x="290" y="96"/>
                  </a:lnTo>
                  <a:lnTo>
                    <a:pt x="290" y="122"/>
                  </a:lnTo>
                  <a:lnTo>
                    <a:pt x="288" y="134"/>
                  </a:lnTo>
                  <a:lnTo>
                    <a:pt x="286" y="146"/>
                  </a:lnTo>
                  <a:lnTo>
                    <a:pt x="286" y="146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3" name="Freeform 296">
              <a:extLst>
                <a:ext uri="{FF2B5EF4-FFF2-40B4-BE49-F238E27FC236}">
                  <a16:creationId xmlns:a16="http://schemas.microsoft.com/office/drawing/2014/main" id="{7453C1BE-944C-43F0-92B9-AC65F2D86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9500" y="13555663"/>
              <a:ext cx="542925" cy="917575"/>
            </a:xfrm>
            <a:custGeom>
              <a:avLst/>
              <a:gdLst>
                <a:gd name="T0" fmla="*/ 38 w 342"/>
                <a:gd name="T1" fmla="*/ 140 h 578"/>
                <a:gd name="T2" fmla="*/ 48 w 342"/>
                <a:gd name="T3" fmla="*/ 160 h 578"/>
                <a:gd name="T4" fmla="*/ 72 w 342"/>
                <a:gd name="T5" fmla="*/ 188 h 578"/>
                <a:gd name="T6" fmla="*/ 114 w 342"/>
                <a:gd name="T7" fmla="*/ 222 h 578"/>
                <a:gd name="T8" fmla="*/ 140 w 342"/>
                <a:gd name="T9" fmla="*/ 240 h 578"/>
                <a:gd name="T10" fmla="*/ 190 w 342"/>
                <a:gd name="T11" fmla="*/ 272 h 578"/>
                <a:gd name="T12" fmla="*/ 222 w 342"/>
                <a:gd name="T13" fmla="*/ 308 h 578"/>
                <a:gd name="T14" fmla="*/ 240 w 342"/>
                <a:gd name="T15" fmla="*/ 354 h 578"/>
                <a:gd name="T16" fmla="*/ 248 w 342"/>
                <a:gd name="T17" fmla="*/ 414 h 578"/>
                <a:gd name="T18" fmla="*/ 250 w 342"/>
                <a:gd name="T19" fmla="*/ 430 h 578"/>
                <a:gd name="T20" fmla="*/ 258 w 342"/>
                <a:gd name="T21" fmla="*/ 452 h 578"/>
                <a:gd name="T22" fmla="*/ 270 w 342"/>
                <a:gd name="T23" fmla="*/ 468 h 578"/>
                <a:gd name="T24" fmla="*/ 290 w 342"/>
                <a:gd name="T25" fmla="*/ 482 h 578"/>
                <a:gd name="T26" fmla="*/ 304 w 342"/>
                <a:gd name="T27" fmla="*/ 492 h 578"/>
                <a:gd name="T28" fmla="*/ 312 w 342"/>
                <a:gd name="T29" fmla="*/ 510 h 578"/>
                <a:gd name="T30" fmla="*/ 316 w 342"/>
                <a:gd name="T31" fmla="*/ 538 h 578"/>
                <a:gd name="T32" fmla="*/ 314 w 342"/>
                <a:gd name="T33" fmla="*/ 578 h 578"/>
                <a:gd name="T34" fmla="*/ 322 w 342"/>
                <a:gd name="T35" fmla="*/ 550 h 578"/>
                <a:gd name="T36" fmla="*/ 336 w 342"/>
                <a:gd name="T37" fmla="*/ 480 h 578"/>
                <a:gd name="T38" fmla="*/ 342 w 342"/>
                <a:gd name="T39" fmla="*/ 416 h 578"/>
                <a:gd name="T40" fmla="*/ 340 w 342"/>
                <a:gd name="T41" fmla="*/ 374 h 578"/>
                <a:gd name="T42" fmla="*/ 332 w 342"/>
                <a:gd name="T43" fmla="*/ 334 h 578"/>
                <a:gd name="T44" fmla="*/ 324 w 342"/>
                <a:gd name="T45" fmla="*/ 316 h 578"/>
                <a:gd name="T46" fmla="*/ 300 w 342"/>
                <a:gd name="T47" fmla="*/ 254 h 578"/>
                <a:gd name="T48" fmla="*/ 288 w 342"/>
                <a:gd name="T49" fmla="*/ 198 h 578"/>
                <a:gd name="T50" fmla="*/ 276 w 342"/>
                <a:gd name="T51" fmla="*/ 146 h 578"/>
                <a:gd name="T52" fmla="*/ 258 w 342"/>
                <a:gd name="T53" fmla="*/ 110 h 578"/>
                <a:gd name="T54" fmla="*/ 248 w 342"/>
                <a:gd name="T55" fmla="*/ 98 h 578"/>
                <a:gd name="T56" fmla="*/ 200 w 342"/>
                <a:gd name="T57" fmla="*/ 50 h 578"/>
                <a:gd name="T58" fmla="*/ 154 w 342"/>
                <a:gd name="T59" fmla="*/ 20 h 578"/>
                <a:gd name="T60" fmla="*/ 124 w 342"/>
                <a:gd name="T61" fmla="*/ 6 h 578"/>
                <a:gd name="T62" fmla="*/ 92 w 342"/>
                <a:gd name="T63" fmla="*/ 0 h 578"/>
                <a:gd name="T64" fmla="*/ 64 w 342"/>
                <a:gd name="T65" fmla="*/ 4 h 578"/>
                <a:gd name="T66" fmla="*/ 38 w 342"/>
                <a:gd name="T67" fmla="*/ 18 h 578"/>
                <a:gd name="T68" fmla="*/ 26 w 342"/>
                <a:gd name="T69" fmla="*/ 30 h 578"/>
                <a:gd name="T70" fmla="*/ 6 w 342"/>
                <a:gd name="T71" fmla="*/ 66 h 578"/>
                <a:gd name="T72" fmla="*/ 0 w 342"/>
                <a:gd name="T73" fmla="*/ 86 h 578"/>
                <a:gd name="T74" fmla="*/ 2 w 342"/>
                <a:gd name="T75" fmla="*/ 100 h 578"/>
                <a:gd name="T76" fmla="*/ 10 w 342"/>
                <a:gd name="T77" fmla="*/ 118 h 578"/>
                <a:gd name="T78" fmla="*/ 38 w 342"/>
                <a:gd name="T79" fmla="*/ 14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2" h="578">
                  <a:moveTo>
                    <a:pt x="38" y="140"/>
                  </a:moveTo>
                  <a:lnTo>
                    <a:pt x="38" y="140"/>
                  </a:lnTo>
                  <a:lnTo>
                    <a:pt x="42" y="150"/>
                  </a:lnTo>
                  <a:lnTo>
                    <a:pt x="48" y="160"/>
                  </a:lnTo>
                  <a:lnTo>
                    <a:pt x="58" y="174"/>
                  </a:lnTo>
                  <a:lnTo>
                    <a:pt x="72" y="188"/>
                  </a:lnTo>
                  <a:lnTo>
                    <a:pt x="90" y="204"/>
                  </a:lnTo>
                  <a:lnTo>
                    <a:pt x="114" y="222"/>
                  </a:lnTo>
                  <a:lnTo>
                    <a:pt x="140" y="240"/>
                  </a:lnTo>
                  <a:lnTo>
                    <a:pt x="140" y="240"/>
                  </a:lnTo>
                  <a:lnTo>
                    <a:pt x="168" y="256"/>
                  </a:lnTo>
                  <a:lnTo>
                    <a:pt x="190" y="272"/>
                  </a:lnTo>
                  <a:lnTo>
                    <a:pt x="208" y="290"/>
                  </a:lnTo>
                  <a:lnTo>
                    <a:pt x="222" y="308"/>
                  </a:lnTo>
                  <a:lnTo>
                    <a:pt x="232" y="330"/>
                  </a:lnTo>
                  <a:lnTo>
                    <a:pt x="240" y="354"/>
                  </a:lnTo>
                  <a:lnTo>
                    <a:pt x="246" y="382"/>
                  </a:lnTo>
                  <a:lnTo>
                    <a:pt x="248" y="414"/>
                  </a:lnTo>
                  <a:lnTo>
                    <a:pt x="248" y="414"/>
                  </a:lnTo>
                  <a:lnTo>
                    <a:pt x="250" y="430"/>
                  </a:lnTo>
                  <a:lnTo>
                    <a:pt x="254" y="442"/>
                  </a:lnTo>
                  <a:lnTo>
                    <a:pt x="258" y="452"/>
                  </a:lnTo>
                  <a:lnTo>
                    <a:pt x="264" y="460"/>
                  </a:lnTo>
                  <a:lnTo>
                    <a:pt x="270" y="468"/>
                  </a:lnTo>
                  <a:lnTo>
                    <a:pt x="276" y="472"/>
                  </a:lnTo>
                  <a:lnTo>
                    <a:pt x="290" y="482"/>
                  </a:lnTo>
                  <a:lnTo>
                    <a:pt x="298" y="486"/>
                  </a:lnTo>
                  <a:lnTo>
                    <a:pt x="304" y="492"/>
                  </a:lnTo>
                  <a:lnTo>
                    <a:pt x="308" y="500"/>
                  </a:lnTo>
                  <a:lnTo>
                    <a:pt x="312" y="510"/>
                  </a:lnTo>
                  <a:lnTo>
                    <a:pt x="316" y="522"/>
                  </a:lnTo>
                  <a:lnTo>
                    <a:pt x="316" y="538"/>
                  </a:lnTo>
                  <a:lnTo>
                    <a:pt x="316" y="556"/>
                  </a:lnTo>
                  <a:lnTo>
                    <a:pt x="314" y="578"/>
                  </a:lnTo>
                  <a:lnTo>
                    <a:pt x="314" y="578"/>
                  </a:lnTo>
                  <a:lnTo>
                    <a:pt x="322" y="550"/>
                  </a:lnTo>
                  <a:lnTo>
                    <a:pt x="328" y="518"/>
                  </a:lnTo>
                  <a:lnTo>
                    <a:pt x="336" y="480"/>
                  </a:lnTo>
                  <a:lnTo>
                    <a:pt x="342" y="438"/>
                  </a:lnTo>
                  <a:lnTo>
                    <a:pt x="342" y="416"/>
                  </a:lnTo>
                  <a:lnTo>
                    <a:pt x="342" y="394"/>
                  </a:lnTo>
                  <a:lnTo>
                    <a:pt x="340" y="374"/>
                  </a:lnTo>
                  <a:lnTo>
                    <a:pt x="338" y="352"/>
                  </a:lnTo>
                  <a:lnTo>
                    <a:pt x="332" y="334"/>
                  </a:lnTo>
                  <a:lnTo>
                    <a:pt x="324" y="316"/>
                  </a:lnTo>
                  <a:lnTo>
                    <a:pt x="324" y="316"/>
                  </a:lnTo>
                  <a:lnTo>
                    <a:pt x="310" y="284"/>
                  </a:lnTo>
                  <a:lnTo>
                    <a:pt x="300" y="254"/>
                  </a:lnTo>
                  <a:lnTo>
                    <a:pt x="294" y="226"/>
                  </a:lnTo>
                  <a:lnTo>
                    <a:pt x="288" y="198"/>
                  </a:lnTo>
                  <a:lnTo>
                    <a:pt x="282" y="172"/>
                  </a:lnTo>
                  <a:lnTo>
                    <a:pt x="276" y="146"/>
                  </a:lnTo>
                  <a:lnTo>
                    <a:pt x="264" y="122"/>
                  </a:lnTo>
                  <a:lnTo>
                    <a:pt x="258" y="110"/>
                  </a:lnTo>
                  <a:lnTo>
                    <a:pt x="248" y="98"/>
                  </a:lnTo>
                  <a:lnTo>
                    <a:pt x="248" y="98"/>
                  </a:lnTo>
                  <a:lnTo>
                    <a:pt x="226" y="74"/>
                  </a:lnTo>
                  <a:lnTo>
                    <a:pt x="200" y="50"/>
                  </a:lnTo>
                  <a:lnTo>
                    <a:pt x="170" y="30"/>
                  </a:lnTo>
                  <a:lnTo>
                    <a:pt x="154" y="20"/>
                  </a:lnTo>
                  <a:lnTo>
                    <a:pt x="140" y="12"/>
                  </a:lnTo>
                  <a:lnTo>
                    <a:pt x="124" y="6"/>
                  </a:lnTo>
                  <a:lnTo>
                    <a:pt x="108" y="2"/>
                  </a:lnTo>
                  <a:lnTo>
                    <a:pt x="92" y="0"/>
                  </a:lnTo>
                  <a:lnTo>
                    <a:pt x="78" y="0"/>
                  </a:lnTo>
                  <a:lnTo>
                    <a:pt x="64" y="4"/>
                  </a:lnTo>
                  <a:lnTo>
                    <a:pt x="50" y="10"/>
                  </a:lnTo>
                  <a:lnTo>
                    <a:pt x="38" y="18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10" y="56"/>
                  </a:lnTo>
                  <a:lnTo>
                    <a:pt x="6" y="66"/>
                  </a:lnTo>
                  <a:lnTo>
                    <a:pt x="2" y="76"/>
                  </a:lnTo>
                  <a:lnTo>
                    <a:pt x="0" y="86"/>
                  </a:lnTo>
                  <a:lnTo>
                    <a:pt x="0" y="94"/>
                  </a:lnTo>
                  <a:lnTo>
                    <a:pt x="2" y="100"/>
                  </a:lnTo>
                  <a:lnTo>
                    <a:pt x="4" y="106"/>
                  </a:lnTo>
                  <a:lnTo>
                    <a:pt x="10" y="118"/>
                  </a:lnTo>
                  <a:lnTo>
                    <a:pt x="18" y="126"/>
                  </a:lnTo>
                  <a:lnTo>
                    <a:pt x="38" y="140"/>
                  </a:lnTo>
                  <a:lnTo>
                    <a:pt x="38" y="14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4" name="Rectangle 297">
              <a:extLst>
                <a:ext uri="{FF2B5EF4-FFF2-40B4-BE49-F238E27FC236}">
                  <a16:creationId xmlns:a16="http://schemas.microsoft.com/office/drawing/2014/main" id="{689BA403-A668-4485-9767-FC23E9A22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14235113"/>
              <a:ext cx="368300" cy="457200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5" name="Rectangle 298">
              <a:extLst>
                <a:ext uri="{FF2B5EF4-FFF2-40B4-BE49-F238E27FC236}">
                  <a16:creationId xmlns:a16="http://schemas.microsoft.com/office/drawing/2014/main" id="{602E15C5-80B8-4E72-A2C5-17BC33E87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14235113"/>
              <a:ext cx="3683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6" name="Freeform 299">
              <a:extLst>
                <a:ext uri="{FF2B5EF4-FFF2-40B4-BE49-F238E27FC236}">
                  <a16:creationId xmlns:a16="http://schemas.microsoft.com/office/drawing/2014/main" id="{9B0FC025-DFC2-49D8-998A-B7B19FC12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200" y="13565188"/>
              <a:ext cx="720725" cy="895350"/>
            </a:xfrm>
            <a:custGeom>
              <a:avLst/>
              <a:gdLst>
                <a:gd name="T0" fmla="*/ 450 w 454"/>
                <a:gd name="T1" fmla="*/ 190 h 564"/>
                <a:gd name="T2" fmla="*/ 454 w 454"/>
                <a:gd name="T3" fmla="*/ 250 h 564"/>
                <a:gd name="T4" fmla="*/ 454 w 454"/>
                <a:gd name="T5" fmla="*/ 312 h 564"/>
                <a:gd name="T6" fmla="*/ 446 w 454"/>
                <a:gd name="T7" fmla="*/ 382 h 564"/>
                <a:gd name="T8" fmla="*/ 428 w 454"/>
                <a:gd name="T9" fmla="*/ 450 h 564"/>
                <a:gd name="T10" fmla="*/ 414 w 454"/>
                <a:gd name="T11" fmla="*/ 482 h 564"/>
                <a:gd name="T12" fmla="*/ 394 w 454"/>
                <a:gd name="T13" fmla="*/ 510 h 564"/>
                <a:gd name="T14" fmla="*/ 370 w 454"/>
                <a:gd name="T15" fmla="*/ 532 h 564"/>
                <a:gd name="T16" fmla="*/ 342 w 454"/>
                <a:gd name="T17" fmla="*/ 550 h 564"/>
                <a:gd name="T18" fmla="*/ 308 w 454"/>
                <a:gd name="T19" fmla="*/ 560 h 564"/>
                <a:gd name="T20" fmla="*/ 266 w 454"/>
                <a:gd name="T21" fmla="*/ 562 h 564"/>
                <a:gd name="T22" fmla="*/ 258 w 454"/>
                <a:gd name="T23" fmla="*/ 564 h 564"/>
                <a:gd name="T24" fmla="*/ 206 w 454"/>
                <a:gd name="T25" fmla="*/ 562 h 564"/>
                <a:gd name="T26" fmla="*/ 168 w 454"/>
                <a:gd name="T27" fmla="*/ 556 h 564"/>
                <a:gd name="T28" fmla="*/ 130 w 454"/>
                <a:gd name="T29" fmla="*/ 542 h 564"/>
                <a:gd name="T30" fmla="*/ 94 w 454"/>
                <a:gd name="T31" fmla="*/ 520 h 564"/>
                <a:gd name="T32" fmla="*/ 66 w 454"/>
                <a:gd name="T33" fmla="*/ 484 h 564"/>
                <a:gd name="T34" fmla="*/ 46 w 454"/>
                <a:gd name="T35" fmla="*/ 434 h 564"/>
                <a:gd name="T36" fmla="*/ 36 w 454"/>
                <a:gd name="T37" fmla="*/ 376 h 564"/>
                <a:gd name="T38" fmla="*/ 12 w 454"/>
                <a:gd name="T39" fmla="*/ 212 h 564"/>
                <a:gd name="T40" fmla="*/ 0 w 454"/>
                <a:gd name="T41" fmla="*/ 104 h 564"/>
                <a:gd name="T42" fmla="*/ 0 w 454"/>
                <a:gd name="T43" fmla="*/ 92 h 564"/>
                <a:gd name="T44" fmla="*/ 4 w 454"/>
                <a:gd name="T45" fmla="*/ 64 h 564"/>
                <a:gd name="T46" fmla="*/ 20 w 454"/>
                <a:gd name="T47" fmla="*/ 36 h 564"/>
                <a:gd name="T48" fmla="*/ 32 w 454"/>
                <a:gd name="T49" fmla="*/ 24 h 564"/>
                <a:gd name="T50" fmla="*/ 50 w 454"/>
                <a:gd name="T51" fmla="*/ 18 h 564"/>
                <a:gd name="T52" fmla="*/ 142 w 454"/>
                <a:gd name="T53" fmla="*/ 8 h 564"/>
                <a:gd name="T54" fmla="*/ 246 w 454"/>
                <a:gd name="T55" fmla="*/ 0 h 564"/>
                <a:gd name="T56" fmla="*/ 296 w 454"/>
                <a:gd name="T57" fmla="*/ 2 h 564"/>
                <a:gd name="T58" fmla="*/ 342 w 454"/>
                <a:gd name="T59" fmla="*/ 8 h 564"/>
                <a:gd name="T60" fmla="*/ 378 w 454"/>
                <a:gd name="T61" fmla="*/ 22 h 564"/>
                <a:gd name="T62" fmla="*/ 402 w 454"/>
                <a:gd name="T63" fmla="*/ 42 h 564"/>
                <a:gd name="T64" fmla="*/ 418 w 454"/>
                <a:gd name="T65" fmla="*/ 68 h 564"/>
                <a:gd name="T66" fmla="*/ 440 w 454"/>
                <a:gd name="T67" fmla="*/ 118 h 564"/>
                <a:gd name="T68" fmla="*/ 448 w 454"/>
                <a:gd name="T69" fmla="*/ 162 h 564"/>
                <a:gd name="T70" fmla="*/ 450 w 454"/>
                <a:gd name="T71" fmla="*/ 190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54" h="564">
                  <a:moveTo>
                    <a:pt x="450" y="190"/>
                  </a:moveTo>
                  <a:lnTo>
                    <a:pt x="450" y="190"/>
                  </a:lnTo>
                  <a:lnTo>
                    <a:pt x="452" y="208"/>
                  </a:lnTo>
                  <a:lnTo>
                    <a:pt x="454" y="250"/>
                  </a:lnTo>
                  <a:lnTo>
                    <a:pt x="454" y="280"/>
                  </a:lnTo>
                  <a:lnTo>
                    <a:pt x="454" y="312"/>
                  </a:lnTo>
                  <a:lnTo>
                    <a:pt x="452" y="346"/>
                  </a:lnTo>
                  <a:lnTo>
                    <a:pt x="446" y="382"/>
                  </a:lnTo>
                  <a:lnTo>
                    <a:pt x="438" y="416"/>
                  </a:lnTo>
                  <a:lnTo>
                    <a:pt x="428" y="450"/>
                  </a:lnTo>
                  <a:lnTo>
                    <a:pt x="420" y="466"/>
                  </a:lnTo>
                  <a:lnTo>
                    <a:pt x="414" y="482"/>
                  </a:lnTo>
                  <a:lnTo>
                    <a:pt x="404" y="496"/>
                  </a:lnTo>
                  <a:lnTo>
                    <a:pt x="394" y="510"/>
                  </a:lnTo>
                  <a:lnTo>
                    <a:pt x="384" y="522"/>
                  </a:lnTo>
                  <a:lnTo>
                    <a:pt x="370" y="532"/>
                  </a:lnTo>
                  <a:lnTo>
                    <a:pt x="356" y="542"/>
                  </a:lnTo>
                  <a:lnTo>
                    <a:pt x="342" y="550"/>
                  </a:lnTo>
                  <a:lnTo>
                    <a:pt x="326" y="556"/>
                  </a:lnTo>
                  <a:lnTo>
                    <a:pt x="308" y="560"/>
                  </a:lnTo>
                  <a:lnTo>
                    <a:pt x="288" y="562"/>
                  </a:lnTo>
                  <a:lnTo>
                    <a:pt x="266" y="562"/>
                  </a:lnTo>
                  <a:lnTo>
                    <a:pt x="266" y="562"/>
                  </a:lnTo>
                  <a:lnTo>
                    <a:pt x="258" y="564"/>
                  </a:lnTo>
                  <a:lnTo>
                    <a:pt x="236" y="564"/>
                  </a:lnTo>
                  <a:lnTo>
                    <a:pt x="206" y="562"/>
                  </a:lnTo>
                  <a:lnTo>
                    <a:pt x="188" y="560"/>
                  </a:lnTo>
                  <a:lnTo>
                    <a:pt x="168" y="556"/>
                  </a:lnTo>
                  <a:lnTo>
                    <a:pt x="150" y="550"/>
                  </a:lnTo>
                  <a:lnTo>
                    <a:pt x="130" y="542"/>
                  </a:lnTo>
                  <a:lnTo>
                    <a:pt x="112" y="532"/>
                  </a:lnTo>
                  <a:lnTo>
                    <a:pt x="94" y="520"/>
                  </a:lnTo>
                  <a:lnTo>
                    <a:pt x="80" y="504"/>
                  </a:lnTo>
                  <a:lnTo>
                    <a:pt x="66" y="484"/>
                  </a:lnTo>
                  <a:lnTo>
                    <a:pt x="54" y="460"/>
                  </a:lnTo>
                  <a:lnTo>
                    <a:pt x="46" y="434"/>
                  </a:lnTo>
                  <a:lnTo>
                    <a:pt x="46" y="434"/>
                  </a:lnTo>
                  <a:lnTo>
                    <a:pt x="36" y="376"/>
                  </a:lnTo>
                  <a:lnTo>
                    <a:pt x="26" y="318"/>
                  </a:lnTo>
                  <a:lnTo>
                    <a:pt x="12" y="212"/>
                  </a:lnTo>
                  <a:lnTo>
                    <a:pt x="4" y="134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92"/>
                  </a:lnTo>
                  <a:lnTo>
                    <a:pt x="2" y="80"/>
                  </a:lnTo>
                  <a:lnTo>
                    <a:pt x="4" y="64"/>
                  </a:lnTo>
                  <a:lnTo>
                    <a:pt x="10" y="48"/>
                  </a:lnTo>
                  <a:lnTo>
                    <a:pt x="20" y="36"/>
                  </a:lnTo>
                  <a:lnTo>
                    <a:pt x="26" y="30"/>
                  </a:lnTo>
                  <a:lnTo>
                    <a:pt x="32" y="24"/>
                  </a:lnTo>
                  <a:lnTo>
                    <a:pt x="42" y="20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142" y="8"/>
                  </a:lnTo>
                  <a:lnTo>
                    <a:pt x="194" y="2"/>
                  </a:lnTo>
                  <a:lnTo>
                    <a:pt x="246" y="0"/>
                  </a:lnTo>
                  <a:lnTo>
                    <a:pt x="272" y="0"/>
                  </a:lnTo>
                  <a:lnTo>
                    <a:pt x="296" y="2"/>
                  </a:lnTo>
                  <a:lnTo>
                    <a:pt x="320" y="4"/>
                  </a:lnTo>
                  <a:lnTo>
                    <a:pt x="342" y="8"/>
                  </a:lnTo>
                  <a:lnTo>
                    <a:pt x="360" y="14"/>
                  </a:lnTo>
                  <a:lnTo>
                    <a:pt x="378" y="22"/>
                  </a:lnTo>
                  <a:lnTo>
                    <a:pt x="392" y="30"/>
                  </a:lnTo>
                  <a:lnTo>
                    <a:pt x="402" y="42"/>
                  </a:lnTo>
                  <a:lnTo>
                    <a:pt x="402" y="42"/>
                  </a:lnTo>
                  <a:lnTo>
                    <a:pt x="418" y="68"/>
                  </a:lnTo>
                  <a:lnTo>
                    <a:pt x="430" y="94"/>
                  </a:lnTo>
                  <a:lnTo>
                    <a:pt x="440" y="118"/>
                  </a:lnTo>
                  <a:lnTo>
                    <a:pt x="444" y="142"/>
                  </a:lnTo>
                  <a:lnTo>
                    <a:pt x="448" y="162"/>
                  </a:lnTo>
                  <a:lnTo>
                    <a:pt x="450" y="178"/>
                  </a:lnTo>
                  <a:lnTo>
                    <a:pt x="450" y="190"/>
                  </a:lnTo>
                  <a:lnTo>
                    <a:pt x="450" y="19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7" name="Freeform 300">
              <a:extLst>
                <a:ext uri="{FF2B5EF4-FFF2-40B4-BE49-F238E27FC236}">
                  <a16:creationId xmlns:a16="http://schemas.microsoft.com/office/drawing/2014/main" id="{4E64ACDD-9439-44DC-BF30-419433D95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8625" y="13358813"/>
              <a:ext cx="869950" cy="717550"/>
            </a:xfrm>
            <a:custGeom>
              <a:avLst/>
              <a:gdLst>
                <a:gd name="T0" fmla="*/ 252 w 548"/>
                <a:gd name="T1" fmla="*/ 326 h 452"/>
                <a:gd name="T2" fmla="*/ 166 w 548"/>
                <a:gd name="T3" fmla="*/ 348 h 452"/>
                <a:gd name="T4" fmla="*/ 124 w 548"/>
                <a:gd name="T5" fmla="*/ 344 h 452"/>
                <a:gd name="T6" fmla="*/ 104 w 548"/>
                <a:gd name="T7" fmla="*/ 336 h 452"/>
                <a:gd name="T8" fmla="*/ 82 w 548"/>
                <a:gd name="T9" fmla="*/ 308 h 452"/>
                <a:gd name="T10" fmla="*/ 72 w 548"/>
                <a:gd name="T11" fmla="*/ 304 h 452"/>
                <a:gd name="T12" fmla="*/ 46 w 548"/>
                <a:gd name="T13" fmla="*/ 322 h 452"/>
                <a:gd name="T14" fmla="*/ 36 w 548"/>
                <a:gd name="T15" fmla="*/ 344 h 452"/>
                <a:gd name="T16" fmla="*/ 32 w 548"/>
                <a:gd name="T17" fmla="*/ 378 h 452"/>
                <a:gd name="T18" fmla="*/ 12 w 548"/>
                <a:gd name="T19" fmla="*/ 328 h 452"/>
                <a:gd name="T20" fmla="*/ 0 w 548"/>
                <a:gd name="T21" fmla="*/ 246 h 452"/>
                <a:gd name="T22" fmla="*/ 6 w 548"/>
                <a:gd name="T23" fmla="*/ 178 h 452"/>
                <a:gd name="T24" fmla="*/ 38 w 548"/>
                <a:gd name="T25" fmla="*/ 120 h 452"/>
                <a:gd name="T26" fmla="*/ 96 w 548"/>
                <a:gd name="T27" fmla="*/ 66 h 452"/>
                <a:gd name="T28" fmla="*/ 172 w 548"/>
                <a:gd name="T29" fmla="*/ 22 h 452"/>
                <a:gd name="T30" fmla="*/ 228 w 548"/>
                <a:gd name="T31" fmla="*/ 4 h 452"/>
                <a:gd name="T32" fmla="*/ 278 w 548"/>
                <a:gd name="T33" fmla="*/ 0 h 452"/>
                <a:gd name="T34" fmla="*/ 330 w 548"/>
                <a:gd name="T35" fmla="*/ 26 h 452"/>
                <a:gd name="T36" fmla="*/ 350 w 548"/>
                <a:gd name="T37" fmla="*/ 54 h 452"/>
                <a:gd name="T38" fmla="*/ 374 w 548"/>
                <a:gd name="T39" fmla="*/ 66 h 452"/>
                <a:gd name="T40" fmla="*/ 440 w 548"/>
                <a:gd name="T41" fmla="*/ 74 h 452"/>
                <a:gd name="T42" fmla="*/ 478 w 548"/>
                <a:gd name="T43" fmla="*/ 88 h 452"/>
                <a:gd name="T44" fmla="*/ 506 w 548"/>
                <a:gd name="T45" fmla="*/ 116 h 452"/>
                <a:gd name="T46" fmla="*/ 532 w 548"/>
                <a:gd name="T47" fmla="*/ 160 h 452"/>
                <a:gd name="T48" fmla="*/ 548 w 548"/>
                <a:gd name="T49" fmla="*/ 224 h 452"/>
                <a:gd name="T50" fmla="*/ 544 w 548"/>
                <a:gd name="T51" fmla="*/ 310 h 452"/>
                <a:gd name="T52" fmla="*/ 530 w 548"/>
                <a:gd name="T53" fmla="*/ 358 h 452"/>
                <a:gd name="T54" fmla="*/ 488 w 548"/>
                <a:gd name="T55" fmla="*/ 420 h 452"/>
                <a:gd name="T56" fmla="*/ 472 w 548"/>
                <a:gd name="T57" fmla="*/ 452 h 452"/>
                <a:gd name="T58" fmla="*/ 470 w 548"/>
                <a:gd name="T59" fmla="*/ 418 h 452"/>
                <a:gd name="T60" fmla="*/ 460 w 548"/>
                <a:gd name="T61" fmla="*/ 386 h 452"/>
                <a:gd name="T62" fmla="*/ 438 w 548"/>
                <a:gd name="T63" fmla="*/ 370 h 452"/>
                <a:gd name="T64" fmla="*/ 420 w 548"/>
                <a:gd name="T65" fmla="*/ 346 h 452"/>
                <a:gd name="T66" fmla="*/ 426 w 548"/>
                <a:gd name="T67" fmla="*/ 314 h 452"/>
                <a:gd name="T68" fmla="*/ 438 w 548"/>
                <a:gd name="T69" fmla="*/ 294 h 452"/>
                <a:gd name="T70" fmla="*/ 438 w 548"/>
                <a:gd name="T71" fmla="*/ 276 h 452"/>
                <a:gd name="T72" fmla="*/ 412 w 548"/>
                <a:gd name="T73" fmla="*/ 242 h 452"/>
                <a:gd name="T74" fmla="*/ 386 w 548"/>
                <a:gd name="T75" fmla="*/ 222 h 452"/>
                <a:gd name="T76" fmla="*/ 368 w 548"/>
                <a:gd name="T77" fmla="*/ 214 h 452"/>
                <a:gd name="T78" fmla="*/ 354 w 548"/>
                <a:gd name="T79" fmla="*/ 222 h 452"/>
                <a:gd name="T80" fmla="*/ 344 w 548"/>
                <a:gd name="T81" fmla="*/ 238 h 452"/>
                <a:gd name="T82" fmla="*/ 330 w 548"/>
                <a:gd name="T83" fmla="*/ 270 h 452"/>
                <a:gd name="T84" fmla="*/ 290 w 548"/>
                <a:gd name="T85" fmla="*/ 306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8" h="452">
                  <a:moveTo>
                    <a:pt x="266" y="320"/>
                  </a:moveTo>
                  <a:lnTo>
                    <a:pt x="266" y="320"/>
                  </a:lnTo>
                  <a:lnTo>
                    <a:pt x="252" y="326"/>
                  </a:lnTo>
                  <a:lnTo>
                    <a:pt x="212" y="338"/>
                  </a:lnTo>
                  <a:lnTo>
                    <a:pt x="190" y="344"/>
                  </a:lnTo>
                  <a:lnTo>
                    <a:pt x="166" y="348"/>
                  </a:lnTo>
                  <a:lnTo>
                    <a:pt x="144" y="348"/>
                  </a:lnTo>
                  <a:lnTo>
                    <a:pt x="132" y="346"/>
                  </a:lnTo>
                  <a:lnTo>
                    <a:pt x="124" y="344"/>
                  </a:lnTo>
                  <a:lnTo>
                    <a:pt x="124" y="344"/>
                  </a:lnTo>
                  <a:lnTo>
                    <a:pt x="114" y="340"/>
                  </a:lnTo>
                  <a:lnTo>
                    <a:pt x="104" y="336"/>
                  </a:lnTo>
                  <a:lnTo>
                    <a:pt x="92" y="326"/>
                  </a:lnTo>
                  <a:lnTo>
                    <a:pt x="86" y="316"/>
                  </a:lnTo>
                  <a:lnTo>
                    <a:pt x="82" y="308"/>
                  </a:lnTo>
                  <a:lnTo>
                    <a:pt x="76" y="304"/>
                  </a:lnTo>
                  <a:lnTo>
                    <a:pt x="74" y="304"/>
                  </a:lnTo>
                  <a:lnTo>
                    <a:pt x="72" y="304"/>
                  </a:lnTo>
                  <a:lnTo>
                    <a:pt x="62" y="310"/>
                  </a:lnTo>
                  <a:lnTo>
                    <a:pt x="46" y="322"/>
                  </a:lnTo>
                  <a:lnTo>
                    <a:pt x="46" y="322"/>
                  </a:lnTo>
                  <a:lnTo>
                    <a:pt x="42" y="328"/>
                  </a:lnTo>
                  <a:lnTo>
                    <a:pt x="40" y="332"/>
                  </a:lnTo>
                  <a:lnTo>
                    <a:pt x="36" y="344"/>
                  </a:lnTo>
                  <a:lnTo>
                    <a:pt x="34" y="376"/>
                  </a:lnTo>
                  <a:lnTo>
                    <a:pt x="34" y="376"/>
                  </a:lnTo>
                  <a:lnTo>
                    <a:pt x="32" y="378"/>
                  </a:lnTo>
                  <a:lnTo>
                    <a:pt x="30" y="376"/>
                  </a:lnTo>
                  <a:lnTo>
                    <a:pt x="22" y="358"/>
                  </a:lnTo>
                  <a:lnTo>
                    <a:pt x="12" y="328"/>
                  </a:lnTo>
                  <a:lnTo>
                    <a:pt x="4" y="290"/>
                  </a:lnTo>
                  <a:lnTo>
                    <a:pt x="2" y="268"/>
                  </a:lnTo>
                  <a:lnTo>
                    <a:pt x="0" y="246"/>
                  </a:lnTo>
                  <a:lnTo>
                    <a:pt x="0" y="222"/>
                  </a:lnTo>
                  <a:lnTo>
                    <a:pt x="2" y="200"/>
                  </a:lnTo>
                  <a:lnTo>
                    <a:pt x="6" y="178"/>
                  </a:lnTo>
                  <a:lnTo>
                    <a:pt x="14" y="156"/>
                  </a:lnTo>
                  <a:lnTo>
                    <a:pt x="24" y="138"/>
                  </a:lnTo>
                  <a:lnTo>
                    <a:pt x="38" y="120"/>
                  </a:lnTo>
                  <a:lnTo>
                    <a:pt x="38" y="120"/>
                  </a:lnTo>
                  <a:lnTo>
                    <a:pt x="66" y="90"/>
                  </a:lnTo>
                  <a:lnTo>
                    <a:pt x="96" y="66"/>
                  </a:lnTo>
                  <a:lnTo>
                    <a:pt x="124" y="46"/>
                  </a:lnTo>
                  <a:lnTo>
                    <a:pt x="150" y="32"/>
                  </a:lnTo>
                  <a:lnTo>
                    <a:pt x="172" y="22"/>
                  </a:lnTo>
                  <a:lnTo>
                    <a:pt x="194" y="14"/>
                  </a:lnTo>
                  <a:lnTo>
                    <a:pt x="228" y="4"/>
                  </a:lnTo>
                  <a:lnTo>
                    <a:pt x="228" y="4"/>
                  </a:lnTo>
                  <a:lnTo>
                    <a:pt x="244" y="0"/>
                  </a:lnTo>
                  <a:lnTo>
                    <a:pt x="260" y="0"/>
                  </a:lnTo>
                  <a:lnTo>
                    <a:pt x="278" y="0"/>
                  </a:lnTo>
                  <a:lnTo>
                    <a:pt x="296" y="6"/>
                  </a:lnTo>
                  <a:lnTo>
                    <a:pt x="312" y="14"/>
                  </a:lnTo>
                  <a:lnTo>
                    <a:pt x="330" y="26"/>
                  </a:lnTo>
                  <a:lnTo>
                    <a:pt x="336" y="34"/>
                  </a:lnTo>
                  <a:lnTo>
                    <a:pt x="344" y="44"/>
                  </a:lnTo>
                  <a:lnTo>
                    <a:pt x="350" y="54"/>
                  </a:lnTo>
                  <a:lnTo>
                    <a:pt x="356" y="68"/>
                  </a:lnTo>
                  <a:lnTo>
                    <a:pt x="356" y="68"/>
                  </a:lnTo>
                  <a:lnTo>
                    <a:pt x="374" y="66"/>
                  </a:lnTo>
                  <a:lnTo>
                    <a:pt x="392" y="66"/>
                  </a:lnTo>
                  <a:lnTo>
                    <a:pt x="416" y="68"/>
                  </a:lnTo>
                  <a:lnTo>
                    <a:pt x="440" y="74"/>
                  </a:lnTo>
                  <a:lnTo>
                    <a:pt x="454" y="78"/>
                  </a:lnTo>
                  <a:lnTo>
                    <a:pt x="466" y="82"/>
                  </a:lnTo>
                  <a:lnTo>
                    <a:pt x="478" y="88"/>
                  </a:lnTo>
                  <a:lnTo>
                    <a:pt x="488" y="96"/>
                  </a:lnTo>
                  <a:lnTo>
                    <a:pt x="498" y="106"/>
                  </a:lnTo>
                  <a:lnTo>
                    <a:pt x="506" y="116"/>
                  </a:lnTo>
                  <a:lnTo>
                    <a:pt x="506" y="116"/>
                  </a:lnTo>
                  <a:lnTo>
                    <a:pt x="520" y="140"/>
                  </a:lnTo>
                  <a:lnTo>
                    <a:pt x="532" y="160"/>
                  </a:lnTo>
                  <a:lnTo>
                    <a:pt x="540" y="180"/>
                  </a:lnTo>
                  <a:lnTo>
                    <a:pt x="546" y="202"/>
                  </a:lnTo>
                  <a:lnTo>
                    <a:pt x="548" y="224"/>
                  </a:lnTo>
                  <a:lnTo>
                    <a:pt x="548" y="248"/>
                  </a:lnTo>
                  <a:lnTo>
                    <a:pt x="548" y="276"/>
                  </a:lnTo>
                  <a:lnTo>
                    <a:pt x="544" y="310"/>
                  </a:lnTo>
                  <a:lnTo>
                    <a:pt x="544" y="310"/>
                  </a:lnTo>
                  <a:lnTo>
                    <a:pt x="538" y="336"/>
                  </a:lnTo>
                  <a:lnTo>
                    <a:pt x="530" y="358"/>
                  </a:lnTo>
                  <a:lnTo>
                    <a:pt x="520" y="376"/>
                  </a:lnTo>
                  <a:lnTo>
                    <a:pt x="510" y="392"/>
                  </a:lnTo>
                  <a:lnTo>
                    <a:pt x="488" y="420"/>
                  </a:lnTo>
                  <a:lnTo>
                    <a:pt x="480" y="436"/>
                  </a:lnTo>
                  <a:lnTo>
                    <a:pt x="472" y="452"/>
                  </a:lnTo>
                  <a:lnTo>
                    <a:pt x="472" y="452"/>
                  </a:lnTo>
                  <a:lnTo>
                    <a:pt x="470" y="446"/>
                  </a:lnTo>
                  <a:lnTo>
                    <a:pt x="470" y="438"/>
                  </a:lnTo>
                  <a:lnTo>
                    <a:pt x="470" y="418"/>
                  </a:lnTo>
                  <a:lnTo>
                    <a:pt x="468" y="406"/>
                  </a:lnTo>
                  <a:lnTo>
                    <a:pt x="466" y="396"/>
                  </a:lnTo>
                  <a:lnTo>
                    <a:pt x="460" y="386"/>
                  </a:lnTo>
                  <a:lnTo>
                    <a:pt x="450" y="378"/>
                  </a:lnTo>
                  <a:lnTo>
                    <a:pt x="450" y="378"/>
                  </a:lnTo>
                  <a:lnTo>
                    <a:pt x="438" y="370"/>
                  </a:lnTo>
                  <a:lnTo>
                    <a:pt x="428" y="362"/>
                  </a:lnTo>
                  <a:lnTo>
                    <a:pt x="422" y="354"/>
                  </a:lnTo>
                  <a:lnTo>
                    <a:pt x="420" y="346"/>
                  </a:lnTo>
                  <a:lnTo>
                    <a:pt x="420" y="336"/>
                  </a:lnTo>
                  <a:lnTo>
                    <a:pt x="422" y="326"/>
                  </a:lnTo>
                  <a:lnTo>
                    <a:pt x="426" y="314"/>
                  </a:lnTo>
                  <a:lnTo>
                    <a:pt x="434" y="302"/>
                  </a:lnTo>
                  <a:lnTo>
                    <a:pt x="434" y="302"/>
                  </a:lnTo>
                  <a:lnTo>
                    <a:pt x="438" y="294"/>
                  </a:lnTo>
                  <a:lnTo>
                    <a:pt x="440" y="288"/>
                  </a:lnTo>
                  <a:lnTo>
                    <a:pt x="440" y="282"/>
                  </a:lnTo>
                  <a:lnTo>
                    <a:pt x="438" y="276"/>
                  </a:lnTo>
                  <a:lnTo>
                    <a:pt x="432" y="264"/>
                  </a:lnTo>
                  <a:lnTo>
                    <a:pt x="424" y="252"/>
                  </a:lnTo>
                  <a:lnTo>
                    <a:pt x="412" y="242"/>
                  </a:lnTo>
                  <a:lnTo>
                    <a:pt x="402" y="234"/>
                  </a:lnTo>
                  <a:lnTo>
                    <a:pt x="386" y="222"/>
                  </a:lnTo>
                  <a:lnTo>
                    <a:pt x="386" y="222"/>
                  </a:lnTo>
                  <a:lnTo>
                    <a:pt x="378" y="216"/>
                  </a:lnTo>
                  <a:lnTo>
                    <a:pt x="374" y="214"/>
                  </a:lnTo>
                  <a:lnTo>
                    <a:pt x="368" y="214"/>
                  </a:lnTo>
                  <a:lnTo>
                    <a:pt x="364" y="214"/>
                  </a:lnTo>
                  <a:lnTo>
                    <a:pt x="358" y="218"/>
                  </a:lnTo>
                  <a:lnTo>
                    <a:pt x="354" y="222"/>
                  </a:lnTo>
                  <a:lnTo>
                    <a:pt x="348" y="230"/>
                  </a:lnTo>
                  <a:lnTo>
                    <a:pt x="348" y="230"/>
                  </a:lnTo>
                  <a:lnTo>
                    <a:pt x="344" y="238"/>
                  </a:lnTo>
                  <a:lnTo>
                    <a:pt x="340" y="248"/>
                  </a:lnTo>
                  <a:lnTo>
                    <a:pt x="336" y="258"/>
                  </a:lnTo>
                  <a:lnTo>
                    <a:pt x="330" y="270"/>
                  </a:lnTo>
                  <a:lnTo>
                    <a:pt x="322" y="282"/>
                  </a:lnTo>
                  <a:lnTo>
                    <a:pt x="308" y="294"/>
                  </a:lnTo>
                  <a:lnTo>
                    <a:pt x="290" y="306"/>
                  </a:lnTo>
                  <a:lnTo>
                    <a:pt x="266" y="320"/>
                  </a:lnTo>
                  <a:lnTo>
                    <a:pt x="266" y="32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8" name="Freeform 301">
              <a:extLst>
                <a:ext uri="{FF2B5EF4-FFF2-40B4-BE49-F238E27FC236}">
                  <a16:creationId xmlns:a16="http://schemas.microsoft.com/office/drawing/2014/main" id="{7F5FF933-5B2A-45DB-B8CD-391C16ABC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200" y="14558963"/>
              <a:ext cx="1736725" cy="901700"/>
            </a:xfrm>
            <a:custGeom>
              <a:avLst/>
              <a:gdLst>
                <a:gd name="T0" fmla="*/ 756 w 1094"/>
                <a:gd name="T1" fmla="*/ 0 h 568"/>
                <a:gd name="T2" fmla="*/ 684 w 1094"/>
                <a:gd name="T3" fmla="*/ 0 h 568"/>
                <a:gd name="T4" fmla="*/ 684 w 1094"/>
                <a:gd name="T5" fmla="*/ 84 h 568"/>
                <a:gd name="T6" fmla="*/ 452 w 1094"/>
                <a:gd name="T7" fmla="*/ 84 h 568"/>
                <a:gd name="T8" fmla="*/ 452 w 1094"/>
                <a:gd name="T9" fmla="*/ 0 h 568"/>
                <a:gd name="T10" fmla="*/ 376 w 1094"/>
                <a:gd name="T11" fmla="*/ 0 h 568"/>
                <a:gd name="T12" fmla="*/ 376 w 1094"/>
                <a:gd name="T13" fmla="*/ 0 h 568"/>
                <a:gd name="T14" fmla="*/ 338 w 1094"/>
                <a:gd name="T15" fmla="*/ 2 h 568"/>
                <a:gd name="T16" fmla="*/ 300 w 1094"/>
                <a:gd name="T17" fmla="*/ 8 h 568"/>
                <a:gd name="T18" fmla="*/ 264 w 1094"/>
                <a:gd name="T19" fmla="*/ 16 h 568"/>
                <a:gd name="T20" fmla="*/ 230 w 1094"/>
                <a:gd name="T21" fmla="*/ 28 h 568"/>
                <a:gd name="T22" fmla="*/ 196 w 1094"/>
                <a:gd name="T23" fmla="*/ 44 h 568"/>
                <a:gd name="T24" fmla="*/ 166 w 1094"/>
                <a:gd name="T25" fmla="*/ 64 h 568"/>
                <a:gd name="T26" fmla="*/ 136 w 1094"/>
                <a:gd name="T27" fmla="*/ 86 h 568"/>
                <a:gd name="T28" fmla="*/ 110 w 1094"/>
                <a:gd name="T29" fmla="*/ 110 h 568"/>
                <a:gd name="T30" fmla="*/ 86 w 1094"/>
                <a:gd name="T31" fmla="*/ 136 h 568"/>
                <a:gd name="T32" fmla="*/ 64 w 1094"/>
                <a:gd name="T33" fmla="*/ 166 h 568"/>
                <a:gd name="T34" fmla="*/ 46 w 1094"/>
                <a:gd name="T35" fmla="*/ 196 h 568"/>
                <a:gd name="T36" fmla="*/ 30 w 1094"/>
                <a:gd name="T37" fmla="*/ 230 h 568"/>
                <a:gd name="T38" fmla="*/ 16 w 1094"/>
                <a:gd name="T39" fmla="*/ 264 h 568"/>
                <a:gd name="T40" fmla="*/ 8 w 1094"/>
                <a:gd name="T41" fmla="*/ 300 h 568"/>
                <a:gd name="T42" fmla="*/ 2 w 1094"/>
                <a:gd name="T43" fmla="*/ 338 h 568"/>
                <a:gd name="T44" fmla="*/ 0 w 1094"/>
                <a:gd name="T45" fmla="*/ 376 h 568"/>
                <a:gd name="T46" fmla="*/ 0 w 1094"/>
                <a:gd name="T47" fmla="*/ 568 h 568"/>
                <a:gd name="T48" fmla="*/ 1016 w 1094"/>
                <a:gd name="T49" fmla="*/ 568 h 568"/>
                <a:gd name="T50" fmla="*/ 1016 w 1094"/>
                <a:gd name="T51" fmla="*/ 436 h 568"/>
                <a:gd name="T52" fmla="*/ 1016 w 1094"/>
                <a:gd name="T53" fmla="*/ 436 h 568"/>
                <a:gd name="T54" fmla="*/ 1018 w 1094"/>
                <a:gd name="T55" fmla="*/ 404 h 568"/>
                <a:gd name="T56" fmla="*/ 1022 w 1094"/>
                <a:gd name="T57" fmla="*/ 372 h 568"/>
                <a:gd name="T58" fmla="*/ 1028 w 1094"/>
                <a:gd name="T59" fmla="*/ 342 h 568"/>
                <a:gd name="T60" fmla="*/ 1036 w 1094"/>
                <a:gd name="T61" fmla="*/ 314 h 568"/>
                <a:gd name="T62" fmla="*/ 1048 w 1094"/>
                <a:gd name="T63" fmla="*/ 286 h 568"/>
                <a:gd name="T64" fmla="*/ 1062 w 1094"/>
                <a:gd name="T65" fmla="*/ 258 h 568"/>
                <a:gd name="T66" fmla="*/ 1076 w 1094"/>
                <a:gd name="T67" fmla="*/ 232 h 568"/>
                <a:gd name="T68" fmla="*/ 1094 w 1094"/>
                <a:gd name="T69" fmla="*/ 208 h 568"/>
                <a:gd name="T70" fmla="*/ 1094 w 1094"/>
                <a:gd name="T71" fmla="*/ 208 h 568"/>
                <a:gd name="T72" fmla="*/ 1082 w 1094"/>
                <a:gd name="T73" fmla="*/ 186 h 568"/>
                <a:gd name="T74" fmla="*/ 1068 w 1094"/>
                <a:gd name="T75" fmla="*/ 164 h 568"/>
                <a:gd name="T76" fmla="*/ 1052 w 1094"/>
                <a:gd name="T77" fmla="*/ 144 h 568"/>
                <a:gd name="T78" fmla="*/ 1036 w 1094"/>
                <a:gd name="T79" fmla="*/ 124 h 568"/>
                <a:gd name="T80" fmla="*/ 1018 w 1094"/>
                <a:gd name="T81" fmla="*/ 106 h 568"/>
                <a:gd name="T82" fmla="*/ 1000 w 1094"/>
                <a:gd name="T83" fmla="*/ 88 h 568"/>
                <a:gd name="T84" fmla="*/ 978 w 1094"/>
                <a:gd name="T85" fmla="*/ 72 h 568"/>
                <a:gd name="T86" fmla="*/ 958 w 1094"/>
                <a:gd name="T87" fmla="*/ 58 h 568"/>
                <a:gd name="T88" fmla="*/ 936 w 1094"/>
                <a:gd name="T89" fmla="*/ 44 h 568"/>
                <a:gd name="T90" fmla="*/ 912 w 1094"/>
                <a:gd name="T91" fmla="*/ 32 h 568"/>
                <a:gd name="T92" fmla="*/ 888 w 1094"/>
                <a:gd name="T93" fmla="*/ 22 h 568"/>
                <a:gd name="T94" fmla="*/ 862 w 1094"/>
                <a:gd name="T95" fmla="*/ 14 h 568"/>
                <a:gd name="T96" fmla="*/ 838 w 1094"/>
                <a:gd name="T97" fmla="*/ 8 h 568"/>
                <a:gd name="T98" fmla="*/ 810 w 1094"/>
                <a:gd name="T99" fmla="*/ 4 h 568"/>
                <a:gd name="T100" fmla="*/ 784 w 1094"/>
                <a:gd name="T101" fmla="*/ 0 h 568"/>
                <a:gd name="T102" fmla="*/ 756 w 1094"/>
                <a:gd name="T103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94" h="568">
                  <a:moveTo>
                    <a:pt x="756" y="0"/>
                  </a:moveTo>
                  <a:lnTo>
                    <a:pt x="684" y="0"/>
                  </a:lnTo>
                  <a:lnTo>
                    <a:pt x="684" y="84"/>
                  </a:lnTo>
                  <a:lnTo>
                    <a:pt x="452" y="84"/>
                  </a:lnTo>
                  <a:lnTo>
                    <a:pt x="452" y="0"/>
                  </a:lnTo>
                  <a:lnTo>
                    <a:pt x="376" y="0"/>
                  </a:lnTo>
                  <a:lnTo>
                    <a:pt x="376" y="0"/>
                  </a:lnTo>
                  <a:lnTo>
                    <a:pt x="338" y="2"/>
                  </a:lnTo>
                  <a:lnTo>
                    <a:pt x="300" y="8"/>
                  </a:lnTo>
                  <a:lnTo>
                    <a:pt x="264" y="16"/>
                  </a:lnTo>
                  <a:lnTo>
                    <a:pt x="230" y="28"/>
                  </a:lnTo>
                  <a:lnTo>
                    <a:pt x="196" y="44"/>
                  </a:lnTo>
                  <a:lnTo>
                    <a:pt x="166" y="64"/>
                  </a:lnTo>
                  <a:lnTo>
                    <a:pt x="136" y="86"/>
                  </a:lnTo>
                  <a:lnTo>
                    <a:pt x="110" y="110"/>
                  </a:lnTo>
                  <a:lnTo>
                    <a:pt x="86" y="136"/>
                  </a:lnTo>
                  <a:lnTo>
                    <a:pt x="64" y="166"/>
                  </a:lnTo>
                  <a:lnTo>
                    <a:pt x="46" y="196"/>
                  </a:lnTo>
                  <a:lnTo>
                    <a:pt x="30" y="230"/>
                  </a:lnTo>
                  <a:lnTo>
                    <a:pt x="16" y="264"/>
                  </a:lnTo>
                  <a:lnTo>
                    <a:pt x="8" y="300"/>
                  </a:lnTo>
                  <a:lnTo>
                    <a:pt x="2" y="338"/>
                  </a:lnTo>
                  <a:lnTo>
                    <a:pt x="0" y="376"/>
                  </a:lnTo>
                  <a:lnTo>
                    <a:pt x="0" y="568"/>
                  </a:lnTo>
                  <a:lnTo>
                    <a:pt x="1016" y="568"/>
                  </a:lnTo>
                  <a:lnTo>
                    <a:pt x="1016" y="436"/>
                  </a:lnTo>
                  <a:lnTo>
                    <a:pt x="1016" y="436"/>
                  </a:lnTo>
                  <a:lnTo>
                    <a:pt x="1018" y="404"/>
                  </a:lnTo>
                  <a:lnTo>
                    <a:pt x="1022" y="372"/>
                  </a:lnTo>
                  <a:lnTo>
                    <a:pt x="1028" y="342"/>
                  </a:lnTo>
                  <a:lnTo>
                    <a:pt x="1036" y="314"/>
                  </a:lnTo>
                  <a:lnTo>
                    <a:pt x="1048" y="286"/>
                  </a:lnTo>
                  <a:lnTo>
                    <a:pt x="1062" y="258"/>
                  </a:lnTo>
                  <a:lnTo>
                    <a:pt x="1076" y="232"/>
                  </a:lnTo>
                  <a:lnTo>
                    <a:pt x="1094" y="208"/>
                  </a:lnTo>
                  <a:lnTo>
                    <a:pt x="1094" y="208"/>
                  </a:lnTo>
                  <a:lnTo>
                    <a:pt x="1082" y="186"/>
                  </a:lnTo>
                  <a:lnTo>
                    <a:pt x="1068" y="164"/>
                  </a:lnTo>
                  <a:lnTo>
                    <a:pt x="1052" y="144"/>
                  </a:lnTo>
                  <a:lnTo>
                    <a:pt x="1036" y="124"/>
                  </a:lnTo>
                  <a:lnTo>
                    <a:pt x="1018" y="106"/>
                  </a:lnTo>
                  <a:lnTo>
                    <a:pt x="1000" y="88"/>
                  </a:lnTo>
                  <a:lnTo>
                    <a:pt x="978" y="72"/>
                  </a:lnTo>
                  <a:lnTo>
                    <a:pt x="958" y="58"/>
                  </a:lnTo>
                  <a:lnTo>
                    <a:pt x="936" y="44"/>
                  </a:lnTo>
                  <a:lnTo>
                    <a:pt x="912" y="32"/>
                  </a:lnTo>
                  <a:lnTo>
                    <a:pt x="888" y="22"/>
                  </a:lnTo>
                  <a:lnTo>
                    <a:pt x="862" y="14"/>
                  </a:lnTo>
                  <a:lnTo>
                    <a:pt x="838" y="8"/>
                  </a:lnTo>
                  <a:lnTo>
                    <a:pt x="810" y="4"/>
                  </a:lnTo>
                  <a:lnTo>
                    <a:pt x="784" y="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130D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9" name="Freeform 302">
              <a:extLst>
                <a:ext uri="{FF2B5EF4-FFF2-40B4-BE49-F238E27FC236}">
                  <a16:creationId xmlns:a16="http://schemas.microsoft.com/office/drawing/2014/main" id="{E1003D0D-F178-463B-AA77-B43A2E53F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200" y="14558963"/>
              <a:ext cx="1736725" cy="901700"/>
            </a:xfrm>
            <a:custGeom>
              <a:avLst/>
              <a:gdLst>
                <a:gd name="T0" fmla="*/ 756 w 1094"/>
                <a:gd name="T1" fmla="*/ 0 h 568"/>
                <a:gd name="T2" fmla="*/ 684 w 1094"/>
                <a:gd name="T3" fmla="*/ 0 h 568"/>
                <a:gd name="T4" fmla="*/ 684 w 1094"/>
                <a:gd name="T5" fmla="*/ 84 h 568"/>
                <a:gd name="T6" fmla="*/ 452 w 1094"/>
                <a:gd name="T7" fmla="*/ 84 h 568"/>
                <a:gd name="T8" fmla="*/ 452 w 1094"/>
                <a:gd name="T9" fmla="*/ 0 h 568"/>
                <a:gd name="T10" fmla="*/ 376 w 1094"/>
                <a:gd name="T11" fmla="*/ 0 h 568"/>
                <a:gd name="T12" fmla="*/ 376 w 1094"/>
                <a:gd name="T13" fmla="*/ 0 h 568"/>
                <a:gd name="T14" fmla="*/ 338 w 1094"/>
                <a:gd name="T15" fmla="*/ 2 h 568"/>
                <a:gd name="T16" fmla="*/ 300 w 1094"/>
                <a:gd name="T17" fmla="*/ 8 h 568"/>
                <a:gd name="T18" fmla="*/ 264 w 1094"/>
                <a:gd name="T19" fmla="*/ 16 h 568"/>
                <a:gd name="T20" fmla="*/ 230 w 1094"/>
                <a:gd name="T21" fmla="*/ 28 h 568"/>
                <a:gd name="T22" fmla="*/ 196 w 1094"/>
                <a:gd name="T23" fmla="*/ 44 h 568"/>
                <a:gd name="T24" fmla="*/ 166 w 1094"/>
                <a:gd name="T25" fmla="*/ 64 h 568"/>
                <a:gd name="T26" fmla="*/ 136 w 1094"/>
                <a:gd name="T27" fmla="*/ 86 h 568"/>
                <a:gd name="T28" fmla="*/ 110 w 1094"/>
                <a:gd name="T29" fmla="*/ 110 h 568"/>
                <a:gd name="T30" fmla="*/ 86 w 1094"/>
                <a:gd name="T31" fmla="*/ 136 h 568"/>
                <a:gd name="T32" fmla="*/ 64 w 1094"/>
                <a:gd name="T33" fmla="*/ 166 h 568"/>
                <a:gd name="T34" fmla="*/ 46 w 1094"/>
                <a:gd name="T35" fmla="*/ 196 h 568"/>
                <a:gd name="T36" fmla="*/ 30 w 1094"/>
                <a:gd name="T37" fmla="*/ 230 h 568"/>
                <a:gd name="T38" fmla="*/ 16 w 1094"/>
                <a:gd name="T39" fmla="*/ 264 h 568"/>
                <a:gd name="T40" fmla="*/ 8 w 1094"/>
                <a:gd name="T41" fmla="*/ 300 h 568"/>
                <a:gd name="T42" fmla="*/ 2 w 1094"/>
                <a:gd name="T43" fmla="*/ 338 h 568"/>
                <a:gd name="T44" fmla="*/ 0 w 1094"/>
                <a:gd name="T45" fmla="*/ 376 h 568"/>
                <a:gd name="T46" fmla="*/ 0 w 1094"/>
                <a:gd name="T47" fmla="*/ 568 h 568"/>
                <a:gd name="T48" fmla="*/ 1016 w 1094"/>
                <a:gd name="T49" fmla="*/ 568 h 568"/>
                <a:gd name="T50" fmla="*/ 1016 w 1094"/>
                <a:gd name="T51" fmla="*/ 436 h 568"/>
                <a:gd name="T52" fmla="*/ 1016 w 1094"/>
                <a:gd name="T53" fmla="*/ 436 h 568"/>
                <a:gd name="T54" fmla="*/ 1018 w 1094"/>
                <a:gd name="T55" fmla="*/ 404 h 568"/>
                <a:gd name="T56" fmla="*/ 1022 w 1094"/>
                <a:gd name="T57" fmla="*/ 372 h 568"/>
                <a:gd name="T58" fmla="*/ 1028 w 1094"/>
                <a:gd name="T59" fmla="*/ 342 h 568"/>
                <a:gd name="T60" fmla="*/ 1036 w 1094"/>
                <a:gd name="T61" fmla="*/ 314 h 568"/>
                <a:gd name="T62" fmla="*/ 1048 w 1094"/>
                <a:gd name="T63" fmla="*/ 286 h 568"/>
                <a:gd name="T64" fmla="*/ 1062 w 1094"/>
                <a:gd name="T65" fmla="*/ 258 h 568"/>
                <a:gd name="T66" fmla="*/ 1076 w 1094"/>
                <a:gd name="T67" fmla="*/ 232 h 568"/>
                <a:gd name="T68" fmla="*/ 1094 w 1094"/>
                <a:gd name="T69" fmla="*/ 208 h 568"/>
                <a:gd name="T70" fmla="*/ 1094 w 1094"/>
                <a:gd name="T71" fmla="*/ 208 h 568"/>
                <a:gd name="T72" fmla="*/ 1082 w 1094"/>
                <a:gd name="T73" fmla="*/ 186 h 568"/>
                <a:gd name="T74" fmla="*/ 1068 w 1094"/>
                <a:gd name="T75" fmla="*/ 164 h 568"/>
                <a:gd name="T76" fmla="*/ 1052 w 1094"/>
                <a:gd name="T77" fmla="*/ 144 h 568"/>
                <a:gd name="T78" fmla="*/ 1036 w 1094"/>
                <a:gd name="T79" fmla="*/ 124 h 568"/>
                <a:gd name="T80" fmla="*/ 1018 w 1094"/>
                <a:gd name="T81" fmla="*/ 106 h 568"/>
                <a:gd name="T82" fmla="*/ 1000 w 1094"/>
                <a:gd name="T83" fmla="*/ 88 h 568"/>
                <a:gd name="T84" fmla="*/ 978 w 1094"/>
                <a:gd name="T85" fmla="*/ 72 h 568"/>
                <a:gd name="T86" fmla="*/ 958 w 1094"/>
                <a:gd name="T87" fmla="*/ 58 h 568"/>
                <a:gd name="T88" fmla="*/ 936 w 1094"/>
                <a:gd name="T89" fmla="*/ 44 h 568"/>
                <a:gd name="T90" fmla="*/ 912 w 1094"/>
                <a:gd name="T91" fmla="*/ 32 h 568"/>
                <a:gd name="T92" fmla="*/ 888 w 1094"/>
                <a:gd name="T93" fmla="*/ 22 h 568"/>
                <a:gd name="T94" fmla="*/ 862 w 1094"/>
                <a:gd name="T95" fmla="*/ 14 h 568"/>
                <a:gd name="T96" fmla="*/ 838 w 1094"/>
                <a:gd name="T97" fmla="*/ 8 h 568"/>
                <a:gd name="T98" fmla="*/ 810 w 1094"/>
                <a:gd name="T99" fmla="*/ 4 h 568"/>
                <a:gd name="T100" fmla="*/ 784 w 1094"/>
                <a:gd name="T101" fmla="*/ 0 h 568"/>
                <a:gd name="T102" fmla="*/ 756 w 1094"/>
                <a:gd name="T103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94" h="568">
                  <a:moveTo>
                    <a:pt x="756" y="0"/>
                  </a:moveTo>
                  <a:lnTo>
                    <a:pt x="684" y="0"/>
                  </a:lnTo>
                  <a:lnTo>
                    <a:pt x="684" y="84"/>
                  </a:lnTo>
                  <a:lnTo>
                    <a:pt x="452" y="84"/>
                  </a:lnTo>
                  <a:lnTo>
                    <a:pt x="452" y="0"/>
                  </a:lnTo>
                  <a:lnTo>
                    <a:pt x="376" y="0"/>
                  </a:lnTo>
                  <a:lnTo>
                    <a:pt x="376" y="0"/>
                  </a:lnTo>
                  <a:lnTo>
                    <a:pt x="338" y="2"/>
                  </a:lnTo>
                  <a:lnTo>
                    <a:pt x="300" y="8"/>
                  </a:lnTo>
                  <a:lnTo>
                    <a:pt x="264" y="16"/>
                  </a:lnTo>
                  <a:lnTo>
                    <a:pt x="230" y="28"/>
                  </a:lnTo>
                  <a:lnTo>
                    <a:pt x="196" y="44"/>
                  </a:lnTo>
                  <a:lnTo>
                    <a:pt x="166" y="64"/>
                  </a:lnTo>
                  <a:lnTo>
                    <a:pt x="136" y="86"/>
                  </a:lnTo>
                  <a:lnTo>
                    <a:pt x="110" y="110"/>
                  </a:lnTo>
                  <a:lnTo>
                    <a:pt x="86" y="136"/>
                  </a:lnTo>
                  <a:lnTo>
                    <a:pt x="64" y="166"/>
                  </a:lnTo>
                  <a:lnTo>
                    <a:pt x="46" y="196"/>
                  </a:lnTo>
                  <a:lnTo>
                    <a:pt x="30" y="230"/>
                  </a:lnTo>
                  <a:lnTo>
                    <a:pt x="16" y="264"/>
                  </a:lnTo>
                  <a:lnTo>
                    <a:pt x="8" y="300"/>
                  </a:lnTo>
                  <a:lnTo>
                    <a:pt x="2" y="338"/>
                  </a:lnTo>
                  <a:lnTo>
                    <a:pt x="0" y="376"/>
                  </a:lnTo>
                  <a:lnTo>
                    <a:pt x="0" y="568"/>
                  </a:lnTo>
                  <a:lnTo>
                    <a:pt x="1016" y="568"/>
                  </a:lnTo>
                  <a:lnTo>
                    <a:pt x="1016" y="436"/>
                  </a:lnTo>
                  <a:lnTo>
                    <a:pt x="1016" y="436"/>
                  </a:lnTo>
                  <a:lnTo>
                    <a:pt x="1018" y="404"/>
                  </a:lnTo>
                  <a:lnTo>
                    <a:pt x="1022" y="372"/>
                  </a:lnTo>
                  <a:lnTo>
                    <a:pt x="1028" y="342"/>
                  </a:lnTo>
                  <a:lnTo>
                    <a:pt x="1036" y="314"/>
                  </a:lnTo>
                  <a:lnTo>
                    <a:pt x="1048" y="286"/>
                  </a:lnTo>
                  <a:lnTo>
                    <a:pt x="1062" y="258"/>
                  </a:lnTo>
                  <a:lnTo>
                    <a:pt x="1076" y="232"/>
                  </a:lnTo>
                  <a:lnTo>
                    <a:pt x="1094" y="208"/>
                  </a:lnTo>
                  <a:lnTo>
                    <a:pt x="1094" y="208"/>
                  </a:lnTo>
                  <a:lnTo>
                    <a:pt x="1082" y="186"/>
                  </a:lnTo>
                  <a:lnTo>
                    <a:pt x="1068" y="164"/>
                  </a:lnTo>
                  <a:lnTo>
                    <a:pt x="1052" y="144"/>
                  </a:lnTo>
                  <a:lnTo>
                    <a:pt x="1036" y="124"/>
                  </a:lnTo>
                  <a:lnTo>
                    <a:pt x="1018" y="106"/>
                  </a:lnTo>
                  <a:lnTo>
                    <a:pt x="1000" y="88"/>
                  </a:lnTo>
                  <a:lnTo>
                    <a:pt x="978" y="72"/>
                  </a:lnTo>
                  <a:lnTo>
                    <a:pt x="958" y="58"/>
                  </a:lnTo>
                  <a:lnTo>
                    <a:pt x="936" y="44"/>
                  </a:lnTo>
                  <a:lnTo>
                    <a:pt x="912" y="32"/>
                  </a:lnTo>
                  <a:lnTo>
                    <a:pt x="888" y="22"/>
                  </a:lnTo>
                  <a:lnTo>
                    <a:pt x="862" y="14"/>
                  </a:lnTo>
                  <a:lnTo>
                    <a:pt x="838" y="8"/>
                  </a:lnTo>
                  <a:lnTo>
                    <a:pt x="810" y="4"/>
                  </a:lnTo>
                  <a:lnTo>
                    <a:pt x="784" y="0"/>
                  </a:lnTo>
                  <a:lnTo>
                    <a:pt x="7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0" name="Freeform 303">
              <a:extLst>
                <a:ext uri="{FF2B5EF4-FFF2-40B4-BE49-F238E27FC236}">
                  <a16:creationId xmlns:a16="http://schemas.microsoft.com/office/drawing/2014/main" id="{1097B06F-8C84-4559-83D2-8A080C540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100" y="14889163"/>
              <a:ext cx="187325" cy="571500"/>
            </a:xfrm>
            <a:custGeom>
              <a:avLst/>
              <a:gdLst>
                <a:gd name="T0" fmla="*/ 78 w 118"/>
                <a:gd name="T1" fmla="*/ 0 h 360"/>
                <a:gd name="T2" fmla="*/ 78 w 118"/>
                <a:gd name="T3" fmla="*/ 0 h 360"/>
                <a:gd name="T4" fmla="*/ 60 w 118"/>
                <a:gd name="T5" fmla="*/ 24 h 360"/>
                <a:gd name="T6" fmla="*/ 46 w 118"/>
                <a:gd name="T7" fmla="*/ 50 h 360"/>
                <a:gd name="T8" fmla="*/ 32 w 118"/>
                <a:gd name="T9" fmla="*/ 78 h 360"/>
                <a:gd name="T10" fmla="*/ 20 w 118"/>
                <a:gd name="T11" fmla="*/ 106 h 360"/>
                <a:gd name="T12" fmla="*/ 12 w 118"/>
                <a:gd name="T13" fmla="*/ 134 h 360"/>
                <a:gd name="T14" fmla="*/ 6 w 118"/>
                <a:gd name="T15" fmla="*/ 164 h 360"/>
                <a:gd name="T16" fmla="*/ 2 w 118"/>
                <a:gd name="T17" fmla="*/ 196 h 360"/>
                <a:gd name="T18" fmla="*/ 0 w 118"/>
                <a:gd name="T19" fmla="*/ 228 h 360"/>
                <a:gd name="T20" fmla="*/ 0 w 118"/>
                <a:gd name="T21" fmla="*/ 360 h 360"/>
                <a:gd name="T22" fmla="*/ 118 w 118"/>
                <a:gd name="T23" fmla="*/ 360 h 360"/>
                <a:gd name="T24" fmla="*/ 118 w 118"/>
                <a:gd name="T25" fmla="*/ 168 h 360"/>
                <a:gd name="T26" fmla="*/ 118 w 118"/>
                <a:gd name="T27" fmla="*/ 168 h 360"/>
                <a:gd name="T28" fmla="*/ 116 w 118"/>
                <a:gd name="T29" fmla="*/ 146 h 360"/>
                <a:gd name="T30" fmla="*/ 114 w 118"/>
                <a:gd name="T31" fmla="*/ 124 h 360"/>
                <a:gd name="T32" fmla="*/ 112 w 118"/>
                <a:gd name="T33" fmla="*/ 102 h 360"/>
                <a:gd name="T34" fmla="*/ 106 w 118"/>
                <a:gd name="T35" fmla="*/ 80 h 360"/>
                <a:gd name="T36" fmla="*/ 102 w 118"/>
                <a:gd name="T37" fmla="*/ 60 h 360"/>
                <a:gd name="T38" fmla="*/ 94 w 118"/>
                <a:gd name="T39" fmla="*/ 40 h 360"/>
                <a:gd name="T40" fmla="*/ 86 w 118"/>
                <a:gd name="T41" fmla="*/ 20 h 360"/>
                <a:gd name="T42" fmla="*/ 78 w 118"/>
                <a:gd name="T43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" h="360">
                  <a:moveTo>
                    <a:pt x="78" y="0"/>
                  </a:moveTo>
                  <a:lnTo>
                    <a:pt x="78" y="0"/>
                  </a:lnTo>
                  <a:lnTo>
                    <a:pt x="60" y="24"/>
                  </a:lnTo>
                  <a:lnTo>
                    <a:pt x="46" y="50"/>
                  </a:lnTo>
                  <a:lnTo>
                    <a:pt x="32" y="78"/>
                  </a:lnTo>
                  <a:lnTo>
                    <a:pt x="20" y="106"/>
                  </a:lnTo>
                  <a:lnTo>
                    <a:pt x="12" y="134"/>
                  </a:lnTo>
                  <a:lnTo>
                    <a:pt x="6" y="164"/>
                  </a:lnTo>
                  <a:lnTo>
                    <a:pt x="2" y="196"/>
                  </a:lnTo>
                  <a:lnTo>
                    <a:pt x="0" y="228"/>
                  </a:lnTo>
                  <a:lnTo>
                    <a:pt x="0" y="360"/>
                  </a:lnTo>
                  <a:lnTo>
                    <a:pt x="118" y="360"/>
                  </a:lnTo>
                  <a:lnTo>
                    <a:pt x="118" y="168"/>
                  </a:lnTo>
                  <a:lnTo>
                    <a:pt x="118" y="168"/>
                  </a:lnTo>
                  <a:lnTo>
                    <a:pt x="116" y="146"/>
                  </a:lnTo>
                  <a:lnTo>
                    <a:pt x="114" y="124"/>
                  </a:lnTo>
                  <a:lnTo>
                    <a:pt x="112" y="102"/>
                  </a:lnTo>
                  <a:lnTo>
                    <a:pt x="106" y="80"/>
                  </a:lnTo>
                  <a:lnTo>
                    <a:pt x="102" y="60"/>
                  </a:lnTo>
                  <a:lnTo>
                    <a:pt x="94" y="40"/>
                  </a:lnTo>
                  <a:lnTo>
                    <a:pt x="86" y="2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0303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1" name="Freeform 304">
              <a:extLst>
                <a:ext uri="{FF2B5EF4-FFF2-40B4-BE49-F238E27FC236}">
                  <a16:creationId xmlns:a16="http://schemas.microsoft.com/office/drawing/2014/main" id="{1186AD6D-70D1-4DCB-956F-30FDE04FB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100" y="14889163"/>
              <a:ext cx="187325" cy="571500"/>
            </a:xfrm>
            <a:custGeom>
              <a:avLst/>
              <a:gdLst>
                <a:gd name="T0" fmla="*/ 78 w 118"/>
                <a:gd name="T1" fmla="*/ 0 h 360"/>
                <a:gd name="T2" fmla="*/ 78 w 118"/>
                <a:gd name="T3" fmla="*/ 0 h 360"/>
                <a:gd name="T4" fmla="*/ 60 w 118"/>
                <a:gd name="T5" fmla="*/ 24 h 360"/>
                <a:gd name="T6" fmla="*/ 46 w 118"/>
                <a:gd name="T7" fmla="*/ 50 h 360"/>
                <a:gd name="T8" fmla="*/ 32 w 118"/>
                <a:gd name="T9" fmla="*/ 78 h 360"/>
                <a:gd name="T10" fmla="*/ 20 w 118"/>
                <a:gd name="T11" fmla="*/ 106 h 360"/>
                <a:gd name="T12" fmla="*/ 12 w 118"/>
                <a:gd name="T13" fmla="*/ 134 h 360"/>
                <a:gd name="T14" fmla="*/ 6 w 118"/>
                <a:gd name="T15" fmla="*/ 164 h 360"/>
                <a:gd name="T16" fmla="*/ 2 w 118"/>
                <a:gd name="T17" fmla="*/ 196 h 360"/>
                <a:gd name="T18" fmla="*/ 0 w 118"/>
                <a:gd name="T19" fmla="*/ 228 h 360"/>
                <a:gd name="T20" fmla="*/ 0 w 118"/>
                <a:gd name="T21" fmla="*/ 360 h 360"/>
                <a:gd name="T22" fmla="*/ 118 w 118"/>
                <a:gd name="T23" fmla="*/ 360 h 360"/>
                <a:gd name="T24" fmla="*/ 118 w 118"/>
                <a:gd name="T25" fmla="*/ 168 h 360"/>
                <a:gd name="T26" fmla="*/ 118 w 118"/>
                <a:gd name="T27" fmla="*/ 168 h 360"/>
                <a:gd name="T28" fmla="*/ 116 w 118"/>
                <a:gd name="T29" fmla="*/ 146 h 360"/>
                <a:gd name="T30" fmla="*/ 114 w 118"/>
                <a:gd name="T31" fmla="*/ 124 h 360"/>
                <a:gd name="T32" fmla="*/ 112 w 118"/>
                <a:gd name="T33" fmla="*/ 102 h 360"/>
                <a:gd name="T34" fmla="*/ 106 w 118"/>
                <a:gd name="T35" fmla="*/ 80 h 360"/>
                <a:gd name="T36" fmla="*/ 102 w 118"/>
                <a:gd name="T37" fmla="*/ 60 h 360"/>
                <a:gd name="T38" fmla="*/ 94 w 118"/>
                <a:gd name="T39" fmla="*/ 40 h 360"/>
                <a:gd name="T40" fmla="*/ 86 w 118"/>
                <a:gd name="T41" fmla="*/ 20 h 360"/>
                <a:gd name="T42" fmla="*/ 78 w 118"/>
                <a:gd name="T43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" h="360">
                  <a:moveTo>
                    <a:pt x="78" y="0"/>
                  </a:moveTo>
                  <a:lnTo>
                    <a:pt x="78" y="0"/>
                  </a:lnTo>
                  <a:lnTo>
                    <a:pt x="60" y="24"/>
                  </a:lnTo>
                  <a:lnTo>
                    <a:pt x="46" y="50"/>
                  </a:lnTo>
                  <a:lnTo>
                    <a:pt x="32" y="78"/>
                  </a:lnTo>
                  <a:lnTo>
                    <a:pt x="20" y="106"/>
                  </a:lnTo>
                  <a:lnTo>
                    <a:pt x="12" y="134"/>
                  </a:lnTo>
                  <a:lnTo>
                    <a:pt x="6" y="164"/>
                  </a:lnTo>
                  <a:lnTo>
                    <a:pt x="2" y="196"/>
                  </a:lnTo>
                  <a:lnTo>
                    <a:pt x="0" y="228"/>
                  </a:lnTo>
                  <a:lnTo>
                    <a:pt x="0" y="360"/>
                  </a:lnTo>
                  <a:lnTo>
                    <a:pt x="118" y="360"/>
                  </a:lnTo>
                  <a:lnTo>
                    <a:pt x="118" y="168"/>
                  </a:lnTo>
                  <a:lnTo>
                    <a:pt x="118" y="168"/>
                  </a:lnTo>
                  <a:lnTo>
                    <a:pt x="116" y="146"/>
                  </a:lnTo>
                  <a:lnTo>
                    <a:pt x="114" y="124"/>
                  </a:lnTo>
                  <a:lnTo>
                    <a:pt x="112" y="102"/>
                  </a:lnTo>
                  <a:lnTo>
                    <a:pt x="106" y="80"/>
                  </a:lnTo>
                  <a:lnTo>
                    <a:pt x="102" y="60"/>
                  </a:lnTo>
                  <a:lnTo>
                    <a:pt x="94" y="40"/>
                  </a:lnTo>
                  <a:lnTo>
                    <a:pt x="86" y="20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2" name="Rectangle 305">
              <a:extLst>
                <a:ext uri="{FF2B5EF4-FFF2-40B4-BE49-F238E27FC236}">
                  <a16:creationId xmlns:a16="http://schemas.microsoft.com/office/drawing/2014/main" id="{F0A79C07-4BF3-48F0-8995-17E846486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14558963"/>
              <a:ext cx="368300" cy="133350"/>
            </a:xfrm>
            <a:prstGeom prst="rect">
              <a:avLst/>
            </a:pr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3" name="Rectangle 306">
              <a:extLst>
                <a:ext uri="{FF2B5EF4-FFF2-40B4-BE49-F238E27FC236}">
                  <a16:creationId xmlns:a16="http://schemas.microsoft.com/office/drawing/2014/main" id="{B07C3425-6228-4A9E-AC75-40F22AD5B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14558963"/>
              <a:ext cx="36830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4" name="Freeform 307">
              <a:extLst>
                <a:ext uri="{FF2B5EF4-FFF2-40B4-BE49-F238E27FC236}">
                  <a16:creationId xmlns:a16="http://schemas.microsoft.com/office/drawing/2014/main" id="{06C07D1C-BC2A-4564-9A2B-4AD8B7D36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750" y="14533563"/>
              <a:ext cx="368300" cy="146050"/>
            </a:xfrm>
            <a:custGeom>
              <a:avLst/>
              <a:gdLst>
                <a:gd name="T0" fmla="*/ 232 w 232"/>
                <a:gd name="T1" fmla="*/ 16 h 92"/>
                <a:gd name="T2" fmla="*/ 116 w 232"/>
                <a:gd name="T3" fmla="*/ 92 h 92"/>
                <a:gd name="T4" fmla="*/ 0 w 232"/>
                <a:gd name="T5" fmla="*/ 16 h 92"/>
                <a:gd name="T6" fmla="*/ 34 w 232"/>
                <a:gd name="T7" fmla="*/ 0 h 92"/>
                <a:gd name="T8" fmla="*/ 218 w 232"/>
                <a:gd name="T9" fmla="*/ 8 h 92"/>
                <a:gd name="T10" fmla="*/ 232 w 232"/>
                <a:gd name="T11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92">
                  <a:moveTo>
                    <a:pt x="232" y="16"/>
                  </a:moveTo>
                  <a:lnTo>
                    <a:pt x="116" y="92"/>
                  </a:lnTo>
                  <a:lnTo>
                    <a:pt x="0" y="16"/>
                  </a:lnTo>
                  <a:lnTo>
                    <a:pt x="34" y="0"/>
                  </a:lnTo>
                  <a:lnTo>
                    <a:pt x="218" y="8"/>
                  </a:lnTo>
                  <a:lnTo>
                    <a:pt x="232" y="16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5" name="Freeform 308">
              <a:extLst>
                <a:ext uri="{FF2B5EF4-FFF2-40B4-BE49-F238E27FC236}">
                  <a16:creationId xmlns:a16="http://schemas.microsoft.com/office/drawing/2014/main" id="{F6E49447-E9D3-4AD4-8F65-C86C8A247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5" y="14485938"/>
              <a:ext cx="165100" cy="168275"/>
            </a:xfrm>
            <a:custGeom>
              <a:avLst/>
              <a:gdLst>
                <a:gd name="T0" fmla="*/ 0 w 104"/>
                <a:gd name="T1" fmla="*/ 46 h 106"/>
                <a:gd name="T2" fmla="*/ 6 w 104"/>
                <a:gd name="T3" fmla="*/ 106 h 106"/>
                <a:gd name="T4" fmla="*/ 104 w 104"/>
                <a:gd name="T5" fmla="*/ 34 h 106"/>
                <a:gd name="T6" fmla="*/ 90 w 104"/>
                <a:gd name="T7" fmla="*/ 0 h 106"/>
                <a:gd name="T8" fmla="*/ 0 w 104"/>
                <a:gd name="T9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6">
                  <a:moveTo>
                    <a:pt x="0" y="46"/>
                  </a:moveTo>
                  <a:lnTo>
                    <a:pt x="6" y="106"/>
                  </a:lnTo>
                  <a:lnTo>
                    <a:pt x="104" y="34"/>
                  </a:lnTo>
                  <a:lnTo>
                    <a:pt x="90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6" name="Freeform 309">
              <a:extLst>
                <a:ext uri="{FF2B5EF4-FFF2-40B4-BE49-F238E27FC236}">
                  <a16:creationId xmlns:a16="http://schemas.microsoft.com/office/drawing/2014/main" id="{037D7E98-C987-4F0C-ACF2-7A15F9D39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5" y="14485938"/>
              <a:ext cx="177800" cy="187325"/>
            </a:xfrm>
            <a:custGeom>
              <a:avLst/>
              <a:gdLst>
                <a:gd name="T0" fmla="*/ 0 w 112"/>
                <a:gd name="T1" fmla="*/ 46 h 118"/>
                <a:gd name="T2" fmla="*/ 90 w 112"/>
                <a:gd name="T3" fmla="*/ 0 h 118"/>
                <a:gd name="T4" fmla="*/ 112 w 112"/>
                <a:gd name="T5" fmla="*/ 46 h 118"/>
                <a:gd name="T6" fmla="*/ 60 w 112"/>
                <a:gd name="T7" fmla="*/ 118 h 118"/>
                <a:gd name="T8" fmla="*/ 0 w 112"/>
                <a:gd name="T9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8">
                  <a:moveTo>
                    <a:pt x="0" y="46"/>
                  </a:moveTo>
                  <a:lnTo>
                    <a:pt x="90" y="0"/>
                  </a:lnTo>
                  <a:lnTo>
                    <a:pt x="112" y="46"/>
                  </a:lnTo>
                  <a:lnTo>
                    <a:pt x="60" y="118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7" name="Freeform 310">
              <a:extLst>
                <a:ext uri="{FF2B5EF4-FFF2-40B4-BE49-F238E27FC236}">
                  <a16:creationId xmlns:a16="http://schemas.microsoft.com/office/drawing/2014/main" id="{7C2E07C6-E0C5-4B9A-9E28-DBEDD25A4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4525" y="14485938"/>
              <a:ext cx="165100" cy="168275"/>
            </a:xfrm>
            <a:custGeom>
              <a:avLst/>
              <a:gdLst>
                <a:gd name="T0" fmla="*/ 104 w 104"/>
                <a:gd name="T1" fmla="*/ 46 h 106"/>
                <a:gd name="T2" fmla="*/ 98 w 104"/>
                <a:gd name="T3" fmla="*/ 106 h 106"/>
                <a:gd name="T4" fmla="*/ 0 w 104"/>
                <a:gd name="T5" fmla="*/ 34 h 106"/>
                <a:gd name="T6" fmla="*/ 14 w 104"/>
                <a:gd name="T7" fmla="*/ 0 h 106"/>
                <a:gd name="T8" fmla="*/ 104 w 104"/>
                <a:gd name="T9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6">
                  <a:moveTo>
                    <a:pt x="104" y="46"/>
                  </a:moveTo>
                  <a:lnTo>
                    <a:pt x="98" y="106"/>
                  </a:lnTo>
                  <a:lnTo>
                    <a:pt x="0" y="34"/>
                  </a:lnTo>
                  <a:lnTo>
                    <a:pt x="14" y="0"/>
                  </a:lnTo>
                  <a:lnTo>
                    <a:pt x="104" y="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8" name="Freeform 311">
              <a:extLst>
                <a:ext uri="{FF2B5EF4-FFF2-40B4-BE49-F238E27FC236}">
                  <a16:creationId xmlns:a16="http://schemas.microsoft.com/office/drawing/2014/main" id="{60F620DC-D6CE-46BE-A34A-78CFDD5FA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650" y="14485938"/>
              <a:ext cx="180975" cy="187325"/>
            </a:xfrm>
            <a:custGeom>
              <a:avLst/>
              <a:gdLst>
                <a:gd name="T0" fmla="*/ 114 w 114"/>
                <a:gd name="T1" fmla="*/ 46 h 118"/>
                <a:gd name="T2" fmla="*/ 24 w 114"/>
                <a:gd name="T3" fmla="*/ 0 h 118"/>
                <a:gd name="T4" fmla="*/ 0 w 114"/>
                <a:gd name="T5" fmla="*/ 46 h 118"/>
                <a:gd name="T6" fmla="*/ 54 w 114"/>
                <a:gd name="T7" fmla="*/ 118 h 118"/>
                <a:gd name="T8" fmla="*/ 114 w 114"/>
                <a:gd name="T9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8">
                  <a:moveTo>
                    <a:pt x="114" y="46"/>
                  </a:moveTo>
                  <a:lnTo>
                    <a:pt x="24" y="0"/>
                  </a:lnTo>
                  <a:lnTo>
                    <a:pt x="0" y="46"/>
                  </a:lnTo>
                  <a:lnTo>
                    <a:pt x="54" y="118"/>
                  </a:lnTo>
                  <a:lnTo>
                    <a:pt x="114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9" name="Freeform 312">
              <a:extLst>
                <a:ext uri="{FF2B5EF4-FFF2-40B4-BE49-F238E27FC236}">
                  <a16:creationId xmlns:a16="http://schemas.microsoft.com/office/drawing/2014/main" id="{E5C5310A-32C9-4F27-93F9-06F6BBB5C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6125" y="14581188"/>
              <a:ext cx="209550" cy="165100"/>
            </a:xfrm>
            <a:custGeom>
              <a:avLst/>
              <a:gdLst>
                <a:gd name="T0" fmla="*/ 132 w 132"/>
                <a:gd name="T1" fmla="*/ 36 h 104"/>
                <a:gd name="T2" fmla="*/ 64 w 132"/>
                <a:gd name="T3" fmla="*/ 104 h 104"/>
                <a:gd name="T4" fmla="*/ 0 w 132"/>
                <a:gd name="T5" fmla="*/ 36 h 104"/>
                <a:gd name="T6" fmla="*/ 26 w 132"/>
                <a:gd name="T7" fmla="*/ 0 h 104"/>
                <a:gd name="T8" fmla="*/ 102 w 132"/>
                <a:gd name="T9" fmla="*/ 0 h 104"/>
                <a:gd name="T10" fmla="*/ 132 w 132"/>
                <a:gd name="T11" fmla="*/ 3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104">
                  <a:moveTo>
                    <a:pt x="132" y="36"/>
                  </a:moveTo>
                  <a:lnTo>
                    <a:pt x="64" y="104"/>
                  </a:lnTo>
                  <a:lnTo>
                    <a:pt x="0" y="36"/>
                  </a:lnTo>
                  <a:lnTo>
                    <a:pt x="26" y="0"/>
                  </a:lnTo>
                  <a:lnTo>
                    <a:pt x="102" y="0"/>
                  </a:lnTo>
                  <a:lnTo>
                    <a:pt x="132" y="36"/>
                  </a:lnTo>
                  <a:close/>
                </a:path>
              </a:pathLst>
            </a:custGeom>
            <a:solidFill>
              <a:srgbClr val="F47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0" name="Freeform 313">
              <a:extLst>
                <a:ext uri="{FF2B5EF4-FFF2-40B4-BE49-F238E27FC236}">
                  <a16:creationId xmlns:a16="http://schemas.microsoft.com/office/drawing/2014/main" id="{C359260B-F3BF-4BF1-A73A-688EEB86A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25" y="14679613"/>
              <a:ext cx="161925" cy="781050"/>
            </a:xfrm>
            <a:custGeom>
              <a:avLst/>
              <a:gdLst>
                <a:gd name="T0" fmla="*/ 90 w 102"/>
                <a:gd name="T1" fmla="*/ 0 h 492"/>
                <a:gd name="T2" fmla="*/ 10 w 102"/>
                <a:gd name="T3" fmla="*/ 0 h 492"/>
                <a:gd name="T4" fmla="*/ 0 w 102"/>
                <a:gd name="T5" fmla="*/ 492 h 492"/>
                <a:gd name="T6" fmla="*/ 102 w 102"/>
                <a:gd name="T7" fmla="*/ 492 h 492"/>
                <a:gd name="T8" fmla="*/ 90 w 102"/>
                <a:gd name="T9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92">
                  <a:moveTo>
                    <a:pt x="90" y="0"/>
                  </a:moveTo>
                  <a:lnTo>
                    <a:pt x="10" y="0"/>
                  </a:lnTo>
                  <a:lnTo>
                    <a:pt x="0" y="492"/>
                  </a:lnTo>
                  <a:lnTo>
                    <a:pt x="102" y="49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7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1" name="Rectangle 314">
              <a:extLst>
                <a:ext uri="{FF2B5EF4-FFF2-40B4-BE49-F238E27FC236}">
                  <a16:creationId xmlns:a16="http://schemas.microsoft.com/office/drawing/2014/main" id="{C7084138-0122-4275-B906-81703848A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6975" y="14235113"/>
              <a:ext cx="368300" cy="457200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2" name="Rectangle 315">
              <a:extLst>
                <a:ext uri="{FF2B5EF4-FFF2-40B4-BE49-F238E27FC236}">
                  <a16:creationId xmlns:a16="http://schemas.microsoft.com/office/drawing/2014/main" id="{6921DA1E-8292-48E4-8D2E-1B2F5284B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6975" y="14235113"/>
              <a:ext cx="3683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3" name="Freeform 316">
              <a:extLst>
                <a:ext uri="{FF2B5EF4-FFF2-40B4-BE49-F238E27FC236}">
                  <a16:creationId xmlns:a16="http://schemas.microsoft.com/office/drawing/2014/main" id="{09D7E501-EB3F-46B9-BDDF-D4698EA88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425" y="13565188"/>
              <a:ext cx="720725" cy="895350"/>
            </a:xfrm>
            <a:custGeom>
              <a:avLst/>
              <a:gdLst>
                <a:gd name="T0" fmla="*/ 450 w 454"/>
                <a:gd name="T1" fmla="*/ 190 h 564"/>
                <a:gd name="T2" fmla="*/ 454 w 454"/>
                <a:gd name="T3" fmla="*/ 250 h 564"/>
                <a:gd name="T4" fmla="*/ 454 w 454"/>
                <a:gd name="T5" fmla="*/ 312 h 564"/>
                <a:gd name="T6" fmla="*/ 446 w 454"/>
                <a:gd name="T7" fmla="*/ 382 h 564"/>
                <a:gd name="T8" fmla="*/ 428 w 454"/>
                <a:gd name="T9" fmla="*/ 450 h 564"/>
                <a:gd name="T10" fmla="*/ 412 w 454"/>
                <a:gd name="T11" fmla="*/ 482 h 564"/>
                <a:gd name="T12" fmla="*/ 394 w 454"/>
                <a:gd name="T13" fmla="*/ 510 h 564"/>
                <a:gd name="T14" fmla="*/ 370 w 454"/>
                <a:gd name="T15" fmla="*/ 532 h 564"/>
                <a:gd name="T16" fmla="*/ 342 w 454"/>
                <a:gd name="T17" fmla="*/ 550 h 564"/>
                <a:gd name="T18" fmla="*/ 308 w 454"/>
                <a:gd name="T19" fmla="*/ 560 h 564"/>
                <a:gd name="T20" fmla="*/ 266 w 454"/>
                <a:gd name="T21" fmla="*/ 562 h 564"/>
                <a:gd name="T22" fmla="*/ 258 w 454"/>
                <a:gd name="T23" fmla="*/ 564 h 564"/>
                <a:gd name="T24" fmla="*/ 206 w 454"/>
                <a:gd name="T25" fmla="*/ 562 h 564"/>
                <a:gd name="T26" fmla="*/ 168 w 454"/>
                <a:gd name="T27" fmla="*/ 556 h 564"/>
                <a:gd name="T28" fmla="*/ 130 w 454"/>
                <a:gd name="T29" fmla="*/ 542 h 564"/>
                <a:gd name="T30" fmla="*/ 94 w 454"/>
                <a:gd name="T31" fmla="*/ 520 h 564"/>
                <a:gd name="T32" fmla="*/ 66 w 454"/>
                <a:gd name="T33" fmla="*/ 484 h 564"/>
                <a:gd name="T34" fmla="*/ 46 w 454"/>
                <a:gd name="T35" fmla="*/ 434 h 564"/>
                <a:gd name="T36" fmla="*/ 36 w 454"/>
                <a:gd name="T37" fmla="*/ 376 h 564"/>
                <a:gd name="T38" fmla="*/ 12 w 454"/>
                <a:gd name="T39" fmla="*/ 212 h 564"/>
                <a:gd name="T40" fmla="*/ 0 w 454"/>
                <a:gd name="T41" fmla="*/ 104 h 564"/>
                <a:gd name="T42" fmla="*/ 0 w 454"/>
                <a:gd name="T43" fmla="*/ 92 h 564"/>
                <a:gd name="T44" fmla="*/ 4 w 454"/>
                <a:gd name="T45" fmla="*/ 64 h 564"/>
                <a:gd name="T46" fmla="*/ 20 w 454"/>
                <a:gd name="T47" fmla="*/ 36 h 564"/>
                <a:gd name="T48" fmla="*/ 32 w 454"/>
                <a:gd name="T49" fmla="*/ 24 h 564"/>
                <a:gd name="T50" fmla="*/ 50 w 454"/>
                <a:gd name="T51" fmla="*/ 18 h 564"/>
                <a:gd name="T52" fmla="*/ 142 w 454"/>
                <a:gd name="T53" fmla="*/ 8 h 564"/>
                <a:gd name="T54" fmla="*/ 246 w 454"/>
                <a:gd name="T55" fmla="*/ 0 h 564"/>
                <a:gd name="T56" fmla="*/ 296 w 454"/>
                <a:gd name="T57" fmla="*/ 2 h 564"/>
                <a:gd name="T58" fmla="*/ 340 w 454"/>
                <a:gd name="T59" fmla="*/ 8 h 564"/>
                <a:gd name="T60" fmla="*/ 378 w 454"/>
                <a:gd name="T61" fmla="*/ 22 h 564"/>
                <a:gd name="T62" fmla="*/ 402 w 454"/>
                <a:gd name="T63" fmla="*/ 42 h 564"/>
                <a:gd name="T64" fmla="*/ 418 w 454"/>
                <a:gd name="T65" fmla="*/ 68 h 564"/>
                <a:gd name="T66" fmla="*/ 440 w 454"/>
                <a:gd name="T67" fmla="*/ 118 h 564"/>
                <a:gd name="T68" fmla="*/ 448 w 454"/>
                <a:gd name="T69" fmla="*/ 162 h 564"/>
                <a:gd name="T70" fmla="*/ 450 w 454"/>
                <a:gd name="T71" fmla="*/ 190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54" h="564">
                  <a:moveTo>
                    <a:pt x="450" y="190"/>
                  </a:moveTo>
                  <a:lnTo>
                    <a:pt x="450" y="190"/>
                  </a:lnTo>
                  <a:lnTo>
                    <a:pt x="452" y="208"/>
                  </a:lnTo>
                  <a:lnTo>
                    <a:pt x="454" y="250"/>
                  </a:lnTo>
                  <a:lnTo>
                    <a:pt x="454" y="280"/>
                  </a:lnTo>
                  <a:lnTo>
                    <a:pt x="454" y="312"/>
                  </a:lnTo>
                  <a:lnTo>
                    <a:pt x="452" y="346"/>
                  </a:lnTo>
                  <a:lnTo>
                    <a:pt x="446" y="382"/>
                  </a:lnTo>
                  <a:lnTo>
                    <a:pt x="438" y="416"/>
                  </a:lnTo>
                  <a:lnTo>
                    <a:pt x="428" y="450"/>
                  </a:lnTo>
                  <a:lnTo>
                    <a:pt x="420" y="466"/>
                  </a:lnTo>
                  <a:lnTo>
                    <a:pt x="412" y="482"/>
                  </a:lnTo>
                  <a:lnTo>
                    <a:pt x="404" y="496"/>
                  </a:lnTo>
                  <a:lnTo>
                    <a:pt x="394" y="510"/>
                  </a:lnTo>
                  <a:lnTo>
                    <a:pt x="382" y="522"/>
                  </a:lnTo>
                  <a:lnTo>
                    <a:pt x="370" y="532"/>
                  </a:lnTo>
                  <a:lnTo>
                    <a:pt x="356" y="542"/>
                  </a:lnTo>
                  <a:lnTo>
                    <a:pt x="342" y="550"/>
                  </a:lnTo>
                  <a:lnTo>
                    <a:pt x="326" y="556"/>
                  </a:lnTo>
                  <a:lnTo>
                    <a:pt x="308" y="560"/>
                  </a:lnTo>
                  <a:lnTo>
                    <a:pt x="288" y="562"/>
                  </a:lnTo>
                  <a:lnTo>
                    <a:pt x="266" y="562"/>
                  </a:lnTo>
                  <a:lnTo>
                    <a:pt x="266" y="562"/>
                  </a:lnTo>
                  <a:lnTo>
                    <a:pt x="258" y="564"/>
                  </a:lnTo>
                  <a:lnTo>
                    <a:pt x="236" y="564"/>
                  </a:lnTo>
                  <a:lnTo>
                    <a:pt x="206" y="562"/>
                  </a:lnTo>
                  <a:lnTo>
                    <a:pt x="188" y="560"/>
                  </a:lnTo>
                  <a:lnTo>
                    <a:pt x="168" y="556"/>
                  </a:lnTo>
                  <a:lnTo>
                    <a:pt x="150" y="550"/>
                  </a:lnTo>
                  <a:lnTo>
                    <a:pt x="130" y="542"/>
                  </a:lnTo>
                  <a:lnTo>
                    <a:pt x="112" y="532"/>
                  </a:lnTo>
                  <a:lnTo>
                    <a:pt x="94" y="520"/>
                  </a:lnTo>
                  <a:lnTo>
                    <a:pt x="78" y="504"/>
                  </a:lnTo>
                  <a:lnTo>
                    <a:pt x="66" y="484"/>
                  </a:lnTo>
                  <a:lnTo>
                    <a:pt x="54" y="460"/>
                  </a:lnTo>
                  <a:lnTo>
                    <a:pt x="46" y="434"/>
                  </a:lnTo>
                  <a:lnTo>
                    <a:pt x="46" y="434"/>
                  </a:lnTo>
                  <a:lnTo>
                    <a:pt x="36" y="376"/>
                  </a:lnTo>
                  <a:lnTo>
                    <a:pt x="26" y="318"/>
                  </a:lnTo>
                  <a:lnTo>
                    <a:pt x="12" y="212"/>
                  </a:lnTo>
                  <a:lnTo>
                    <a:pt x="2" y="134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92"/>
                  </a:lnTo>
                  <a:lnTo>
                    <a:pt x="2" y="80"/>
                  </a:lnTo>
                  <a:lnTo>
                    <a:pt x="4" y="64"/>
                  </a:lnTo>
                  <a:lnTo>
                    <a:pt x="10" y="48"/>
                  </a:lnTo>
                  <a:lnTo>
                    <a:pt x="20" y="36"/>
                  </a:lnTo>
                  <a:lnTo>
                    <a:pt x="26" y="30"/>
                  </a:lnTo>
                  <a:lnTo>
                    <a:pt x="32" y="24"/>
                  </a:lnTo>
                  <a:lnTo>
                    <a:pt x="40" y="20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142" y="8"/>
                  </a:lnTo>
                  <a:lnTo>
                    <a:pt x="194" y="2"/>
                  </a:lnTo>
                  <a:lnTo>
                    <a:pt x="246" y="0"/>
                  </a:lnTo>
                  <a:lnTo>
                    <a:pt x="272" y="0"/>
                  </a:lnTo>
                  <a:lnTo>
                    <a:pt x="296" y="2"/>
                  </a:lnTo>
                  <a:lnTo>
                    <a:pt x="320" y="4"/>
                  </a:lnTo>
                  <a:lnTo>
                    <a:pt x="340" y="8"/>
                  </a:lnTo>
                  <a:lnTo>
                    <a:pt x="360" y="14"/>
                  </a:lnTo>
                  <a:lnTo>
                    <a:pt x="378" y="22"/>
                  </a:lnTo>
                  <a:lnTo>
                    <a:pt x="392" y="30"/>
                  </a:lnTo>
                  <a:lnTo>
                    <a:pt x="402" y="42"/>
                  </a:lnTo>
                  <a:lnTo>
                    <a:pt x="402" y="42"/>
                  </a:lnTo>
                  <a:lnTo>
                    <a:pt x="418" y="68"/>
                  </a:lnTo>
                  <a:lnTo>
                    <a:pt x="430" y="94"/>
                  </a:lnTo>
                  <a:lnTo>
                    <a:pt x="440" y="118"/>
                  </a:lnTo>
                  <a:lnTo>
                    <a:pt x="444" y="142"/>
                  </a:lnTo>
                  <a:lnTo>
                    <a:pt x="448" y="162"/>
                  </a:lnTo>
                  <a:lnTo>
                    <a:pt x="450" y="178"/>
                  </a:lnTo>
                  <a:lnTo>
                    <a:pt x="450" y="190"/>
                  </a:lnTo>
                  <a:lnTo>
                    <a:pt x="450" y="19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4" name="Freeform 317">
              <a:extLst>
                <a:ext uri="{FF2B5EF4-FFF2-40B4-BE49-F238E27FC236}">
                  <a16:creationId xmlns:a16="http://schemas.microsoft.com/office/drawing/2014/main" id="{3165C0EC-4099-4F37-9DB2-553A2C698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8850" y="13358813"/>
              <a:ext cx="869950" cy="717550"/>
            </a:xfrm>
            <a:custGeom>
              <a:avLst/>
              <a:gdLst>
                <a:gd name="T0" fmla="*/ 250 w 548"/>
                <a:gd name="T1" fmla="*/ 326 h 452"/>
                <a:gd name="T2" fmla="*/ 166 w 548"/>
                <a:gd name="T3" fmla="*/ 348 h 452"/>
                <a:gd name="T4" fmla="*/ 122 w 548"/>
                <a:gd name="T5" fmla="*/ 344 h 452"/>
                <a:gd name="T6" fmla="*/ 104 w 548"/>
                <a:gd name="T7" fmla="*/ 336 h 452"/>
                <a:gd name="T8" fmla="*/ 80 w 548"/>
                <a:gd name="T9" fmla="*/ 308 h 452"/>
                <a:gd name="T10" fmla="*/ 70 w 548"/>
                <a:gd name="T11" fmla="*/ 304 h 452"/>
                <a:gd name="T12" fmla="*/ 46 w 548"/>
                <a:gd name="T13" fmla="*/ 322 h 452"/>
                <a:gd name="T14" fmla="*/ 36 w 548"/>
                <a:gd name="T15" fmla="*/ 344 h 452"/>
                <a:gd name="T16" fmla="*/ 32 w 548"/>
                <a:gd name="T17" fmla="*/ 378 h 452"/>
                <a:gd name="T18" fmla="*/ 12 w 548"/>
                <a:gd name="T19" fmla="*/ 328 h 452"/>
                <a:gd name="T20" fmla="*/ 0 w 548"/>
                <a:gd name="T21" fmla="*/ 246 h 452"/>
                <a:gd name="T22" fmla="*/ 6 w 548"/>
                <a:gd name="T23" fmla="*/ 178 h 452"/>
                <a:gd name="T24" fmla="*/ 36 w 548"/>
                <a:gd name="T25" fmla="*/ 120 h 452"/>
                <a:gd name="T26" fmla="*/ 96 w 548"/>
                <a:gd name="T27" fmla="*/ 66 h 452"/>
                <a:gd name="T28" fmla="*/ 172 w 548"/>
                <a:gd name="T29" fmla="*/ 22 h 452"/>
                <a:gd name="T30" fmla="*/ 228 w 548"/>
                <a:gd name="T31" fmla="*/ 4 h 452"/>
                <a:gd name="T32" fmla="*/ 278 w 548"/>
                <a:gd name="T33" fmla="*/ 0 h 452"/>
                <a:gd name="T34" fmla="*/ 328 w 548"/>
                <a:gd name="T35" fmla="*/ 26 h 452"/>
                <a:gd name="T36" fmla="*/ 350 w 548"/>
                <a:gd name="T37" fmla="*/ 54 h 452"/>
                <a:gd name="T38" fmla="*/ 372 w 548"/>
                <a:gd name="T39" fmla="*/ 66 h 452"/>
                <a:gd name="T40" fmla="*/ 440 w 548"/>
                <a:gd name="T41" fmla="*/ 74 h 452"/>
                <a:gd name="T42" fmla="*/ 478 w 548"/>
                <a:gd name="T43" fmla="*/ 88 h 452"/>
                <a:gd name="T44" fmla="*/ 506 w 548"/>
                <a:gd name="T45" fmla="*/ 116 h 452"/>
                <a:gd name="T46" fmla="*/ 532 w 548"/>
                <a:gd name="T47" fmla="*/ 160 h 452"/>
                <a:gd name="T48" fmla="*/ 548 w 548"/>
                <a:gd name="T49" fmla="*/ 224 h 452"/>
                <a:gd name="T50" fmla="*/ 542 w 548"/>
                <a:gd name="T51" fmla="*/ 310 h 452"/>
                <a:gd name="T52" fmla="*/ 530 w 548"/>
                <a:gd name="T53" fmla="*/ 358 h 452"/>
                <a:gd name="T54" fmla="*/ 488 w 548"/>
                <a:gd name="T55" fmla="*/ 420 h 452"/>
                <a:gd name="T56" fmla="*/ 472 w 548"/>
                <a:gd name="T57" fmla="*/ 452 h 452"/>
                <a:gd name="T58" fmla="*/ 470 w 548"/>
                <a:gd name="T59" fmla="*/ 418 h 452"/>
                <a:gd name="T60" fmla="*/ 460 w 548"/>
                <a:gd name="T61" fmla="*/ 386 h 452"/>
                <a:gd name="T62" fmla="*/ 438 w 548"/>
                <a:gd name="T63" fmla="*/ 370 h 452"/>
                <a:gd name="T64" fmla="*/ 420 w 548"/>
                <a:gd name="T65" fmla="*/ 346 h 452"/>
                <a:gd name="T66" fmla="*/ 426 w 548"/>
                <a:gd name="T67" fmla="*/ 314 h 452"/>
                <a:gd name="T68" fmla="*/ 438 w 548"/>
                <a:gd name="T69" fmla="*/ 294 h 452"/>
                <a:gd name="T70" fmla="*/ 438 w 548"/>
                <a:gd name="T71" fmla="*/ 276 h 452"/>
                <a:gd name="T72" fmla="*/ 412 w 548"/>
                <a:gd name="T73" fmla="*/ 242 h 452"/>
                <a:gd name="T74" fmla="*/ 386 w 548"/>
                <a:gd name="T75" fmla="*/ 222 h 452"/>
                <a:gd name="T76" fmla="*/ 368 w 548"/>
                <a:gd name="T77" fmla="*/ 214 h 452"/>
                <a:gd name="T78" fmla="*/ 354 w 548"/>
                <a:gd name="T79" fmla="*/ 222 h 452"/>
                <a:gd name="T80" fmla="*/ 344 w 548"/>
                <a:gd name="T81" fmla="*/ 238 h 452"/>
                <a:gd name="T82" fmla="*/ 330 w 548"/>
                <a:gd name="T83" fmla="*/ 270 h 452"/>
                <a:gd name="T84" fmla="*/ 290 w 548"/>
                <a:gd name="T85" fmla="*/ 306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8" h="452">
                  <a:moveTo>
                    <a:pt x="266" y="320"/>
                  </a:moveTo>
                  <a:lnTo>
                    <a:pt x="266" y="320"/>
                  </a:lnTo>
                  <a:lnTo>
                    <a:pt x="250" y="326"/>
                  </a:lnTo>
                  <a:lnTo>
                    <a:pt x="212" y="338"/>
                  </a:lnTo>
                  <a:lnTo>
                    <a:pt x="190" y="344"/>
                  </a:lnTo>
                  <a:lnTo>
                    <a:pt x="166" y="348"/>
                  </a:lnTo>
                  <a:lnTo>
                    <a:pt x="142" y="348"/>
                  </a:lnTo>
                  <a:lnTo>
                    <a:pt x="132" y="346"/>
                  </a:lnTo>
                  <a:lnTo>
                    <a:pt x="122" y="344"/>
                  </a:lnTo>
                  <a:lnTo>
                    <a:pt x="122" y="344"/>
                  </a:lnTo>
                  <a:lnTo>
                    <a:pt x="112" y="340"/>
                  </a:lnTo>
                  <a:lnTo>
                    <a:pt x="104" y="336"/>
                  </a:lnTo>
                  <a:lnTo>
                    <a:pt x="92" y="326"/>
                  </a:lnTo>
                  <a:lnTo>
                    <a:pt x="86" y="316"/>
                  </a:lnTo>
                  <a:lnTo>
                    <a:pt x="80" y="308"/>
                  </a:lnTo>
                  <a:lnTo>
                    <a:pt x="76" y="304"/>
                  </a:lnTo>
                  <a:lnTo>
                    <a:pt x="74" y="304"/>
                  </a:lnTo>
                  <a:lnTo>
                    <a:pt x="70" y="304"/>
                  </a:lnTo>
                  <a:lnTo>
                    <a:pt x="62" y="310"/>
                  </a:lnTo>
                  <a:lnTo>
                    <a:pt x="46" y="322"/>
                  </a:lnTo>
                  <a:lnTo>
                    <a:pt x="46" y="322"/>
                  </a:lnTo>
                  <a:lnTo>
                    <a:pt x="42" y="328"/>
                  </a:lnTo>
                  <a:lnTo>
                    <a:pt x="38" y="332"/>
                  </a:lnTo>
                  <a:lnTo>
                    <a:pt x="36" y="344"/>
                  </a:lnTo>
                  <a:lnTo>
                    <a:pt x="34" y="376"/>
                  </a:lnTo>
                  <a:lnTo>
                    <a:pt x="34" y="376"/>
                  </a:lnTo>
                  <a:lnTo>
                    <a:pt x="32" y="378"/>
                  </a:lnTo>
                  <a:lnTo>
                    <a:pt x="30" y="376"/>
                  </a:lnTo>
                  <a:lnTo>
                    <a:pt x="22" y="358"/>
                  </a:lnTo>
                  <a:lnTo>
                    <a:pt x="12" y="328"/>
                  </a:lnTo>
                  <a:lnTo>
                    <a:pt x="4" y="290"/>
                  </a:lnTo>
                  <a:lnTo>
                    <a:pt x="2" y="268"/>
                  </a:lnTo>
                  <a:lnTo>
                    <a:pt x="0" y="246"/>
                  </a:lnTo>
                  <a:lnTo>
                    <a:pt x="0" y="222"/>
                  </a:lnTo>
                  <a:lnTo>
                    <a:pt x="2" y="200"/>
                  </a:lnTo>
                  <a:lnTo>
                    <a:pt x="6" y="178"/>
                  </a:lnTo>
                  <a:lnTo>
                    <a:pt x="14" y="156"/>
                  </a:lnTo>
                  <a:lnTo>
                    <a:pt x="24" y="138"/>
                  </a:lnTo>
                  <a:lnTo>
                    <a:pt x="36" y="120"/>
                  </a:lnTo>
                  <a:lnTo>
                    <a:pt x="36" y="120"/>
                  </a:lnTo>
                  <a:lnTo>
                    <a:pt x="66" y="90"/>
                  </a:lnTo>
                  <a:lnTo>
                    <a:pt x="96" y="66"/>
                  </a:lnTo>
                  <a:lnTo>
                    <a:pt x="122" y="46"/>
                  </a:lnTo>
                  <a:lnTo>
                    <a:pt x="148" y="32"/>
                  </a:lnTo>
                  <a:lnTo>
                    <a:pt x="172" y="22"/>
                  </a:lnTo>
                  <a:lnTo>
                    <a:pt x="194" y="14"/>
                  </a:lnTo>
                  <a:lnTo>
                    <a:pt x="228" y="4"/>
                  </a:lnTo>
                  <a:lnTo>
                    <a:pt x="228" y="4"/>
                  </a:lnTo>
                  <a:lnTo>
                    <a:pt x="242" y="0"/>
                  </a:lnTo>
                  <a:lnTo>
                    <a:pt x="260" y="0"/>
                  </a:lnTo>
                  <a:lnTo>
                    <a:pt x="278" y="0"/>
                  </a:lnTo>
                  <a:lnTo>
                    <a:pt x="296" y="6"/>
                  </a:lnTo>
                  <a:lnTo>
                    <a:pt x="312" y="14"/>
                  </a:lnTo>
                  <a:lnTo>
                    <a:pt x="328" y="26"/>
                  </a:lnTo>
                  <a:lnTo>
                    <a:pt x="336" y="34"/>
                  </a:lnTo>
                  <a:lnTo>
                    <a:pt x="344" y="44"/>
                  </a:lnTo>
                  <a:lnTo>
                    <a:pt x="350" y="54"/>
                  </a:lnTo>
                  <a:lnTo>
                    <a:pt x="354" y="68"/>
                  </a:lnTo>
                  <a:lnTo>
                    <a:pt x="354" y="68"/>
                  </a:lnTo>
                  <a:lnTo>
                    <a:pt x="372" y="66"/>
                  </a:lnTo>
                  <a:lnTo>
                    <a:pt x="392" y="66"/>
                  </a:lnTo>
                  <a:lnTo>
                    <a:pt x="416" y="68"/>
                  </a:lnTo>
                  <a:lnTo>
                    <a:pt x="440" y="74"/>
                  </a:lnTo>
                  <a:lnTo>
                    <a:pt x="454" y="78"/>
                  </a:lnTo>
                  <a:lnTo>
                    <a:pt x="466" y="82"/>
                  </a:lnTo>
                  <a:lnTo>
                    <a:pt x="478" y="88"/>
                  </a:lnTo>
                  <a:lnTo>
                    <a:pt x="488" y="96"/>
                  </a:lnTo>
                  <a:lnTo>
                    <a:pt x="498" y="106"/>
                  </a:lnTo>
                  <a:lnTo>
                    <a:pt x="506" y="116"/>
                  </a:lnTo>
                  <a:lnTo>
                    <a:pt x="506" y="116"/>
                  </a:lnTo>
                  <a:lnTo>
                    <a:pt x="520" y="140"/>
                  </a:lnTo>
                  <a:lnTo>
                    <a:pt x="532" y="160"/>
                  </a:lnTo>
                  <a:lnTo>
                    <a:pt x="540" y="180"/>
                  </a:lnTo>
                  <a:lnTo>
                    <a:pt x="544" y="202"/>
                  </a:lnTo>
                  <a:lnTo>
                    <a:pt x="548" y="224"/>
                  </a:lnTo>
                  <a:lnTo>
                    <a:pt x="548" y="248"/>
                  </a:lnTo>
                  <a:lnTo>
                    <a:pt x="546" y="276"/>
                  </a:lnTo>
                  <a:lnTo>
                    <a:pt x="542" y="310"/>
                  </a:lnTo>
                  <a:lnTo>
                    <a:pt x="542" y="310"/>
                  </a:lnTo>
                  <a:lnTo>
                    <a:pt x="538" y="336"/>
                  </a:lnTo>
                  <a:lnTo>
                    <a:pt x="530" y="358"/>
                  </a:lnTo>
                  <a:lnTo>
                    <a:pt x="520" y="376"/>
                  </a:lnTo>
                  <a:lnTo>
                    <a:pt x="510" y="392"/>
                  </a:lnTo>
                  <a:lnTo>
                    <a:pt x="488" y="420"/>
                  </a:lnTo>
                  <a:lnTo>
                    <a:pt x="478" y="436"/>
                  </a:lnTo>
                  <a:lnTo>
                    <a:pt x="472" y="452"/>
                  </a:lnTo>
                  <a:lnTo>
                    <a:pt x="472" y="452"/>
                  </a:lnTo>
                  <a:lnTo>
                    <a:pt x="470" y="446"/>
                  </a:lnTo>
                  <a:lnTo>
                    <a:pt x="468" y="438"/>
                  </a:lnTo>
                  <a:lnTo>
                    <a:pt x="470" y="418"/>
                  </a:lnTo>
                  <a:lnTo>
                    <a:pt x="468" y="406"/>
                  </a:lnTo>
                  <a:lnTo>
                    <a:pt x="466" y="396"/>
                  </a:lnTo>
                  <a:lnTo>
                    <a:pt x="460" y="386"/>
                  </a:lnTo>
                  <a:lnTo>
                    <a:pt x="450" y="378"/>
                  </a:lnTo>
                  <a:lnTo>
                    <a:pt x="450" y="378"/>
                  </a:lnTo>
                  <a:lnTo>
                    <a:pt x="438" y="370"/>
                  </a:lnTo>
                  <a:lnTo>
                    <a:pt x="428" y="362"/>
                  </a:lnTo>
                  <a:lnTo>
                    <a:pt x="422" y="354"/>
                  </a:lnTo>
                  <a:lnTo>
                    <a:pt x="420" y="346"/>
                  </a:lnTo>
                  <a:lnTo>
                    <a:pt x="420" y="336"/>
                  </a:lnTo>
                  <a:lnTo>
                    <a:pt x="422" y="326"/>
                  </a:lnTo>
                  <a:lnTo>
                    <a:pt x="426" y="314"/>
                  </a:lnTo>
                  <a:lnTo>
                    <a:pt x="434" y="302"/>
                  </a:lnTo>
                  <a:lnTo>
                    <a:pt x="434" y="302"/>
                  </a:lnTo>
                  <a:lnTo>
                    <a:pt x="438" y="294"/>
                  </a:lnTo>
                  <a:lnTo>
                    <a:pt x="440" y="288"/>
                  </a:lnTo>
                  <a:lnTo>
                    <a:pt x="440" y="282"/>
                  </a:lnTo>
                  <a:lnTo>
                    <a:pt x="438" y="276"/>
                  </a:lnTo>
                  <a:lnTo>
                    <a:pt x="432" y="264"/>
                  </a:lnTo>
                  <a:lnTo>
                    <a:pt x="424" y="252"/>
                  </a:lnTo>
                  <a:lnTo>
                    <a:pt x="412" y="242"/>
                  </a:lnTo>
                  <a:lnTo>
                    <a:pt x="402" y="234"/>
                  </a:lnTo>
                  <a:lnTo>
                    <a:pt x="386" y="222"/>
                  </a:lnTo>
                  <a:lnTo>
                    <a:pt x="386" y="222"/>
                  </a:lnTo>
                  <a:lnTo>
                    <a:pt x="378" y="216"/>
                  </a:lnTo>
                  <a:lnTo>
                    <a:pt x="372" y="214"/>
                  </a:lnTo>
                  <a:lnTo>
                    <a:pt x="368" y="214"/>
                  </a:lnTo>
                  <a:lnTo>
                    <a:pt x="364" y="214"/>
                  </a:lnTo>
                  <a:lnTo>
                    <a:pt x="358" y="218"/>
                  </a:lnTo>
                  <a:lnTo>
                    <a:pt x="354" y="222"/>
                  </a:lnTo>
                  <a:lnTo>
                    <a:pt x="348" y="230"/>
                  </a:lnTo>
                  <a:lnTo>
                    <a:pt x="348" y="230"/>
                  </a:lnTo>
                  <a:lnTo>
                    <a:pt x="344" y="238"/>
                  </a:lnTo>
                  <a:lnTo>
                    <a:pt x="340" y="248"/>
                  </a:lnTo>
                  <a:lnTo>
                    <a:pt x="336" y="258"/>
                  </a:lnTo>
                  <a:lnTo>
                    <a:pt x="330" y="270"/>
                  </a:lnTo>
                  <a:lnTo>
                    <a:pt x="322" y="282"/>
                  </a:lnTo>
                  <a:lnTo>
                    <a:pt x="308" y="294"/>
                  </a:lnTo>
                  <a:lnTo>
                    <a:pt x="290" y="306"/>
                  </a:lnTo>
                  <a:lnTo>
                    <a:pt x="266" y="320"/>
                  </a:lnTo>
                  <a:lnTo>
                    <a:pt x="266" y="32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5" name="Freeform 318">
              <a:extLst>
                <a:ext uri="{FF2B5EF4-FFF2-40B4-BE49-F238E27FC236}">
                  <a16:creationId xmlns:a16="http://schemas.microsoft.com/office/drawing/2014/main" id="{1FE4B891-2232-4CB8-BF4D-1AC605A64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7375" y="14558963"/>
              <a:ext cx="1689100" cy="901700"/>
            </a:xfrm>
            <a:custGeom>
              <a:avLst/>
              <a:gdLst>
                <a:gd name="T0" fmla="*/ 688 w 1064"/>
                <a:gd name="T1" fmla="*/ 0 h 568"/>
                <a:gd name="T2" fmla="*/ 616 w 1064"/>
                <a:gd name="T3" fmla="*/ 0 h 568"/>
                <a:gd name="T4" fmla="*/ 616 w 1064"/>
                <a:gd name="T5" fmla="*/ 84 h 568"/>
                <a:gd name="T6" fmla="*/ 384 w 1064"/>
                <a:gd name="T7" fmla="*/ 84 h 568"/>
                <a:gd name="T8" fmla="*/ 384 w 1064"/>
                <a:gd name="T9" fmla="*/ 0 h 568"/>
                <a:gd name="T10" fmla="*/ 308 w 1064"/>
                <a:gd name="T11" fmla="*/ 0 h 568"/>
                <a:gd name="T12" fmla="*/ 308 w 1064"/>
                <a:gd name="T13" fmla="*/ 0 h 568"/>
                <a:gd name="T14" fmla="*/ 284 w 1064"/>
                <a:gd name="T15" fmla="*/ 0 h 568"/>
                <a:gd name="T16" fmla="*/ 260 w 1064"/>
                <a:gd name="T17" fmla="*/ 2 h 568"/>
                <a:gd name="T18" fmla="*/ 238 w 1064"/>
                <a:gd name="T19" fmla="*/ 6 h 568"/>
                <a:gd name="T20" fmla="*/ 216 w 1064"/>
                <a:gd name="T21" fmla="*/ 10 h 568"/>
                <a:gd name="T22" fmla="*/ 194 w 1064"/>
                <a:gd name="T23" fmla="*/ 16 h 568"/>
                <a:gd name="T24" fmla="*/ 172 w 1064"/>
                <a:gd name="T25" fmla="*/ 24 h 568"/>
                <a:gd name="T26" fmla="*/ 152 w 1064"/>
                <a:gd name="T27" fmla="*/ 34 h 568"/>
                <a:gd name="T28" fmla="*/ 132 w 1064"/>
                <a:gd name="T29" fmla="*/ 44 h 568"/>
                <a:gd name="T30" fmla="*/ 112 w 1064"/>
                <a:gd name="T31" fmla="*/ 54 h 568"/>
                <a:gd name="T32" fmla="*/ 94 w 1064"/>
                <a:gd name="T33" fmla="*/ 66 h 568"/>
                <a:gd name="T34" fmla="*/ 76 w 1064"/>
                <a:gd name="T35" fmla="*/ 80 h 568"/>
                <a:gd name="T36" fmla="*/ 58 w 1064"/>
                <a:gd name="T37" fmla="*/ 94 h 568"/>
                <a:gd name="T38" fmla="*/ 42 w 1064"/>
                <a:gd name="T39" fmla="*/ 108 h 568"/>
                <a:gd name="T40" fmla="*/ 28 w 1064"/>
                <a:gd name="T41" fmla="*/ 124 h 568"/>
                <a:gd name="T42" fmla="*/ 14 w 1064"/>
                <a:gd name="T43" fmla="*/ 142 h 568"/>
                <a:gd name="T44" fmla="*/ 0 w 1064"/>
                <a:gd name="T45" fmla="*/ 160 h 568"/>
                <a:gd name="T46" fmla="*/ 0 w 1064"/>
                <a:gd name="T47" fmla="*/ 160 h 568"/>
                <a:gd name="T48" fmla="*/ 28 w 1064"/>
                <a:gd name="T49" fmla="*/ 186 h 568"/>
                <a:gd name="T50" fmla="*/ 52 w 1064"/>
                <a:gd name="T51" fmla="*/ 216 h 568"/>
                <a:gd name="T52" fmla="*/ 72 w 1064"/>
                <a:gd name="T53" fmla="*/ 248 h 568"/>
                <a:gd name="T54" fmla="*/ 90 w 1064"/>
                <a:gd name="T55" fmla="*/ 282 h 568"/>
                <a:gd name="T56" fmla="*/ 106 w 1064"/>
                <a:gd name="T57" fmla="*/ 318 h 568"/>
                <a:gd name="T58" fmla="*/ 116 w 1064"/>
                <a:gd name="T59" fmla="*/ 356 h 568"/>
                <a:gd name="T60" fmla="*/ 122 w 1064"/>
                <a:gd name="T61" fmla="*/ 394 h 568"/>
                <a:gd name="T62" fmla="*/ 124 w 1064"/>
                <a:gd name="T63" fmla="*/ 436 h 568"/>
                <a:gd name="T64" fmla="*/ 124 w 1064"/>
                <a:gd name="T65" fmla="*/ 568 h 568"/>
                <a:gd name="T66" fmla="*/ 1064 w 1064"/>
                <a:gd name="T67" fmla="*/ 568 h 568"/>
                <a:gd name="T68" fmla="*/ 1064 w 1064"/>
                <a:gd name="T69" fmla="*/ 376 h 568"/>
                <a:gd name="T70" fmla="*/ 1064 w 1064"/>
                <a:gd name="T71" fmla="*/ 376 h 568"/>
                <a:gd name="T72" fmla="*/ 1062 w 1064"/>
                <a:gd name="T73" fmla="*/ 338 h 568"/>
                <a:gd name="T74" fmla="*/ 1058 w 1064"/>
                <a:gd name="T75" fmla="*/ 300 h 568"/>
                <a:gd name="T76" fmla="*/ 1048 w 1064"/>
                <a:gd name="T77" fmla="*/ 264 h 568"/>
                <a:gd name="T78" fmla="*/ 1036 w 1064"/>
                <a:gd name="T79" fmla="*/ 230 h 568"/>
                <a:gd name="T80" fmla="*/ 1020 w 1064"/>
                <a:gd name="T81" fmla="*/ 196 h 568"/>
                <a:gd name="T82" fmla="*/ 1000 w 1064"/>
                <a:gd name="T83" fmla="*/ 166 h 568"/>
                <a:gd name="T84" fmla="*/ 978 w 1064"/>
                <a:gd name="T85" fmla="*/ 136 h 568"/>
                <a:gd name="T86" fmla="*/ 954 w 1064"/>
                <a:gd name="T87" fmla="*/ 110 h 568"/>
                <a:gd name="T88" fmla="*/ 928 w 1064"/>
                <a:gd name="T89" fmla="*/ 86 h 568"/>
                <a:gd name="T90" fmla="*/ 898 w 1064"/>
                <a:gd name="T91" fmla="*/ 64 h 568"/>
                <a:gd name="T92" fmla="*/ 868 w 1064"/>
                <a:gd name="T93" fmla="*/ 44 h 568"/>
                <a:gd name="T94" fmla="*/ 834 w 1064"/>
                <a:gd name="T95" fmla="*/ 28 h 568"/>
                <a:gd name="T96" fmla="*/ 800 w 1064"/>
                <a:gd name="T97" fmla="*/ 16 h 568"/>
                <a:gd name="T98" fmla="*/ 764 w 1064"/>
                <a:gd name="T99" fmla="*/ 8 h 568"/>
                <a:gd name="T100" fmla="*/ 726 w 1064"/>
                <a:gd name="T101" fmla="*/ 2 h 568"/>
                <a:gd name="T102" fmla="*/ 688 w 1064"/>
                <a:gd name="T103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568">
                  <a:moveTo>
                    <a:pt x="688" y="0"/>
                  </a:moveTo>
                  <a:lnTo>
                    <a:pt x="616" y="0"/>
                  </a:lnTo>
                  <a:lnTo>
                    <a:pt x="616" y="84"/>
                  </a:lnTo>
                  <a:lnTo>
                    <a:pt x="384" y="84"/>
                  </a:lnTo>
                  <a:lnTo>
                    <a:pt x="384" y="0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284" y="0"/>
                  </a:lnTo>
                  <a:lnTo>
                    <a:pt x="260" y="2"/>
                  </a:lnTo>
                  <a:lnTo>
                    <a:pt x="238" y="6"/>
                  </a:lnTo>
                  <a:lnTo>
                    <a:pt x="216" y="10"/>
                  </a:lnTo>
                  <a:lnTo>
                    <a:pt x="194" y="16"/>
                  </a:lnTo>
                  <a:lnTo>
                    <a:pt x="172" y="24"/>
                  </a:lnTo>
                  <a:lnTo>
                    <a:pt x="152" y="34"/>
                  </a:lnTo>
                  <a:lnTo>
                    <a:pt x="132" y="44"/>
                  </a:lnTo>
                  <a:lnTo>
                    <a:pt x="112" y="54"/>
                  </a:lnTo>
                  <a:lnTo>
                    <a:pt x="94" y="66"/>
                  </a:lnTo>
                  <a:lnTo>
                    <a:pt x="76" y="80"/>
                  </a:lnTo>
                  <a:lnTo>
                    <a:pt x="58" y="94"/>
                  </a:lnTo>
                  <a:lnTo>
                    <a:pt x="42" y="108"/>
                  </a:lnTo>
                  <a:lnTo>
                    <a:pt x="28" y="124"/>
                  </a:lnTo>
                  <a:lnTo>
                    <a:pt x="14" y="142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28" y="186"/>
                  </a:lnTo>
                  <a:lnTo>
                    <a:pt x="52" y="216"/>
                  </a:lnTo>
                  <a:lnTo>
                    <a:pt x="72" y="248"/>
                  </a:lnTo>
                  <a:lnTo>
                    <a:pt x="90" y="282"/>
                  </a:lnTo>
                  <a:lnTo>
                    <a:pt x="106" y="318"/>
                  </a:lnTo>
                  <a:lnTo>
                    <a:pt x="116" y="356"/>
                  </a:lnTo>
                  <a:lnTo>
                    <a:pt x="122" y="394"/>
                  </a:lnTo>
                  <a:lnTo>
                    <a:pt x="124" y="436"/>
                  </a:lnTo>
                  <a:lnTo>
                    <a:pt x="124" y="568"/>
                  </a:lnTo>
                  <a:lnTo>
                    <a:pt x="1064" y="568"/>
                  </a:lnTo>
                  <a:lnTo>
                    <a:pt x="1064" y="376"/>
                  </a:lnTo>
                  <a:lnTo>
                    <a:pt x="1064" y="376"/>
                  </a:lnTo>
                  <a:lnTo>
                    <a:pt x="1062" y="338"/>
                  </a:lnTo>
                  <a:lnTo>
                    <a:pt x="1058" y="300"/>
                  </a:lnTo>
                  <a:lnTo>
                    <a:pt x="1048" y="264"/>
                  </a:lnTo>
                  <a:lnTo>
                    <a:pt x="1036" y="230"/>
                  </a:lnTo>
                  <a:lnTo>
                    <a:pt x="1020" y="196"/>
                  </a:lnTo>
                  <a:lnTo>
                    <a:pt x="1000" y="166"/>
                  </a:lnTo>
                  <a:lnTo>
                    <a:pt x="978" y="136"/>
                  </a:lnTo>
                  <a:lnTo>
                    <a:pt x="954" y="110"/>
                  </a:lnTo>
                  <a:lnTo>
                    <a:pt x="928" y="86"/>
                  </a:lnTo>
                  <a:lnTo>
                    <a:pt x="898" y="64"/>
                  </a:lnTo>
                  <a:lnTo>
                    <a:pt x="868" y="44"/>
                  </a:lnTo>
                  <a:lnTo>
                    <a:pt x="834" y="28"/>
                  </a:lnTo>
                  <a:lnTo>
                    <a:pt x="800" y="16"/>
                  </a:lnTo>
                  <a:lnTo>
                    <a:pt x="764" y="8"/>
                  </a:lnTo>
                  <a:lnTo>
                    <a:pt x="726" y="2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130D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6" name="Freeform 319">
              <a:extLst>
                <a:ext uri="{FF2B5EF4-FFF2-40B4-BE49-F238E27FC236}">
                  <a16:creationId xmlns:a16="http://schemas.microsoft.com/office/drawing/2014/main" id="{6151C2B2-2B18-467D-A588-ACF738F13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7375" y="14558963"/>
              <a:ext cx="1689100" cy="901700"/>
            </a:xfrm>
            <a:custGeom>
              <a:avLst/>
              <a:gdLst>
                <a:gd name="T0" fmla="*/ 688 w 1064"/>
                <a:gd name="T1" fmla="*/ 0 h 568"/>
                <a:gd name="T2" fmla="*/ 616 w 1064"/>
                <a:gd name="T3" fmla="*/ 0 h 568"/>
                <a:gd name="T4" fmla="*/ 616 w 1064"/>
                <a:gd name="T5" fmla="*/ 84 h 568"/>
                <a:gd name="T6" fmla="*/ 384 w 1064"/>
                <a:gd name="T7" fmla="*/ 84 h 568"/>
                <a:gd name="T8" fmla="*/ 384 w 1064"/>
                <a:gd name="T9" fmla="*/ 0 h 568"/>
                <a:gd name="T10" fmla="*/ 308 w 1064"/>
                <a:gd name="T11" fmla="*/ 0 h 568"/>
                <a:gd name="T12" fmla="*/ 308 w 1064"/>
                <a:gd name="T13" fmla="*/ 0 h 568"/>
                <a:gd name="T14" fmla="*/ 284 w 1064"/>
                <a:gd name="T15" fmla="*/ 0 h 568"/>
                <a:gd name="T16" fmla="*/ 260 w 1064"/>
                <a:gd name="T17" fmla="*/ 2 h 568"/>
                <a:gd name="T18" fmla="*/ 238 w 1064"/>
                <a:gd name="T19" fmla="*/ 6 h 568"/>
                <a:gd name="T20" fmla="*/ 216 w 1064"/>
                <a:gd name="T21" fmla="*/ 10 h 568"/>
                <a:gd name="T22" fmla="*/ 194 w 1064"/>
                <a:gd name="T23" fmla="*/ 16 h 568"/>
                <a:gd name="T24" fmla="*/ 172 w 1064"/>
                <a:gd name="T25" fmla="*/ 24 h 568"/>
                <a:gd name="T26" fmla="*/ 152 w 1064"/>
                <a:gd name="T27" fmla="*/ 34 h 568"/>
                <a:gd name="T28" fmla="*/ 132 w 1064"/>
                <a:gd name="T29" fmla="*/ 44 h 568"/>
                <a:gd name="T30" fmla="*/ 112 w 1064"/>
                <a:gd name="T31" fmla="*/ 54 h 568"/>
                <a:gd name="T32" fmla="*/ 94 w 1064"/>
                <a:gd name="T33" fmla="*/ 66 h 568"/>
                <a:gd name="T34" fmla="*/ 76 w 1064"/>
                <a:gd name="T35" fmla="*/ 80 h 568"/>
                <a:gd name="T36" fmla="*/ 58 w 1064"/>
                <a:gd name="T37" fmla="*/ 94 h 568"/>
                <a:gd name="T38" fmla="*/ 42 w 1064"/>
                <a:gd name="T39" fmla="*/ 108 h 568"/>
                <a:gd name="T40" fmla="*/ 28 w 1064"/>
                <a:gd name="T41" fmla="*/ 124 h 568"/>
                <a:gd name="T42" fmla="*/ 14 w 1064"/>
                <a:gd name="T43" fmla="*/ 142 h 568"/>
                <a:gd name="T44" fmla="*/ 0 w 1064"/>
                <a:gd name="T45" fmla="*/ 160 h 568"/>
                <a:gd name="T46" fmla="*/ 0 w 1064"/>
                <a:gd name="T47" fmla="*/ 160 h 568"/>
                <a:gd name="T48" fmla="*/ 28 w 1064"/>
                <a:gd name="T49" fmla="*/ 186 h 568"/>
                <a:gd name="T50" fmla="*/ 52 w 1064"/>
                <a:gd name="T51" fmla="*/ 216 h 568"/>
                <a:gd name="T52" fmla="*/ 72 w 1064"/>
                <a:gd name="T53" fmla="*/ 248 h 568"/>
                <a:gd name="T54" fmla="*/ 90 w 1064"/>
                <a:gd name="T55" fmla="*/ 282 h 568"/>
                <a:gd name="T56" fmla="*/ 106 w 1064"/>
                <a:gd name="T57" fmla="*/ 318 h 568"/>
                <a:gd name="T58" fmla="*/ 116 w 1064"/>
                <a:gd name="T59" fmla="*/ 356 h 568"/>
                <a:gd name="T60" fmla="*/ 122 w 1064"/>
                <a:gd name="T61" fmla="*/ 394 h 568"/>
                <a:gd name="T62" fmla="*/ 124 w 1064"/>
                <a:gd name="T63" fmla="*/ 436 h 568"/>
                <a:gd name="T64" fmla="*/ 124 w 1064"/>
                <a:gd name="T65" fmla="*/ 568 h 568"/>
                <a:gd name="T66" fmla="*/ 1064 w 1064"/>
                <a:gd name="T67" fmla="*/ 568 h 568"/>
                <a:gd name="T68" fmla="*/ 1064 w 1064"/>
                <a:gd name="T69" fmla="*/ 376 h 568"/>
                <a:gd name="T70" fmla="*/ 1064 w 1064"/>
                <a:gd name="T71" fmla="*/ 376 h 568"/>
                <a:gd name="T72" fmla="*/ 1062 w 1064"/>
                <a:gd name="T73" fmla="*/ 338 h 568"/>
                <a:gd name="T74" fmla="*/ 1058 w 1064"/>
                <a:gd name="T75" fmla="*/ 300 h 568"/>
                <a:gd name="T76" fmla="*/ 1048 w 1064"/>
                <a:gd name="T77" fmla="*/ 264 h 568"/>
                <a:gd name="T78" fmla="*/ 1036 w 1064"/>
                <a:gd name="T79" fmla="*/ 230 h 568"/>
                <a:gd name="T80" fmla="*/ 1020 w 1064"/>
                <a:gd name="T81" fmla="*/ 196 h 568"/>
                <a:gd name="T82" fmla="*/ 1000 w 1064"/>
                <a:gd name="T83" fmla="*/ 166 h 568"/>
                <a:gd name="T84" fmla="*/ 978 w 1064"/>
                <a:gd name="T85" fmla="*/ 136 h 568"/>
                <a:gd name="T86" fmla="*/ 954 w 1064"/>
                <a:gd name="T87" fmla="*/ 110 h 568"/>
                <a:gd name="T88" fmla="*/ 928 w 1064"/>
                <a:gd name="T89" fmla="*/ 86 h 568"/>
                <a:gd name="T90" fmla="*/ 898 w 1064"/>
                <a:gd name="T91" fmla="*/ 64 h 568"/>
                <a:gd name="T92" fmla="*/ 868 w 1064"/>
                <a:gd name="T93" fmla="*/ 44 h 568"/>
                <a:gd name="T94" fmla="*/ 834 w 1064"/>
                <a:gd name="T95" fmla="*/ 28 h 568"/>
                <a:gd name="T96" fmla="*/ 800 w 1064"/>
                <a:gd name="T97" fmla="*/ 16 h 568"/>
                <a:gd name="T98" fmla="*/ 764 w 1064"/>
                <a:gd name="T99" fmla="*/ 8 h 568"/>
                <a:gd name="T100" fmla="*/ 726 w 1064"/>
                <a:gd name="T101" fmla="*/ 2 h 568"/>
                <a:gd name="T102" fmla="*/ 688 w 1064"/>
                <a:gd name="T103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568">
                  <a:moveTo>
                    <a:pt x="688" y="0"/>
                  </a:moveTo>
                  <a:lnTo>
                    <a:pt x="616" y="0"/>
                  </a:lnTo>
                  <a:lnTo>
                    <a:pt x="616" y="84"/>
                  </a:lnTo>
                  <a:lnTo>
                    <a:pt x="384" y="84"/>
                  </a:lnTo>
                  <a:lnTo>
                    <a:pt x="384" y="0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284" y="0"/>
                  </a:lnTo>
                  <a:lnTo>
                    <a:pt x="260" y="2"/>
                  </a:lnTo>
                  <a:lnTo>
                    <a:pt x="238" y="6"/>
                  </a:lnTo>
                  <a:lnTo>
                    <a:pt x="216" y="10"/>
                  </a:lnTo>
                  <a:lnTo>
                    <a:pt x="194" y="16"/>
                  </a:lnTo>
                  <a:lnTo>
                    <a:pt x="172" y="24"/>
                  </a:lnTo>
                  <a:lnTo>
                    <a:pt x="152" y="34"/>
                  </a:lnTo>
                  <a:lnTo>
                    <a:pt x="132" y="44"/>
                  </a:lnTo>
                  <a:lnTo>
                    <a:pt x="112" y="54"/>
                  </a:lnTo>
                  <a:lnTo>
                    <a:pt x="94" y="66"/>
                  </a:lnTo>
                  <a:lnTo>
                    <a:pt x="76" y="80"/>
                  </a:lnTo>
                  <a:lnTo>
                    <a:pt x="58" y="94"/>
                  </a:lnTo>
                  <a:lnTo>
                    <a:pt x="42" y="108"/>
                  </a:lnTo>
                  <a:lnTo>
                    <a:pt x="28" y="124"/>
                  </a:lnTo>
                  <a:lnTo>
                    <a:pt x="14" y="142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28" y="186"/>
                  </a:lnTo>
                  <a:lnTo>
                    <a:pt x="52" y="216"/>
                  </a:lnTo>
                  <a:lnTo>
                    <a:pt x="72" y="248"/>
                  </a:lnTo>
                  <a:lnTo>
                    <a:pt x="90" y="282"/>
                  </a:lnTo>
                  <a:lnTo>
                    <a:pt x="106" y="318"/>
                  </a:lnTo>
                  <a:lnTo>
                    <a:pt x="116" y="356"/>
                  </a:lnTo>
                  <a:lnTo>
                    <a:pt x="122" y="394"/>
                  </a:lnTo>
                  <a:lnTo>
                    <a:pt x="124" y="436"/>
                  </a:lnTo>
                  <a:lnTo>
                    <a:pt x="124" y="568"/>
                  </a:lnTo>
                  <a:lnTo>
                    <a:pt x="1064" y="568"/>
                  </a:lnTo>
                  <a:lnTo>
                    <a:pt x="1064" y="376"/>
                  </a:lnTo>
                  <a:lnTo>
                    <a:pt x="1064" y="376"/>
                  </a:lnTo>
                  <a:lnTo>
                    <a:pt x="1062" y="338"/>
                  </a:lnTo>
                  <a:lnTo>
                    <a:pt x="1058" y="300"/>
                  </a:lnTo>
                  <a:lnTo>
                    <a:pt x="1048" y="264"/>
                  </a:lnTo>
                  <a:lnTo>
                    <a:pt x="1036" y="230"/>
                  </a:lnTo>
                  <a:lnTo>
                    <a:pt x="1020" y="196"/>
                  </a:lnTo>
                  <a:lnTo>
                    <a:pt x="1000" y="166"/>
                  </a:lnTo>
                  <a:lnTo>
                    <a:pt x="978" y="136"/>
                  </a:lnTo>
                  <a:lnTo>
                    <a:pt x="954" y="110"/>
                  </a:lnTo>
                  <a:lnTo>
                    <a:pt x="928" y="86"/>
                  </a:lnTo>
                  <a:lnTo>
                    <a:pt x="898" y="64"/>
                  </a:lnTo>
                  <a:lnTo>
                    <a:pt x="868" y="44"/>
                  </a:lnTo>
                  <a:lnTo>
                    <a:pt x="834" y="28"/>
                  </a:lnTo>
                  <a:lnTo>
                    <a:pt x="800" y="16"/>
                  </a:lnTo>
                  <a:lnTo>
                    <a:pt x="764" y="8"/>
                  </a:lnTo>
                  <a:lnTo>
                    <a:pt x="726" y="2"/>
                  </a:lnTo>
                  <a:lnTo>
                    <a:pt x="6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7" name="Freeform 320">
              <a:extLst>
                <a:ext uri="{FF2B5EF4-FFF2-40B4-BE49-F238E27FC236}">
                  <a16:creationId xmlns:a16="http://schemas.microsoft.com/office/drawing/2014/main" id="{FBCF67EA-806B-4652-8FC2-7B9A10181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9425" y="14812963"/>
              <a:ext cx="304800" cy="647700"/>
            </a:xfrm>
            <a:custGeom>
              <a:avLst/>
              <a:gdLst>
                <a:gd name="T0" fmla="*/ 68 w 192"/>
                <a:gd name="T1" fmla="*/ 0 h 408"/>
                <a:gd name="T2" fmla="*/ 68 w 192"/>
                <a:gd name="T3" fmla="*/ 0 h 408"/>
                <a:gd name="T4" fmla="*/ 52 w 192"/>
                <a:gd name="T5" fmla="*/ 22 h 408"/>
                <a:gd name="T6" fmla="*/ 38 w 192"/>
                <a:gd name="T7" fmla="*/ 48 h 408"/>
                <a:gd name="T8" fmla="*/ 28 w 192"/>
                <a:gd name="T9" fmla="*/ 74 h 408"/>
                <a:gd name="T10" fmla="*/ 18 w 192"/>
                <a:gd name="T11" fmla="*/ 100 h 408"/>
                <a:gd name="T12" fmla="*/ 10 w 192"/>
                <a:gd name="T13" fmla="*/ 128 h 408"/>
                <a:gd name="T14" fmla="*/ 4 w 192"/>
                <a:gd name="T15" fmla="*/ 156 h 408"/>
                <a:gd name="T16" fmla="*/ 0 w 192"/>
                <a:gd name="T17" fmla="*/ 186 h 408"/>
                <a:gd name="T18" fmla="*/ 0 w 192"/>
                <a:gd name="T19" fmla="*/ 216 h 408"/>
                <a:gd name="T20" fmla="*/ 0 w 192"/>
                <a:gd name="T21" fmla="*/ 408 h 408"/>
                <a:gd name="T22" fmla="*/ 192 w 192"/>
                <a:gd name="T23" fmla="*/ 408 h 408"/>
                <a:gd name="T24" fmla="*/ 192 w 192"/>
                <a:gd name="T25" fmla="*/ 276 h 408"/>
                <a:gd name="T26" fmla="*/ 192 w 192"/>
                <a:gd name="T27" fmla="*/ 276 h 408"/>
                <a:gd name="T28" fmla="*/ 190 w 192"/>
                <a:gd name="T29" fmla="*/ 234 h 408"/>
                <a:gd name="T30" fmla="*/ 184 w 192"/>
                <a:gd name="T31" fmla="*/ 196 h 408"/>
                <a:gd name="T32" fmla="*/ 174 w 192"/>
                <a:gd name="T33" fmla="*/ 158 h 408"/>
                <a:gd name="T34" fmla="*/ 158 w 192"/>
                <a:gd name="T35" fmla="*/ 122 h 408"/>
                <a:gd name="T36" fmla="*/ 140 w 192"/>
                <a:gd name="T37" fmla="*/ 88 h 408"/>
                <a:gd name="T38" fmla="*/ 120 w 192"/>
                <a:gd name="T39" fmla="*/ 56 h 408"/>
                <a:gd name="T40" fmla="*/ 96 w 192"/>
                <a:gd name="T41" fmla="*/ 26 h 408"/>
                <a:gd name="T42" fmla="*/ 68 w 192"/>
                <a:gd name="T4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408">
                  <a:moveTo>
                    <a:pt x="68" y="0"/>
                  </a:moveTo>
                  <a:lnTo>
                    <a:pt x="68" y="0"/>
                  </a:lnTo>
                  <a:lnTo>
                    <a:pt x="52" y="22"/>
                  </a:lnTo>
                  <a:lnTo>
                    <a:pt x="38" y="48"/>
                  </a:lnTo>
                  <a:lnTo>
                    <a:pt x="28" y="74"/>
                  </a:lnTo>
                  <a:lnTo>
                    <a:pt x="18" y="100"/>
                  </a:lnTo>
                  <a:lnTo>
                    <a:pt x="10" y="128"/>
                  </a:lnTo>
                  <a:lnTo>
                    <a:pt x="4" y="156"/>
                  </a:lnTo>
                  <a:lnTo>
                    <a:pt x="0" y="186"/>
                  </a:lnTo>
                  <a:lnTo>
                    <a:pt x="0" y="216"/>
                  </a:lnTo>
                  <a:lnTo>
                    <a:pt x="0" y="408"/>
                  </a:lnTo>
                  <a:lnTo>
                    <a:pt x="192" y="408"/>
                  </a:lnTo>
                  <a:lnTo>
                    <a:pt x="192" y="276"/>
                  </a:lnTo>
                  <a:lnTo>
                    <a:pt x="192" y="276"/>
                  </a:lnTo>
                  <a:lnTo>
                    <a:pt x="190" y="234"/>
                  </a:lnTo>
                  <a:lnTo>
                    <a:pt x="184" y="196"/>
                  </a:lnTo>
                  <a:lnTo>
                    <a:pt x="174" y="158"/>
                  </a:lnTo>
                  <a:lnTo>
                    <a:pt x="158" y="122"/>
                  </a:lnTo>
                  <a:lnTo>
                    <a:pt x="140" y="88"/>
                  </a:lnTo>
                  <a:lnTo>
                    <a:pt x="120" y="56"/>
                  </a:lnTo>
                  <a:lnTo>
                    <a:pt x="96" y="2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303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8" name="Freeform 321">
              <a:extLst>
                <a:ext uri="{FF2B5EF4-FFF2-40B4-BE49-F238E27FC236}">
                  <a16:creationId xmlns:a16="http://schemas.microsoft.com/office/drawing/2014/main" id="{D1789F50-3ACE-460C-8401-0B1E20304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9425" y="14812963"/>
              <a:ext cx="304800" cy="647700"/>
            </a:xfrm>
            <a:custGeom>
              <a:avLst/>
              <a:gdLst>
                <a:gd name="T0" fmla="*/ 68 w 192"/>
                <a:gd name="T1" fmla="*/ 0 h 408"/>
                <a:gd name="T2" fmla="*/ 68 w 192"/>
                <a:gd name="T3" fmla="*/ 0 h 408"/>
                <a:gd name="T4" fmla="*/ 52 w 192"/>
                <a:gd name="T5" fmla="*/ 22 h 408"/>
                <a:gd name="T6" fmla="*/ 38 w 192"/>
                <a:gd name="T7" fmla="*/ 48 h 408"/>
                <a:gd name="T8" fmla="*/ 28 w 192"/>
                <a:gd name="T9" fmla="*/ 74 h 408"/>
                <a:gd name="T10" fmla="*/ 18 w 192"/>
                <a:gd name="T11" fmla="*/ 100 h 408"/>
                <a:gd name="T12" fmla="*/ 10 w 192"/>
                <a:gd name="T13" fmla="*/ 128 h 408"/>
                <a:gd name="T14" fmla="*/ 4 w 192"/>
                <a:gd name="T15" fmla="*/ 156 h 408"/>
                <a:gd name="T16" fmla="*/ 0 w 192"/>
                <a:gd name="T17" fmla="*/ 186 h 408"/>
                <a:gd name="T18" fmla="*/ 0 w 192"/>
                <a:gd name="T19" fmla="*/ 216 h 408"/>
                <a:gd name="T20" fmla="*/ 0 w 192"/>
                <a:gd name="T21" fmla="*/ 408 h 408"/>
                <a:gd name="T22" fmla="*/ 192 w 192"/>
                <a:gd name="T23" fmla="*/ 408 h 408"/>
                <a:gd name="T24" fmla="*/ 192 w 192"/>
                <a:gd name="T25" fmla="*/ 276 h 408"/>
                <a:gd name="T26" fmla="*/ 192 w 192"/>
                <a:gd name="T27" fmla="*/ 276 h 408"/>
                <a:gd name="T28" fmla="*/ 190 w 192"/>
                <a:gd name="T29" fmla="*/ 234 h 408"/>
                <a:gd name="T30" fmla="*/ 184 w 192"/>
                <a:gd name="T31" fmla="*/ 196 h 408"/>
                <a:gd name="T32" fmla="*/ 174 w 192"/>
                <a:gd name="T33" fmla="*/ 158 h 408"/>
                <a:gd name="T34" fmla="*/ 158 w 192"/>
                <a:gd name="T35" fmla="*/ 122 h 408"/>
                <a:gd name="T36" fmla="*/ 140 w 192"/>
                <a:gd name="T37" fmla="*/ 88 h 408"/>
                <a:gd name="T38" fmla="*/ 120 w 192"/>
                <a:gd name="T39" fmla="*/ 56 h 408"/>
                <a:gd name="T40" fmla="*/ 96 w 192"/>
                <a:gd name="T41" fmla="*/ 26 h 408"/>
                <a:gd name="T42" fmla="*/ 68 w 192"/>
                <a:gd name="T4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408">
                  <a:moveTo>
                    <a:pt x="68" y="0"/>
                  </a:moveTo>
                  <a:lnTo>
                    <a:pt x="68" y="0"/>
                  </a:lnTo>
                  <a:lnTo>
                    <a:pt x="52" y="22"/>
                  </a:lnTo>
                  <a:lnTo>
                    <a:pt x="38" y="48"/>
                  </a:lnTo>
                  <a:lnTo>
                    <a:pt x="28" y="74"/>
                  </a:lnTo>
                  <a:lnTo>
                    <a:pt x="18" y="100"/>
                  </a:lnTo>
                  <a:lnTo>
                    <a:pt x="10" y="128"/>
                  </a:lnTo>
                  <a:lnTo>
                    <a:pt x="4" y="156"/>
                  </a:lnTo>
                  <a:lnTo>
                    <a:pt x="0" y="186"/>
                  </a:lnTo>
                  <a:lnTo>
                    <a:pt x="0" y="216"/>
                  </a:lnTo>
                  <a:lnTo>
                    <a:pt x="0" y="408"/>
                  </a:lnTo>
                  <a:lnTo>
                    <a:pt x="192" y="408"/>
                  </a:lnTo>
                  <a:lnTo>
                    <a:pt x="192" y="276"/>
                  </a:lnTo>
                  <a:lnTo>
                    <a:pt x="192" y="276"/>
                  </a:lnTo>
                  <a:lnTo>
                    <a:pt x="190" y="234"/>
                  </a:lnTo>
                  <a:lnTo>
                    <a:pt x="184" y="196"/>
                  </a:lnTo>
                  <a:lnTo>
                    <a:pt x="174" y="158"/>
                  </a:lnTo>
                  <a:lnTo>
                    <a:pt x="158" y="122"/>
                  </a:lnTo>
                  <a:lnTo>
                    <a:pt x="140" y="88"/>
                  </a:lnTo>
                  <a:lnTo>
                    <a:pt x="120" y="56"/>
                  </a:lnTo>
                  <a:lnTo>
                    <a:pt x="96" y="26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9" name="Rectangle 322">
              <a:extLst>
                <a:ext uri="{FF2B5EF4-FFF2-40B4-BE49-F238E27FC236}">
                  <a16:creationId xmlns:a16="http://schemas.microsoft.com/office/drawing/2014/main" id="{4A5EDD2E-AC93-43F5-AAD3-F573A9108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6975" y="14558963"/>
              <a:ext cx="368300" cy="133350"/>
            </a:xfrm>
            <a:prstGeom prst="rect">
              <a:avLst/>
            </a:pr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0" name="Rectangle 323">
              <a:extLst>
                <a:ext uri="{FF2B5EF4-FFF2-40B4-BE49-F238E27FC236}">
                  <a16:creationId xmlns:a16="http://schemas.microsoft.com/office/drawing/2014/main" id="{F7517E4C-CC3C-4417-B24D-A84171CBB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6975" y="14558963"/>
              <a:ext cx="36830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1" name="Freeform 324">
              <a:extLst>
                <a:ext uri="{FF2B5EF4-FFF2-40B4-BE49-F238E27FC236}">
                  <a16:creationId xmlns:a16="http://schemas.microsoft.com/office/drawing/2014/main" id="{E6F2D0DB-8692-4772-821E-65CA5A309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6975" y="14533563"/>
              <a:ext cx="368300" cy="146050"/>
            </a:xfrm>
            <a:custGeom>
              <a:avLst/>
              <a:gdLst>
                <a:gd name="T0" fmla="*/ 232 w 232"/>
                <a:gd name="T1" fmla="*/ 16 h 92"/>
                <a:gd name="T2" fmla="*/ 116 w 232"/>
                <a:gd name="T3" fmla="*/ 92 h 92"/>
                <a:gd name="T4" fmla="*/ 0 w 232"/>
                <a:gd name="T5" fmla="*/ 16 h 92"/>
                <a:gd name="T6" fmla="*/ 32 w 232"/>
                <a:gd name="T7" fmla="*/ 0 h 92"/>
                <a:gd name="T8" fmla="*/ 218 w 232"/>
                <a:gd name="T9" fmla="*/ 8 h 92"/>
                <a:gd name="T10" fmla="*/ 232 w 232"/>
                <a:gd name="T11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92">
                  <a:moveTo>
                    <a:pt x="232" y="16"/>
                  </a:moveTo>
                  <a:lnTo>
                    <a:pt x="116" y="92"/>
                  </a:lnTo>
                  <a:lnTo>
                    <a:pt x="0" y="16"/>
                  </a:lnTo>
                  <a:lnTo>
                    <a:pt x="32" y="0"/>
                  </a:lnTo>
                  <a:lnTo>
                    <a:pt x="218" y="8"/>
                  </a:lnTo>
                  <a:lnTo>
                    <a:pt x="232" y="16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2" name="Freeform 325">
              <a:extLst>
                <a:ext uri="{FF2B5EF4-FFF2-40B4-BE49-F238E27FC236}">
                  <a16:creationId xmlns:a16="http://schemas.microsoft.com/office/drawing/2014/main" id="{2BE3C06D-283A-4F6D-8B74-D4AB3D163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2400" y="14485938"/>
              <a:ext cx="165100" cy="168275"/>
            </a:xfrm>
            <a:custGeom>
              <a:avLst/>
              <a:gdLst>
                <a:gd name="T0" fmla="*/ 0 w 104"/>
                <a:gd name="T1" fmla="*/ 46 h 106"/>
                <a:gd name="T2" fmla="*/ 4 w 104"/>
                <a:gd name="T3" fmla="*/ 106 h 106"/>
                <a:gd name="T4" fmla="*/ 104 w 104"/>
                <a:gd name="T5" fmla="*/ 34 h 106"/>
                <a:gd name="T6" fmla="*/ 90 w 104"/>
                <a:gd name="T7" fmla="*/ 0 h 106"/>
                <a:gd name="T8" fmla="*/ 0 w 104"/>
                <a:gd name="T9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6">
                  <a:moveTo>
                    <a:pt x="0" y="46"/>
                  </a:moveTo>
                  <a:lnTo>
                    <a:pt x="4" y="106"/>
                  </a:lnTo>
                  <a:lnTo>
                    <a:pt x="104" y="34"/>
                  </a:lnTo>
                  <a:lnTo>
                    <a:pt x="90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3" name="Freeform 326">
              <a:extLst>
                <a:ext uri="{FF2B5EF4-FFF2-40B4-BE49-F238E27FC236}">
                  <a16:creationId xmlns:a16="http://schemas.microsoft.com/office/drawing/2014/main" id="{B8F8B7BD-ED09-4C0F-9E11-746FC03A8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2400" y="14485938"/>
              <a:ext cx="177800" cy="187325"/>
            </a:xfrm>
            <a:custGeom>
              <a:avLst/>
              <a:gdLst>
                <a:gd name="T0" fmla="*/ 0 w 112"/>
                <a:gd name="T1" fmla="*/ 46 h 118"/>
                <a:gd name="T2" fmla="*/ 90 w 112"/>
                <a:gd name="T3" fmla="*/ 0 h 118"/>
                <a:gd name="T4" fmla="*/ 112 w 112"/>
                <a:gd name="T5" fmla="*/ 46 h 118"/>
                <a:gd name="T6" fmla="*/ 58 w 112"/>
                <a:gd name="T7" fmla="*/ 118 h 118"/>
                <a:gd name="T8" fmla="*/ 0 w 112"/>
                <a:gd name="T9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8">
                  <a:moveTo>
                    <a:pt x="0" y="46"/>
                  </a:moveTo>
                  <a:lnTo>
                    <a:pt x="90" y="0"/>
                  </a:lnTo>
                  <a:lnTo>
                    <a:pt x="112" y="46"/>
                  </a:lnTo>
                  <a:lnTo>
                    <a:pt x="58" y="118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4" name="Freeform 327">
              <a:extLst>
                <a:ext uri="{FF2B5EF4-FFF2-40B4-BE49-F238E27FC236}">
                  <a16:creationId xmlns:a16="http://schemas.microsoft.com/office/drawing/2014/main" id="{59BB32DB-09D2-49DF-98BB-CA9796725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0" y="14485938"/>
              <a:ext cx="165100" cy="168275"/>
            </a:xfrm>
            <a:custGeom>
              <a:avLst/>
              <a:gdLst>
                <a:gd name="T0" fmla="*/ 104 w 104"/>
                <a:gd name="T1" fmla="*/ 46 h 106"/>
                <a:gd name="T2" fmla="*/ 98 w 104"/>
                <a:gd name="T3" fmla="*/ 106 h 106"/>
                <a:gd name="T4" fmla="*/ 0 w 104"/>
                <a:gd name="T5" fmla="*/ 34 h 106"/>
                <a:gd name="T6" fmla="*/ 14 w 104"/>
                <a:gd name="T7" fmla="*/ 0 h 106"/>
                <a:gd name="T8" fmla="*/ 104 w 104"/>
                <a:gd name="T9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6">
                  <a:moveTo>
                    <a:pt x="104" y="46"/>
                  </a:moveTo>
                  <a:lnTo>
                    <a:pt x="98" y="106"/>
                  </a:lnTo>
                  <a:lnTo>
                    <a:pt x="0" y="34"/>
                  </a:lnTo>
                  <a:lnTo>
                    <a:pt x="14" y="0"/>
                  </a:lnTo>
                  <a:lnTo>
                    <a:pt x="104" y="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5" name="Freeform 328">
              <a:extLst>
                <a:ext uri="{FF2B5EF4-FFF2-40B4-BE49-F238E27FC236}">
                  <a16:creationId xmlns:a16="http://schemas.microsoft.com/office/drawing/2014/main" id="{138B49E8-9CEC-4EC0-AE2A-9708BFB87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75" y="14485938"/>
              <a:ext cx="180975" cy="187325"/>
            </a:xfrm>
            <a:custGeom>
              <a:avLst/>
              <a:gdLst>
                <a:gd name="T0" fmla="*/ 114 w 114"/>
                <a:gd name="T1" fmla="*/ 46 h 118"/>
                <a:gd name="T2" fmla="*/ 24 w 114"/>
                <a:gd name="T3" fmla="*/ 0 h 118"/>
                <a:gd name="T4" fmla="*/ 0 w 114"/>
                <a:gd name="T5" fmla="*/ 46 h 118"/>
                <a:gd name="T6" fmla="*/ 54 w 114"/>
                <a:gd name="T7" fmla="*/ 118 h 118"/>
                <a:gd name="T8" fmla="*/ 114 w 114"/>
                <a:gd name="T9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8">
                  <a:moveTo>
                    <a:pt x="114" y="46"/>
                  </a:moveTo>
                  <a:lnTo>
                    <a:pt x="24" y="0"/>
                  </a:lnTo>
                  <a:lnTo>
                    <a:pt x="0" y="46"/>
                  </a:lnTo>
                  <a:lnTo>
                    <a:pt x="54" y="118"/>
                  </a:lnTo>
                  <a:lnTo>
                    <a:pt x="114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6" name="Freeform 329">
              <a:extLst>
                <a:ext uri="{FF2B5EF4-FFF2-40B4-BE49-F238E27FC236}">
                  <a16:creationId xmlns:a16="http://schemas.microsoft.com/office/drawing/2014/main" id="{D2EC9A52-DA79-478F-B38E-09012700E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6350" y="14581188"/>
              <a:ext cx="209550" cy="165100"/>
            </a:xfrm>
            <a:custGeom>
              <a:avLst/>
              <a:gdLst>
                <a:gd name="T0" fmla="*/ 132 w 132"/>
                <a:gd name="T1" fmla="*/ 36 h 104"/>
                <a:gd name="T2" fmla="*/ 64 w 132"/>
                <a:gd name="T3" fmla="*/ 104 h 104"/>
                <a:gd name="T4" fmla="*/ 0 w 132"/>
                <a:gd name="T5" fmla="*/ 36 h 104"/>
                <a:gd name="T6" fmla="*/ 26 w 132"/>
                <a:gd name="T7" fmla="*/ 0 h 104"/>
                <a:gd name="T8" fmla="*/ 102 w 132"/>
                <a:gd name="T9" fmla="*/ 0 h 104"/>
                <a:gd name="T10" fmla="*/ 132 w 132"/>
                <a:gd name="T11" fmla="*/ 3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104">
                  <a:moveTo>
                    <a:pt x="132" y="36"/>
                  </a:moveTo>
                  <a:lnTo>
                    <a:pt x="64" y="104"/>
                  </a:lnTo>
                  <a:lnTo>
                    <a:pt x="0" y="36"/>
                  </a:lnTo>
                  <a:lnTo>
                    <a:pt x="26" y="0"/>
                  </a:lnTo>
                  <a:lnTo>
                    <a:pt x="102" y="0"/>
                  </a:lnTo>
                  <a:lnTo>
                    <a:pt x="132" y="36"/>
                  </a:lnTo>
                  <a:close/>
                </a:path>
              </a:pathLst>
            </a:custGeom>
            <a:solidFill>
              <a:srgbClr val="F47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7" name="Freeform 330">
              <a:extLst>
                <a:ext uri="{FF2B5EF4-FFF2-40B4-BE49-F238E27FC236}">
                  <a16:creationId xmlns:a16="http://schemas.microsoft.com/office/drawing/2014/main" id="{82245E09-B838-4B04-B564-E8543ACBE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1750" y="14679613"/>
              <a:ext cx="158750" cy="781050"/>
            </a:xfrm>
            <a:custGeom>
              <a:avLst/>
              <a:gdLst>
                <a:gd name="T0" fmla="*/ 90 w 100"/>
                <a:gd name="T1" fmla="*/ 0 h 492"/>
                <a:gd name="T2" fmla="*/ 10 w 100"/>
                <a:gd name="T3" fmla="*/ 0 h 492"/>
                <a:gd name="T4" fmla="*/ 0 w 100"/>
                <a:gd name="T5" fmla="*/ 492 h 492"/>
                <a:gd name="T6" fmla="*/ 100 w 100"/>
                <a:gd name="T7" fmla="*/ 492 h 492"/>
                <a:gd name="T8" fmla="*/ 90 w 100"/>
                <a:gd name="T9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492">
                  <a:moveTo>
                    <a:pt x="90" y="0"/>
                  </a:moveTo>
                  <a:lnTo>
                    <a:pt x="10" y="0"/>
                  </a:lnTo>
                  <a:lnTo>
                    <a:pt x="0" y="492"/>
                  </a:lnTo>
                  <a:lnTo>
                    <a:pt x="100" y="49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7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128" name="Freeform 331">
            <a:extLst>
              <a:ext uri="{FF2B5EF4-FFF2-40B4-BE49-F238E27FC236}">
                <a16:creationId xmlns:a16="http://schemas.microsoft.com/office/drawing/2014/main" id="{CAF7C139-40E2-4D20-BCCF-8FBAB40EFD0D}"/>
              </a:ext>
            </a:extLst>
          </p:cNvPr>
          <p:cNvSpPr>
            <a:spLocks/>
          </p:cNvSpPr>
          <p:nvPr/>
        </p:nvSpPr>
        <p:spPr bwMode="auto">
          <a:xfrm>
            <a:off x="3670300" y="9964738"/>
            <a:ext cx="3403600" cy="2784475"/>
          </a:xfrm>
          <a:custGeom>
            <a:avLst/>
            <a:gdLst>
              <a:gd name="T0" fmla="*/ 484 w 2144"/>
              <a:gd name="T1" fmla="*/ 0 h 1754"/>
              <a:gd name="T2" fmla="*/ 460 w 2144"/>
              <a:gd name="T3" fmla="*/ 0 h 1754"/>
              <a:gd name="T4" fmla="*/ 410 w 2144"/>
              <a:gd name="T5" fmla="*/ 4 h 1754"/>
              <a:gd name="T6" fmla="*/ 364 w 2144"/>
              <a:gd name="T7" fmla="*/ 14 h 1754"/>
              <a:gd name="T8" fmla="*/ 296 w 2144"/>
              <a:gd name="T9" fmla="*/ 38 h 1754"/>
              <a:gd name="T10" fmla="*/ 214 w 2144"/>
              <a:gd name="T11" fmla="*/ 82 h 1754"/>
              <a:gd name="T12" fmla="*/ 142 w 2144"/>
              <a:gd name="T13" fmla="*/ 140 h 1754"/>
              <a:gd name="T14" fmla="*/ 84 w 2144"/>
              <a:gd name="T15" fmla="*/ 212 h 1754"/>
              <a:gd name="T16" fmla="*/ 38 w 2144"/>
              <a:gd name="T17" fmla="*/ 294 h 1754"/>
              <a:gd name="T18" fmla="*/ 16 w 2144"/>
              <a:gd name="T19" fmla="*/ 362 h 1754"/>
              <a:gd name="T20" fmla="*/ 6 w 2144"/>
              <a:gd name="T21" fmla="*/ 410 h 1754"/>
              <a:gd name="T22" fmla="*/ 2 w 2144"/>
              <a:gd name="T23" fmla="*/ 458 h 1754"/>
              <a:gd name="T24" fmla="*/ 0 w 2144"/>
              <a:gd name="T25" fmla="*/ 556 h 1754"/>
              <a:gd name="T26" fmla="*/ 362 w 2144"/>
              <a:gd name="T27" fmla="*/ 556 h 1754"/>
              <a:gd name="T28" fmla="*/ 438 w 2144"/>
              <a:gd name="T29" fmla="*/ 564 h 1754"/>
              <a:gd name="T30" fmla="*/ 510 w 2144"/>
              <a:gd name="T31" fmla="*/ 586 h 1754"/>
              <a:gd name="T32" fmla="*/ 574 w 2144"/>
              <a:gd name="T33" fmla="*/ 620 h 1754"/>
              <a:gd name="T34" fmla="*/ 632 w 2144"/>
              <a:gd name="T35" fmla="*/ 668 h 1754"/>
              <a:gd name="T36" fmla="*/ 678 w 2144"/>
              <a:gd name="T37" fmla="*/ 724 h 1754"/>
              <a:gd name="T38" fmla="*/ 712 w 2144"/>
              <a:gd name="T39" fmla="*/ 788 h 1754"/>
              <a:gd name="T40" fmla="*/ 736 w 2144"/>
              <a:gd name="T41" fmla="*/ 860 h 1754"/>
              <a:gd name="T42" fmla="*/ 742 w 2144"/>
              <a:gd name="T43" fmla="*/ 936 h 1754"/>
              <a:gd name="T44" fmla="*/ 742 w 2144"/>
              <a:gd name="T45" fmla="*/ 1224 h 1754"/>
              <a:gd name="T46" fmla="*/ 738 w 2144"/>
              <a:gd name="T47" fmla="*/ 1278 h 1754"/>
              <a:gd name="T48" fmla="*/ 728 w 2144"/>
              <a:gd name="T49" fmla="*/ 1330 h 1754"/>
              <a:gd name="T50" fmla="*/ 1812 w 2144"/>
              <a:gd name="T51" fmla="*/ 1754 h 1754"/>
              <a:gd name="T52" fmla="*/ 1812 w 2144"/>
              <a:gd name="T53" fmla="*/ 1304 h 1754"/>
              <a:gd name="T54" fmla="*/ 1880 w 2144"/>
              <a:gd name="T55" fmla="*/ 1274 h 1754"/>
              <a:gd name="T56" fmla="*/ 1944 w 2144"/>
              <a:gd name="T57" fmla="*/ 1234 h 1754"/>
              <a:gd name="T58" fmla="*/ 2000 w 2144"/>
              <a:gd name="T59" fmla="*/ 1186 h 1754"/>
              <a:gd name="T60" fmla="*/ 2050 w 2144"/>
              <a:gd name="T61" fmla="*/ 1130 h 1754"/>
              <a:gd name="T62" fmla="*/ 2088 w 2144"/>
              <a:gd name="T63" fmla="*/ 1068 h 1754"/>
              <a:gd name="T64" fmla="*/ 2118 w 2144"/>
              <a:gd name="T65" fmla="*/ 998 h 1754"/>
              <a:gd name="T66" fmla="*/ 2136 w 2144"/>
              <a:gd name="T67" fmla="*/ 924 h 1754"/>
              <a:gd name="T68" fmla="*/ 2144 w 2144"/>
              <a:gd name="T69" fmla="*/ 846 h 1754"/>
              <a:gd name="T70" fmla="*/ 2144 w 2144"/>
              <a:gd name="T71" fmla="*/ 482 h 1754"/>
              <a:gd name="T72" fmla="*/ 2140 w 2144"/>
              <a:gd name="T73" fmla="*/ 434 h 1754"/>
              <a:gd name="T74" fmla="*/ 2134 w 2144"/>
              <a:gd name="T75" fmla="*/ 386 h 1754"/>
              <a:gd name="T76" fmla="*/ 2122 w 2144"/>
              <a:gd name="T77" fmla="*/ 338 h 1754"/>
              <a:gd name="T78" fmla="*/ 2084 w 2144"/>
              <a:gd name="T79" fmla="*/ 252 h 1754"/>
              <a:gd name="T80" fmla="*/ 2032 w 2144"/>
              <a:gd name="T81" fmla="*/ 176 h 1754"/>
              <a:gd name="T82" fmla="*/ 1968 w 2144"/>
              <a:gd name="T83" fmla="*/ 110 h 1754"/>
              <a:gd name="T84" fmla="*/ 1890 w 2144"/>
              <a:gd name="T85" fmla="*/ 58 h 1754"/>
              <a:gd name="T86" fmla="*/ 1804 w 2144"/>
              <a:gd name="T87" fmla="*/ 20 h 1754"/>
              <a:gd name="T88" fmla="*/ 1758 w 2144"/>
              <a:gd name="T89" fmla="*/ 8 h 1754"/>
              <a:gd name="T90" fmla="*/ 1710 w 2144"/>
              <a:gd name="T91" fmla="*/ 2 h 1754"/>
              <a:gd name="T92" fmla="*/ 1660 w 2144"/>
              <a:gd name="T93" fmla="*/ 0 h 1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44" h="1754">
                <a:moveTo>
                  <a:pt x="1660" y="0"/>
                </a:moveTo>
                <a:lnTo>
                  <a:pt x="484" y="0"/>
                </a:lnTo>
                <a:lnTo>
                  <a:pt x="484" y="0"/>
                </a:lnTo>
                <a:lnTo>
                  <a:pt x="460" y="0"/>
                </a:lnTo>
                <a:lnTo>
                  <a:pt x="434" y="2"/>
                </a:lnTo>
                <a:lnTo>
                  <a:pt x="410" y="4"/>
                </a:lnTo>
                <a:lnTo>
                  <a:pt x="386" y="8"/>
                </a:lnTo>
                <a:lnTo>
                  <a:pt x="364" y="14"/>
                </a:lnTo>
                <a:lnTo>
                  <a:pt x="340" y="20"/>
                </a:lnTo>
                <a:lnTo>
                  <a:pt x="296" y="38"/>
                </a:lnTo>
                <a:lnTo>
                  <a:pt x="254" y="58"/>
                </a:lnTo>
                <a:lnTo>
                  <a:pt x="214" y="82"/>
                </a:lnTo>
                <a:lnTo>
                  <a:pt x="176" y="110"/>
                </a:lnTo>
                <a:lnTo>
                  <a:pt x="142" y="140"/>
                </a:lnTo>
                <a:lnTo>
                  <a:pt x="110" y="176"/>
                </a:lnTo>
                <a:lnTo>
                  <a:pt x="84" y="212"/>
                </a:lnTo>
                <a:lnTo>
                  <a:pt x="58" y="252"/>
                </a:lnTo>
                <a:lnTo>
                  <a:pt x="38" y="294"/>
                </a:lnTo>
                <a:lnTo>
                  <a:pt x="22" y="338"/>
                </a:lnTo>
                <a:lnTo>
                  <a:pt x="16" y="362"/>
                </a:lnTo>
                <a:lnTo>
                  <a:pt x="10" y="386"/>
                </a:lnTo>
                <a:lnTo>
                  <a:pt x="6" y="410"/>
                </a:lnTo>
                <a:lnTo>
                  <a:pt x="4" y="434"/>
                </a:lnTo>
                <a:lnTo>
                  <a:pt x="2" y="458"/>
                </a:lnTo>
                <a:lnTo>
                  <a:pt x="0" y="482"/>
                </a:lnTo>
                <a:lnTo>
                  <a:pt x="0" y="556"/>
                </a:lnTo>
                <a:lnTo>
                  <a:pt x="362" y="556"/>
                </a:lnTo>
                <a:lnTo>
                  <a:pt x="362" y="556"/>
                </a:lnTo>
                <a:lnTo>
                  <a:pt x="400" y="558"/>
                </a:lnTo>
                <a:lnTo>
                  <a:pt x="438" y="564"/>
                </a:lnTo>
                <a:lnTo>
                  <a:pt x="474" y="572"/>
                </a:lnTo>
                <a:lnTo>
                  <a:pt x="510" y="586"/>
                </a:lnTo>
                <a:lnTo>
                  <a:pt x="544" y="602"/>
                </a:lnTo>
                <a:lnTo>
                  <a:pt x="574" y="620"/>
                </a:lnTo>
                <a:lnTo>
                  <a:pt x="604" y="642"/>
                </a:lnTo>
                <a:lnTo>
                  <a:pt x="632" y="668"/>
                </a:lnTo>
                <a:lnTo>
                  <a:pt x="656" y="694"/>
                </a:lnTo>
                <a:lnTo>
                  <a:pt x="678" y="724"/>
                </a:lnTo>
                <a:lnTo>
                  <a:pt x="696" y="756"/>
                </a:lnTo>
                <a:lnTo>
                  <a:pt x="712" y="788"/>
                </a:lnTo>
                <a:lnTo>
                  <a:pt x="726" y="824"/>
                </a:lnTo>
                <a:lnTo>
                  <a:pt x="736" y="860"/>
                </a:lnTo>
                <a:lnTo>
                  <a:pt x="740" y="898"/>
                </a:lnTo>
                <a:lnTo>
                  <a:pt x="742" y="936"/>
                </a:lnTo>
                <a:lnTo>
                  <a:pt x="742" y="1224"/>
                </a:lnTo>
                <a:lnTo>
                  <a:pt x="742" y="1224"/>
                </a:lnTo>
                <a:lnTo>
                  <a:pt x="742" y="1250"/>
                </a:lnTo>
                <a:lnTo>
                  <a:pt x="738" y="1278"/>
                </a:lnTo>
                <a:lnTo>
                  <a:pt x="734" y="1304"/>
                </a:lnTo>
                <a:lnTo>
                  <a:pt x="728" y="1330"/>
                </a:lnTo>
                <a:lnTo>
                  <a:pt x="1386" y="1330"/>
                </a:lnTo>
                <a:lnTo>
                  <a:pt x="1812" y="1754"/>
                </a:lnTo>
                <a:lnTo>
                  <a:pt x="1812" y="1304"/>
                </a:lnTo>
                <a:lnTo>
                  <a:pt x="1812" y="1304"/>
                </a:lnTo>
                <a:lnTo>
                  <a:pt x="1846" y="1290"/>
                </a:lnTo>
                <a:lnTo>
                  <a:pt x="1880" y="1274"/>
                </a:lnTo>
                <a:lnTo>
                  <a:pt x="1914" y="1256"/>
                </a:lnTo>
                <a:lnTo>
                  <a:pt x="1944" y="1234"/>
                </a:lnTo>
                <a:lnTo>
                  <a:pt x="1974" y="1212"/>
                </a:lnTo>
                <a:lnTo>
                  <a:pt x="2000" y="1186"/>
                </a:lnTo>
                <a:lnTo>
                  <a:pt x="2026" y="1160"/>
                </a:lnTo>
                <a:lnTo>
                  <a:pt x="2050" y="1130"/>
                </a:lnTo>
                <a:lnTo>
                  <a:pt x="2070" y="1100"/>
                </a:lnTo>
                <a:lnTo>
                  <a:pt x="2088" y="1068"/>
                </a:lnTo>
                <a:lnTo>
                  <a:pt x="2106" y="1034"/>
                </a:lnTo>
                <a:lnTo>
                  <a:pt x="2118" y="998"/>
                </a:lnTo>
                <a:lnTo>
                  <a:pt x="2130" y="962"/>
                </a:lnTo>
                <a:lnTo>
                  <a:pt x="2136" y="924"/>
                </a:lnTo>
                <a:lnTo>
                  <a:pt x="2142" y="886"/>
                </a:lnTo>
                <a:lnTo>
                  <a:pt x="2144" y="846"/>
                </a:lnTo>
                <a:lnTo>
                  <a:pt x="2144" y="482"/>
                </a:lnTo>
                <a:lnTo>
                  <a:pt x="2144" y="482"/>
                </a:lnTo>
                <a:lnTo>
                  <a:pt x="2142" y="458"/>
                </a:lnTo>
                <a:lnTo>
                  <a:pt x="2140" y="434"/>
                </a:lnTo>
                <a:lnTo>
                  <a:pt x="2138" y="410"/>
                </a:lnTo>
                <a:lnTo>
                  <a:pt x="2134" y="386"/>
                </a:lnTo>
                <a:lnTo>
                  <a:pt x="2128" y="362"/>
                </a:lnTo>
                <a:lnTo>
                  <a:pt x="2122" y="338"/>
                </a:lnTo>
                <a:lnTo>
                  <a:pt x="2106" y="294"/>
                </a:lnTo>
                <a:lnTo>
                  <a:pt x="2084" y="252"/>
                </a:lnTo>
                <a:lnTo>
                  <a:pt x="2060" y="212"/>
                </a:lnTo>
                <a:lnTo>
                  <a:pt x="2032" y="176"/>
                </a:lnTo>
                <a:lnTo>
                  <a:pt x="2002" y="140"/>
                </a:lnTo>
                <a:lnTo>
                  <a:pt x="1968" y="110"/>
                </a:lnTo>
                <a:lnTo>
                  <a:pt x="1930" y="82"/>
                </a:lnTo>
                <a:lnTo>
                  <a:pt x="1890" y="58"/>
                </a:lnTo>
                <a:lnTo>
                  <a:pt x="1848" y="38"/>
                </a:lnTo>
                <a:lnTo>
                  <a:pt x="1804" y="20"/>
                </a:lnTo>
                <a:lnTo>
                  <a:pt x="1780" y="14"/>
                </a:lnTo>
                <a:lnTo>
                  <a:pt x="1758" y="8"/>
                </a:lnTo>
                <a:lnTo>
                  <a:pt x="1734" y="4"/>
                </a:lnTo>
                <a:lnTo>
                  <a:pt x="1710" y="2"/>
                </a:lnTo>
                <a:lnTo>
                  <a:pt x="1684" y="0"/>
                </a:lnTo>
                <a:lnTo>
                  <a:pt x="1660" y="0"/>
                </a:lnTo>
                <a:close/>
              </a:path>
            </a:pathLst>
          </a:custGeom>
          <a:solidFill>
            <a:srgbClr val="E977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9" name="Freeform 332">
            <a:extLst>
              <a:ext uri="{FF2B5EF4-FFF2-40B4-BE49-F238E27FC236}">
                <a16:creationId xmlns:a16="http://schemas.microsoft.com/office/drawing/2014/main" id="{1E46DCC0-814D-4C7D-9C03-8BD76D93DE7C}"/>
              </a:ext>
            </a:extLst>
          </p:cNvPr>
          <p:cNvSpPr>
            <a:spLocks/>
          </p:cNvSpPr>
          <p:nvPr/>
        </p:nvSpPr>
        <p:spPr bwMode="auto">
          <a:xfrm>
            <a:off x="3670300" y="9964738"/>
            <a:ext cx="3403600" cy="2784475"/>
          </a:xfrm>
          <a:custGeom>
            <a:avLst/>
            <a:gdLst>
              <a:gd name="T0" fmla="*/ 484 w 2144"/>
              <a:gd name="T1" fmla="*/ 0 h 1754"/>
              <a:gd name="T2" fmla="*/ 460 w 2144"/>
              <a:gd name="T3" fmla="*/ 0 h 1754"/>
              <a:gd name="T4" fmla="*/ 410 w 2144"/>
              <a:gd name="T5" fmla="*/ 4 h 1754"/>
              <a:gd name="T6" fmla="*/ 364 w 2144"/>
              <a:gd name="T7" fmla="*/ 14 h 1754"/>
              <a:gd name="T8" fmla="*/ 296 w 2144"/>
              <a:gd name="T9" fmla="*/ 38 h 1754"/>
              <a:gd name="T10" fmla="*/ 214 w 2144"/>
              <a:gd name="T11" fmla="*/ 82 h 1754"/>
              <a:gd name="T12" fmla="*/ 142 w 2144"/>
              <a:gd name="T13" fmla="*/ 140 h 1754"/>
              <a:gd name="T14" fmla="*/ 84 w 2144"/>
              <a:gd name="T15" fmla="*/ 212 h 1754"/>
              <a:gd name="T16" fmla="*/ 38 w 2144"/>
              <a:gd name="T17" fmla="*/ 294 h 1754"/>
              <a:gd name="T18" fmla="*/ 16 w 2144"/>
              <a:gd name="T19" fmla="*/ 362 h 1754"/>
              <a:gd name="T20" fmla="*/ 6 w 2144"/>
              <a:gd name="T21" fmla="*/ 410 h 1754"/>
              <a:gd name="T22" fmla="*/ 2 w 2144"/>
              <a:gd name="T23" fmla="*/ 458 h 1754"/>
              <a:gd name="T24" fmla="*/ 0 w 2144"/>
              <a:gd name="T25" fmla="*/ 556 h 1754"/>
              <a:gd name="T26" fmla="*/ 362 w 2144"/>
              <a:gd name="T27" fmla="*/ 556 h 1754"/>
              <a:gd name="T28" fmla="*/ 438 w 2144"/>
              <a:gd name="T29" fmla="*/ 564 h 1754"/>
              <a:gd name="T30" fmla="*/ 510 w 2144"/>
              <a:gd name="T31" fmla="*/ 586 h 1754"/>
              <a:gd name="T32" fmla="*/ 574 w 2144"/>
              <a:gd name="T33" fmla="*/ 620 h 1754"/>
              <a:gd name="T34" fmla="*/ 632 w 2144"/>
              <a:gd name="T35" fmla="*/ 668 h 1754"/>
              <a:gd name="T36" fmla="*/ 678 w 2144"/>
              <a:gd name="T37" fmla="*/ 724 h 1754"/>
              <a:gd name="T38" fmla="*/ 712 w 2144"/>
              <a:gd name="T39" fmla="*/ 788 h 1754"/>
              <a:gd name="T40" fmla="*/ 736 w 2144"/>
              <a:gd name="T41" fmla="*/ 860 h 1754"/>
              <a:gd name="T42" fmla="*/ 742 w 2144"/>
              <a:gd name="T43" fmla="*/ 936 h 1754"/>
              <a:gd name="T44" fmla="*/ 742 w 2144"/>
              <a:gd name="T45" fmla="*/ 1224 h 1754"/>
              <a:gd name="T46" fmla="*/ 738 w 2144"/>
              <a:gd name="T47" fmla="*/ 1278 h 1754"/>
              <a:gd name="T48" fmla="*/ 728 w 2144"/>
              <a:gd name="T49" fmla="*/ 1330 h 1754"/>
              <a:gd name="T50" fmla="*/ 1812 w 2144"/>
              <a:gd name="T51" fmla="*/ 1754 h 1754"/>
              <a:gd name="T52" fmla="*/ 1812 w 2144"/>
              <a:gd name="T53" fmla="*/ 1304 h 1754"/>
              <a:gd name="T54" fmla="*/ 1880 w 2144"/>
              <a:gd name="T55" fmla="*/ 1274 h 1754"/>
              <a:gd name="T56" fmla="*/ 1944 w 2144"/>
              <a:gd name="T57" fmla="*/ 1234 h 1754"/>
              <a:gd name="T58" fmla="*/ 2000 w 2144"/>
              <a:gd name="T59" fmla="*/ 1186 h 1754"/>
              <a:gd name="T60" fmla="*/ 2050 w 2144"/>
              <a:gd name="T61" fmla="*/ 1130 h 1754"/>
              <a:gd name="T62" fmla="*/ 2088 w 2144"/>
              <a:gd name="T63" fmla="*/ 1068 h 1754"/>
              <a:gd name="T64" fmla="*/ 2118 w 2144"/>
              <a:gd name="T65" fmla="*/ 998 h 1754"/>
              <a:gd name="T66" fmla="*/ 2136 w 2144"/>
              <a:gd name="T67" fmla="*/ 924 h 1754"/>
              <a:gd name="T68" fmla="*/ 2144 w 2144"/>
              <a:gd name="T69" fmla="*/ 846 h 1754"/>
              <a:gd name="T70" fmla="*/ 2144 w 2144"/>
              <a:gd name="T71" fmla="*/ 482 h 1754"/>
              <a:gd name="T72" fmla="*/ 2140 w 2144"/>
              <a:gd name="T73" fmla="*/ 434 h 1754"/>
              <a:gd name="T74" fmla="*/ 2134 w 2144"/>
              <a:gd name="T75" fmla="*/ 386 h 1754"/>
              <a:gd name="T76" fmla="*/ 2122 w 2144"/>
              <a:gd name="T77" fmla="*/ 338 h 1754"/>
              <a:gd name="T78" fmla="*/ 2084 w 2144"/>
              <a:gd name="T79" fmla="*/ 252 h 1754"/>
              <a:gd name="T80" fmla="*/ 2032 w 2144"/>
              <a:gd name="T81" fmla="*/ 176 h 1754"/>
              <a:gd name="T82" fmla="*/ 1968 w 2144"/>
              <a:gd name="T83" fmla="*/ 110 h 1754"/>
              <a:gd name="T84" fmla="*/ 1890 w 2144"/>
              <a:gd name="T85" fmla="*/ 58 h 1754"/>
              <a:gd name="T86" fmla="*/ 1804 w 2144"/>
              <a:gd name="T87" fmla="*/ 20 h 1754"/>
              <a:gd name="T88" fmla="*/ 1758 w 2144"/>
              <a:gd name="T89" fmla="*/ 8 h 1754"/>
              <a:gd name="T90" fmla="*/ 1710 w 2144"/>
              <a:gd name="T91" fmla="*/ 2 h 1754"/>
              <a:gd name="T92" fmla="*/ 1660 w 2144"/>
              <a:gd name="T93" fmla="*/ 0 h 1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44" h="1754">
                <a:moveTo>
                  <a:pt x="1660" y="0"/>
                </a:moveTo>
                <a:lnTo>
                  <a:pt x="484" y="0"/>
                </a:lnTo>
                <a:lnTo>
                  <a:pt x="484" y="0"/>
                </a:lnTo>
                <a:lnTo>
                  <a:pt x="460" y="0"/>
                </a:lnTo>
                <a:lnTo>
                  <a:pt x="434" y="2"/>
                </a:lnTo>
                <a:lnTo>
                  <a:pt x="410" y="4"/>
                </a:lnTo>
                <a:lnTo>
                  <a:pt x="386" y="8"/>
                </a:lnTo>
                <a:lnTo>
                  <a:pt x="364" y="14"/>
                </a:lnTo>
                <a:lnTo>
                  <a:pt x="340" y="20"/>
                </a:lnTo>
                <a:lnTo>
                  <a:pt x="296" y="38"/>
                </a:lnTo>
                <a:lnTo>
                  <a:pt x="254" y="58"/>
                </a:lnTo>
                <a:lnTo>
                  <a:pt x="214" y="82"/>
                </a:lnTo>
                <a:lnTo>
                  <a:pt x="176" y="110"/>
                </a:lnTo>
                <a:lnTo>
                  <a:pt x="142" y="140"/>
                </a:lnTo>
                <a:lnTo>
                  <a:pt x="110" y="176"/>
                </a:lnTo>
                <a:lnTo>
                  <a:pt x="84" y="212"/>
                </a:lnTo>
                <a:lnTo>
                  <a:pt x="58" y="252"/>
                </a:lnTo>
                <a:lnTo>
                  <a:pt x="38" y="294"/>
                </a:lnTo>
                <a:lnTo>
                  <a:pt x="22" y="338"/>
                </a:lnTo>
                <a:lnTo>
                  <a:pt x="16" y="362"/>
                </a:lnTo>
                <a:lnTo>
                  <a:pt x="10" y="386"/>
                </a:lnTo>
                <a:lnTo>
                  <a:pt x="6" y="410"/>
                </a:lnTo>
                <a:lnTo>
                  <a:pt x="4" y="434"/>
                </a:lnTo>
                <a:lnTo>
                  <a:pt x="2" y="458"/>
                </a:lnTo>
                <a:lnTo>
                  <a:pt x="0" y="482"/>
                </a:lnTo>
                <a:lnTo>
                  <a:pt x="0" y="556"/>
                </a:lnTo>
                <a:lnTo>
                  <a:pt x="362" y="556"/>
                </a:lnTo>
                <a:lnTo>
                  <a:pt x="362" y="556"/>
                </a:lnTo>
                <a:lnTo>
                  <a:pt x="400" y="558"/>
                </a:lnTo>
                <a:lnTo>
                  <a:pt x="438" y="564"/>
                </a:lnTo>
                <a:lnTo>
                  <a:pt x="474" y="572"/>
                </a:lnTo>
                <a:lnTo>
                  <a:pt x="510" y="586"/>
                </a:lnTo>
                <a:lnTo>
                  <a:pt x="544" y="602"/>
                </a:lnTo>
                <a:lnTo>
                  <a:pt x="574" y="620"/>
                </a:lnTo>
                <a:lnTo>
                  <a:pt x="604" y="642"/>
                </a:lnTo>
                <a:lnTo>
                  <a:pt x="632" y="668"/>
                </a:lnTo>
                <a:lnTo>
                  <a:pt x="656" y="694"/>
                </a:lnTo>
                <a:lnTo>
                  <a:pt x="678" y="724"/>
                </a:lnTo>
                <a:lnTo>
                  <a:pt x="696" y="756"/>
                </a:lnTo>
                <a:lnTo>
                  <a:pt x="712" y="788"/>
                </a:lnTo>
                <a:lnTo>
                  <a:pt x="726" y="824"/>
                </a:lnTo>
                <a:lnTo>
                  <a:pt x="736" y="860"/>
                </a:lnTo>
                <a:lnTo>
                  <a:pt x="740" y="898"/>
                </a:lnTo>
                <a:lnTo>
                  <a:pt x="742" y="936"/>
                </a:lnTo>
                <a:lnTo>
                  <a:pt x="742" y="1224"/>
                </a:lnTo>
                <a:lnTo>
                  <a:pt x="742" y="1224"/>
                </a:lnTo>
                <a:lnTo>
                  <a:pt x="742" y="1250"/>
                </a:lnTo>
                <a:lnTo>
                  <a:pt x="738" y="1278"/>
                </a:lnTo>
                <a:lnTo>
                  <a:pt x="734" y="1304"/>
                </a:lnTo>
                <a:lnTo>
                  <a:pt x="728" y="1330"/>
                </a:lnTo>
                <a:lnTo>
                  <a:pt x="1386" y="1330"/>
                </a:lnTo>
                <a:lnTo>
                  <a:pt x="1812" y="1754"/>
                </a:lnTo>
                <a:lnTo>
                  <a:pt x="1812" y="1304"/>
                </a:lnTo>
                <a:lnTo>
                  <a:pt x="1812" y="1304"/>
                </a:lnTo>
                <a:lnTo>
                  <a:pt x="1846" y="1290"/>
                </a:lnTo>
                <a:lnTo>
                  <a:pt x="1880" y="1274"/>
                </a:lnTo>
                <a:lnTo>
                  <a:pt x="1914" y="1256"/>
                </a:lnTo>
                <a:lnTo>
                  <a:pt x="1944" y="1234"/>
                </a:lnTo>
                <a:lnTo>
                  <a:pt x="1974" y="1212"/>
                </a:lnTo>
                <a:lnTo>
                  <a:pt x="2000" y="1186"/>
                </a:lnTo>
                <a:lnTo>
                  <a:pt x="2026" y="1160"/>
                </a:lnTo>
                <a:lnTo>
                  <a:pt x="2050" y="1130"/>
                </a:lnTo>
                <a:lnTo>
                  <a:pt x="2070" y="1100"/>
                </a:lnTo>
                <a:lnTo>
                  <a:pt x="2088" y="1068"/>
                </a:lnTo>
                <a:lnTo>
                  <a:pt x="2106" y="1034"/>
                </a:lnTo>
                <a:lnTo>
                  <a:pt x="2118" y="998"/>
                </a:lnTo>
                <a:lnTo>
                  <a:pt x="2130" y="962"/>
                </a:lnTo>
                <a:lnTo>
                  <a:pt x="2136" y="924"/>
                </a:lnTo>
                <a:lnTo>
                  <a:pt x="2142" y="886"/>
                </a:lnTo>
                <a:lnTo>
                  <a:pt x="2144" y="846"/>
                </a:lnTo>
                <a:lnTo>
                  <a:pt x="2144" y="482"/>
                </a:lnTo>
                <a:lnTo>
                  <a:pt x="2144" y="482"/>
                </a:lnTo>
                <a:lnTo>
                  <a:pt x="2142" y="458"/>
                </a:lnTo>
                <a:lnTo>
                  <a:pt x="2140" y="434"/>
                </a:lnTo>
                <a:lnTo>
                  <a:pt x="2138" y="410"/>
                </a:lnTo>
                <a:lnTo>
                  <a:pt x="2134" y="386"/>
                </a:lnTo>
                <a:lnTo>
                  <a:pt x="2128" y="362"/>
                </a:lnTo>
                <a:lnTo>
                  <a:pt x="2122" y="338"/>
                </a:lnTo>
                <a:lnTo>
                  <a:pt x="2106" y="294"/>
                </a:lnTo>
                <a:lnTo>
                  <a:pt x="2084" y="252"/>
                </a:lnTo>
                <a:lnTo>
                  <a:pt x="2060" y="212"/>
                </a:lnTo>
                <a:lnTo>
                  <a:pt x="2032" y="176"/>
                </a:lnTo>
                <a:lnTo>
                  <a:pt x="2002" y="140"/>
                </a:lnTo>
                <a:lnTo>
                  <a:pt x="1968" y="110"/>
                </a:lnTo>
                <a:lnTo>
                  <a:pt x="1930" y="82"/>
                </a:lnTo>
                <a:lnTo>
                  <a:pt x="1890" y="58"/>
                </a:lnTo>
                <a:lnTo>
                  <a:pt x="1848" y="38"/>
                </a:lnTo>
                <a:lnTo>
                  <a:pt x="1804" y="20"/>
                </a:lnTo>
                <a:lnTo>
                  <a:pt x="1780" y="14"/>
                </a:lnTo>
                <a:lnTo>
                  <a:pt x="1758" y="8"/>
                </a:lnTo>
                <a:lnTo>
                  <a:pt x="1734" y="4"/>
                </a:lnTo>
                <a:lnTo>
                  <a:pt x="1710" y="2"/>
                </a:lnTo>
                <a:lnTo>
                  <a:pt x="1684" y="0"/>
                </a:lnTo>
                <a:lnTo>
                  <a:pt x="166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0" name="Freeform 333">
            <a:extLst>
              <a:ext uri="{FF2B5EF4-FFF2-40B4-BE49-F238E27FC236}">
                <a16:creationId xmlns:a16="http://schemas.microsoft.com/office/drawing/2014/main" id="{D20112C5-6147-4960-BD4B-99D8E59973FF}"/>
              </a:ext>
            </a:extLst>
          </p:cNvPr>
          <p:cNvSpPr>
            <a:spLocks/>
          </p:cNvSpPr>
          <p:nvPr/>
        </p:nvSpPr>
        <p:spPr bwMode="auto">
          <a:xfrm>
            <a:off x="3670300" y="10847388"/>
            <a:ext cx="1177925" cy="1228725"/>
          </a:xfrm>
          <a:custGeom>
            <a:avLst/>
            <a:gdLst>
              <a:gd name="T0" fmla="*/ 362 w 742"/>
              <a:gd name="T1" fmla="*/ 0 h 774"/>
              <a:gd name="T2" fmla="*/ 0 w 742"/>
              <a:gd name="T3" fmla="*/ 0 h 774"/>
              <a:gd name="T4" fmla="*/ 0 w 742"/>
              <a:gd name="T5" fmla="*/ 290 h 774"/>
              <a:gd name="T6" fmla="*/ 0 w 742"/>
              <a:gd name="T7" fmla="*/ 290 h 774"/>
              <a:gd name="T8" fmla="*/ 2 w 742"/>
              <a:gd name="T9" fmla="*/ 314 h 774"/>
              <a:gd name="T10" fmla="*/ 4 w 742"/>
              <a:gd name="T11" fmla="*/ 340 h 774"/>
              <a:gd name="T12" fmla="*/ 6 w 742"/>
              <a:gd name="T13" fmla="*/ 364 h 774"/>
              <a:gd name="T14" fmla="*/ 10 w 742"/>
              <a:gd name="T15" fmla="*/ 388 h 774"/>
              <a:gd name="T16" fmla="*/ 16 w 742"/>
              <a:gd name="T17" fmla="*/ 410 h 774"/>
              <a:gd name="T18" fmla="*/ 22 w 742"/>
              <a:gd name="T19" fmla="*/ 434 h 774"/>
              <a:gd name="T20" fmla="*/ 38 w 742"/>
              <a:gd name="T21" fmla="*/ 478 h 774"/>
              <a:gd name="T22" fmla="*/ 58 w 742"/>
              <a:gd name="T23" fmla="*/ 520 h 774"/>
              <a:gd name="T24" fmla="*/ 84 w 742"/>
              <a:gd name="T25" fmla="*/ 560 h 774"/>
              <a:gd name="T26" fmla="*/ 110 w 742"/>
              <a:gd name="T27" fmla="*/ 598 h 774"/>
              <a:gd name="T28" fmla="*/ 142 w 742"/>
              <a:gd name="T29" fmla="*/ 632 h 774"/>
              <a:gd name="T30" fmla="*/ 176 w 742"/>
              <a:gd name="T31" fmla="*/ 664 h 774"/>
              <a:gd name="T32" fmla="*/ 214 w 742"/>
              <a:gd name="T33" fmla="*/ 690 h 774"/>
              <a:gd name="T34" fmla="*/ 254 w 742"/>
              <a:gd name="T35" fmla="*/ 716 h 774"/>
              <a:gd name="T36" fmla="*/ 296 w 742"/>
              <a:gd name="T37" fmla="*/ 736 h 774"/>
              <a:gd name="T38" fmla="*/ 340 w 742"/>
              <a:gd name="T39" fmla="*/ 752 h 774"/>
              <a:gd name="T40" fmla="*/ 386 w 742"/>
              <a:gd name="T41" fmla="*/ 764 h 774"/>
              <a:gd name="T42" fmla="*/ 410 w 742"/>
              <a:gd name="T43" fmla="*/ 768 h 774"/>
              <a:gd name="T44" fmla="*/ 434 w 742"/>
              <a:gd name="T45" fmla="*/ 772 h 774"/>
              <a:gd name="T46" fmla="*/ 460 w 742"/>
              <a:gd name="T47" fmla="*/ 772 h 774"/>
              <a:gd name="T48" fmla="*/ 484 w 742"/>
              <a:gd name="T49" fmla="*/ 774 h 774"/>
              <a:gd name="T50" fmla="*/ 728 w 742"/>
              <a:gd name="T51" fmla="*/ 774 h 774"/>
              <a:gd name="T52" fmla="*/ 728 w 742"/>
              <a:gd name="T53" fmla="*/ 774 h 774"/>
              <a:gd name="T54" fmla="*/ 734 w 742"/>
              <a:gd name="T55" fmla="*/ 748 h 774"/>
              <a:gd name="T56" fmla="*/ 738 w 742"/>
              <a:gd name="T57" fmla="*/ 722 h 774"/>
              <a:gd name="T58" fmla="*/ 742 w 742"/>
              <a:gd name="T59" fmla="*/ 694 h 774"/>
              <a:gd name="T60" fmla="*/ 742 w 742"/>
              <a:gd name="T61" fmla="*/ 668 h 774"/>
              <a:gd name="T62" fmla="*/ 742 w 742"/>
              <a:gd name="T63" fmla="*/ 380 h 774"/>
              <a:gd name="T64" fmla="*/ 742 w 742"/>
              <a:gd name="T65" fmla="*/ 380 h 774"/>
              <a:gd name="T66" fmla="*/ 740 w 742"/>
              <a:gd name="T67" fmla="*/ 342 h 774"/>
              <a:gd name="T68" fmla="*/ 736 w 742"/>
              <a:gd name="T69" fmla="*/ 304 h 774"/>
              <a:gd name="T70" fmla="*/ 726 w 742"/>
              <a:gd name="T71" fmla="*/ 268 h 774"/>
              <a:gd name="T72" fmla="*/ 712 w 742"/>
              <a:gd name="T73" fmla="*/ 232 h 774"/>
              <a:gd name="T74" fmla="*/ 696 w 742"/>
              <a:gd name="T75" fmla="*/ 200 h 774"/>
              <a:gd name="T76" fmla="*/ 678 w 742"/>
              <a:gd name="T77" fmla="*/ 168 h 774"/>
              <a:gd name="T78" fmla="*/ 656 w 742"/>
              <a:gd name="T79" fmla="*/ 138 h 774"/>
              <a:gd name="T80" fmla="*/ 632 w 742"/>
              <a:gd name="T81" fmla="*/ 112 h 774"/>
              <a:gd name="T82" fmla="*/ 604 w 742"/>
              <a:gd name="T83" fmla="*/ 86 h 774"/>
              <a:gd name="T84" fmla="*/ 574 w 742"/>
              <a:gd name="T85" fmla="*/ 64 h 774"/>
              <a:gd name="T86" fmla="*/ 544 w 742"/>
              <a:gd name="T87" fmla="*/ 46 h 774"/>
              <a:gd name="T88" fmla="*/ 510 w 742"/>
              <a:gd name="T89" fmla="*/ 30 h 774"/>
              <a:gd name="T90" fmla="*/ 474 w 742"/>
              <a:gd name="T91" fmla="*/ 16 h 774"/>
              <a:gd name="T92" fmla="*/ 438 w 742"/>
              <a:gd name="T93" fmla="*/ 8 h 774"/>
              <a:gd name="T94" fmla="*/ 400 w 742"/>
              <a:gd name="T95" fmla="*/ 2 h 774"/>
              <a:gd name="T96" fmla="*/ 362 w 742"/>
              <a:gd name="T97" fmla="*/ 0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42" h="774">
                <a:moveTo>
                  <a:pt x="362" y="0"/>
                </a:moveTo>
                <a:lnTo>
                  <a:pt x="0" y="0"/>
                </a:lnTo>
                <a:lnTo>
                  <a:pt x="0" y="290"/>
                </a:lnTo>
                <a:lnTo>
                  <a:pt x="0" y="290"/>
                </a:lnTo>
                <a:lnTo>
                  <a:pt x="2" y="314"/>
                </a:lnTo>
                <a:lnTo>
                  <a:pt x="4" y="340"/>
                </a:lnTo>
                <a:lnTo>
                  <a:pt x="6" y="364"/>
                </a:lnTo>
                <a:lnTo>
                  <a:pt x="10" y="388"/>
                </a:lnTo>
                <a:lnTo>
                  <a:pt x="16" y="410"/>
                </a:lnTo>
                <a:lnTo>
                  <a:pt x="22" y="434"/>
                </a:lnTo>
                <a:lnTo>
                  <a:pt x="38" y="478"/>
                </a:lnTo>
                <a:lnTo>
                  <a:pt x="58" y="520"/>
                </a:lnTo>
                <a:lnTo>
                  <a:pt x="84" y="560"/>
                </a:lnTo>
                <a:lnTo>
                  <a:pt x="110" y="598"/>
                </a:lnTo>
                <a:lnTo>
                  <a:pt x="142" y="632"/>
                </a:lnTo>
                <a:lnTo>
                  <a:pt x="176" y="664"/>
                </a:lnTo>
                <a:lnTo>
                  <a:pt x="214" y="690"/>
                </a:lnTo>
                <a:lnTo>
                  <a:pt x="254" y="716"/>
                </a:lnTo>
                <a:lnTo>
                  <a:pt x="296" y="736"/>
                </a:lnTo>
                <a:lnTo>
                  <a:pt x="340" y="752"/>
                </a:lnTo>
                <a:lnTo>
                  <a:pt x="386" y="764"/>
                </a:lnTo>
                <a:lnTo>
                  <a:pt x="410" y="768"/>
                </a:lnTo>
                <a:lnTo>
                  <a:pt x="434" y="772"/>
                </a:lnTo>
                <a:lnTo>
                  <a:pt x="460" y="772"/>
                </a:lnTo>
                <a:lnTo>
                  <a:pt x="484" y="774"/>
                </a:lnTo>
                <a:lnTo>
                  <a:pt x="728" y="774"/>
                </a:lnTo>
                <a:lnTo>
                  <a:pt x="728" y="774"/>
                </a:lnTo>
                <a:lnTo>
                  <a:pt x="734" y="748"/>
                </a:lnTo>
                <a:lnTo>
                  <a:pt x="738" y="722"/>
                </a:lnTo>
                <a:lnTo>
                  <a:pt x="742" y="694"/>
                </a:lnTo>
                <a:lnTo>
                  <a:pt x="742" y="668"/>
                </a:lnTo>
                <a:lnTo>
                  <a:pt x="742" y="380"/>
                </a:lnTo>
                <a:lnTo>
                  <a:pt x="742" y="380"/>
                </a:lnTo>
                <a:lnTo>
                  <a:pt x="740" y="342"/>
                </a:lnTo>
                <a:lnTo>
                  <a:pt x="736" y="304"/>
                </a:lnTo>
                <a:lnTo>
                  <a:pt x="726" y="268"/>
                </a:lnTo>
                <a:lnTo>
                  <a:pt x="712" y="232"/>
                </a:lnTo>
                <a:lnTo>
                  <a:pt x="696" y="200"/>
                </a:lnTo>
                <a:lnTo>
                  <a:pt x="678" y="168"/>
                </a:lnTo>
                <a:lnTo>
                  <a:pt x="656" y="138"/>
                </a:lnTo>
                <a:lnTo>
                  <a:pt x="632" y="112"/>
                </a:lnTo>
                <a:lnTo>
                  <a:pt x="604" y="86"/>
                </a:lnTo>
                <a:lnTo>
                  <a:pt x="574" y="64"/>
                </a:lnTo>
                <a:lnTo>
                  <a:pt x="544" y="46"/>
                </a:lnTo>
                <a:lnTo>
                  <a:pt x="510" y="30"/>
                </a:lnTo>
                <a:lnTo>
                  <a:pt x="474" y="16"/>
                </a:lnTo>
                <a:lnTo>
                  <a:pt x="438" y="8"/>
                </a:lnTo>
                <a:lnTo>
                  <a:pt x="400" y="2"/>
                </a:lnTo>
                <a:lnTo>
                  <a:pt x="362" y="0"/>
                </a:lnTo>
                <a:close/>
              </a:path>
            </a:pathLst>
          </a:custGeom>
          <a:solidFill>
            <a:srgbClr val="D771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1" name="Freeform 334">
            <a:extLst>
              <a:ext uri="{FF2B5EF4-FFF2-40B4-BE49-F238E27FC236}">
                <a16:creationId xmlns:a16="http://schemas.microsoft.com/office/drawing/2014/main" id="{CE57E7B8-BFAE-4017-A43D-4860CD300DC0}"/>
              </a:ext>
            </a:extLst>
          </p:cNvPr>
          <p:cNvSpPr>
            <a:spLocks/>
          </p:cNvSpPr>
          <p:nvPr/>
        </p:nvSpPr>
        <p:spPr bwMode="auto">
          <a:xfrm>
            <a:off x="3670300" y="10847388"/>
            <a:ext cx="1177925" cy="1228725"/>
          </a:xfrm>
          <a:custGeom>
            <a:avLst/>
            <a:gdLst>
              <a:gd name="T0" fmla="*/ 362 w 742"/>
              <a:gd name="T1" fmla="*/ 0 h 774"/>
              <a:gd name="T2" fmla="*/ 0 w 742"/>
              <a:gd name="T3" fmla="*/ 0 h 774"/>
              <a:gd name="T4" fmla="*/ 0 w 742"/>
              <a:gd name="T5" fmla="*/ 290 h 774"/>
              <a:gd name="T6" fmla="*/ 0 w 742"/>
              <a:gd name="T7" fmla="*/ 290 h 774"/>
              <a:gd name="T8" fmla="*/ 2 w 742"/>
              <a:gd name="T9" fmla="*/ 314 h 774"/>
              <a:gd name="T10" fmla="*/ 4 w 742"/>
              <a:gd name="T11" fmla="*/ 340 h 774"/>
              <a:gd name="T12" fmla="*/ 6 w 742"/>
              <a:gd name="T13" fmla="*/ 364 h 774"/>
              <a:gd name="T14" fmla="*/ 10 w 742"/>
              <a:gd name="T15" fmla="*/ 388 h 774"/>
              <a:gd name="T16" fmla="*/ 16 w 742"/>
              <a:gd name="T17" fmla="*/ 410 h 774"/>
              <a:gd name="T18" fmla="*/ 22 w 742"/>
              <a:gd name="T19" fmla="*/ 434 h 774"/>
              <a:gd name="T20" fmla="*/ 38 w 742"/>
              <a:gd name="T21" fmla="*/ 478 h 774"/>
              <a:gd name="T22" fmla="*/ 58 w 742"/>
              <a:gd name="T23" fmla="*/ 520 h 774"/>
              <a:gd name="T24" fmla="*/ 84 w 742"/>
              <a:gd name="T25" fmla="*/ 560 h 774"/>
              <a:gd name="T26" fmla="*/ 110 w 742"/>
              <a:gd name="T27" fmla="*/ 598 h 774"/>
              <a:gd name="T28" fmla="*/ 142 w 742"/>
              <a:gd name="T29" fmla="*/ 632 h 774"/>
              <a:gd name="T30" fmla="*/ 176 w 742"/>
              <a:gd name="T31" fmla="*/ 664 h 774"/>
              <a:gd name="T32" fmla="*/ 214 w 742"/>
              <a:gd name="T33" fmla="*/ 690 h 774"/>
              <a:gd name="T34" fmla="*/ 254 w 742"/>
              <a:gd name="T35" fmla="*/ 716 h 774"/>
              <a:gd name="T36" fmla="*/ 296 w 742"/>
              <a:gd name="T37" fmla="*/ 736 h 774"/>
              <a:gd name="T38" fmla="*/ 340 w 742"/>
              <a:gd name="T39" fmla="*/ 752 h 774"/>
              <a:gd name="T40" fmla="*/ 386 w 742"/>
              <a:gd name="T41" fmla="*/ 764 h 774"/>
              <a:gd name="T42" fmla="*/ 410 w 742"/>
              <a:gd name="T43" fmla="*/ 768 h 774"/>
              <a:gd name="T44" fmla="*/ 434 w 742"/>
              <a:gd name="T45" fmla="*/ 772 h 774"/>
              <a:gd name="T46" fmla="*/ 460 w 742"/>
              <a:gd name="T47" fmla="*/ 772 h 774"/>
              <a:gd name="T48" fmla="*/ 484 w 742"/>
              <a:gd name="T49" fmla="*/ 774 h 774"/>
              <a:gd name="T50" fmla="*/ 728 w 742"/>
              <a:gd name="T51" fmla="*/ 774 h 774"/>
              <a:gd name="T52" fmla="*/ 728 w 742"/>
              <a:gd name="T53" fmla="*/ 774 h 774"/>
              <a:gd name="T54" fmla="*/ 734 w 742"/>
              <a:gd name="T55" fmla="*/ 748 h 774"/>
              <a:gd name="T56" fmla="*/ 738 w 742"/>
              <a:gd name="T57" fmla="*/ 722 h 774"/>
              <a:gd name="T58" fmla="*/ 742 w 742"/>
              <a:gd name="T59" fmla="*/ 694 h 774"/>
              <a:gd name="T60" fmla="*/ 742 w 742"/>
              <a:gd name="T61" fmla="*/ 668 h 774"/>
              <a:gd name="T62" fmla="*/ 742 w 742"/>
              <a:gd name="T63" fmla="*/ 380 h 774"/>
              <a:gd name="T64" fmla="*/ 742 w 742"/>
              <a:gd name="T65" fmla="*/ 380 h 774"/>
              <a:gd name="T66" fmla="*/ 740 w 742"/>
              <a:gd name="T67" fmla="*/ 342 h 774"/>
              <a:gd name="T68" fmla="*/ 736 w 742"/>
              <a:gd name="T69" fmla="*/ 304 h 774"/>
              <a:gd name="T70" fmla="*/ 726 w 742"/>
              <a:gd name="T71" fmla="*/ 268 h 774"/>
              <a:gd name="T72" fmla="*/ 712 w 742"/>
              <a:gd name="T73" fmla="*/ 232 h 774"/>
              <a:gd name="T74" fmla="*/ 696 w 742"/>
              <a:gd name="T75" fmla="*/ 200 h 774"/>
              <a:gd name="T76" fmla="*/ 678 w 742"/>
              <a:gd name="T77" fmla="*/ 168 h 774"/>
              <a:gd name="T78" fmla="*/ 656 w 742"/>
              <a:gd name="T79" fmla="*/ 138 h 774"/>
              <a:gd name="T80" fmla="*/ 632 w 742"/>
              <a:gd name="T81" fmla="*/ 112 h 774"/>
              <a:gd name="T82" fmla="*/ 604 w 742"/>
              <a:gd name="T83" fmla="*/ 86 h 774"/>
              <a:gd name="T84" fmla="*/ 574 w 742"/>
              <a:gd name="T85" fmla="*/ 64 h 774"/>
              <a:gd name="T86" fmla="*/ 544 w 742"/>
              <a:gd name="T87" fmla="*/ 46 h 774"/>
              <a:gd name="T88" fmla="*/ 510 w 742"/>
              <a:gd name="T89" fmla="*/ 30 h 774"/>
              <a:gd name="T90" fmla="*/ 474 w 742"/>
              <a:gd name="T91" fmla="*/ 16 h 774"/>
              <a:gd name="T92" fmla="*/ 438 w 742"/>
              <a:gd name="T93" fmla="*/ 8 h 774"/>
              <a:gd name="T94" fmla="*/ 400 w 742"/>
              <a:gd name="T95" fmla="*/ 2 h 774"/>
              <a:gd name="T96" fmla="*/ 362 w 742"/>
              <a:gd name="T97" fmla="*/ 0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42" h="774">
                <a:moveTo>
                  <a:pt x="362" y="0"/>
                </a:moveTo>
                <a:lnTo>
                  <a:pt x="0" y="0"/>
                </a:lnTo>
                <a:lnTo>
                  <a:pt x="0" y="290"/>
                </a:lnTo>
                <a:lnTo>
                  <a:pt x="0" y="290"/>
                </a:lnTo>
                <a:lnTo>
                  <a:pt x="2" y="314"/>
                </a:lnTo>
                <a:lnTo>
                  <a:pt x="4" y="340"/>
                </a:lnTo>
                <a:lnTo>
                  <a:pt x="6" y="364"/>
                </a:lnTo>
                <a:lnTo>
                  <a:pt x="10" y="388"/>
                </a:lnTo>
                <a:lnTo>
                  <a:pt x="16" y="410"/>
                </a:lnTo>
                <a:lnTo>
                  <a:pt x="22" y="434"/>
                </a:lnTo>
                <a:lnTo>
                  <a:pt x="38" y="478"/>
                </a:lnTo>
                <a:lnTo>
                  <a:pt x="58" y="520"/>
                </a:lnTo>
                <a:lnTo>
                  <a:pt x="84" y="560"/>
                </a:lnTo>
                <a:lnTo>
                  <a:pt x="110" y="598"/>
                </a:lnTo>
                <a:lnTo>
                  <a:pt x="142" y="632"/>
                </a:lnTo>
                <a:lnTo>
                  <a:pt x="176" y="664"/>
                </a:lnTo>
                <a:lnTo>
                  <a:pt x="214" y="690"/>
                </a:lnTo>
                <a:lnTo>
                  <a:pt x="254" y="716"/>
                </a:lnTo>
                <a:lnTo>
                  <a:pt x="296" y="736"/>
                </a:lnTo>
                <a:lnTo>
                  <a:pt x="340" y="752"/>
                </a:lnTo>
                <a:lnTo>
                  <a:pt x="386" y="764"/>
                </a:lnTo>
                <a:lnTo>
                  <a:pt x="410" y="768"/>
                </a:lnTo>
                <a:lnTo>
                  <a:pt x="434" y="772"/>
                </a:lnTo>
                <a:lnTo>
                  <a:pt x="460" y="772"/>
                </a:lnTo>
                <a:lnTo>
                  <a:pt x="484" y="774"/>
                </a:lnTo>
                <a:lnTo>
                  <a:pt x="728" y="774"/>
                </a:lnTo>
                <a:lnTo>
                  <a:pt x="728" y="774"/>
                </a:lnTo>
                <a:lnTo>
                  <a:pt x="734" y="748"/>
                </a:lnTo>
                <a:lnTo>
                  <a:pt x="738" y="722"/>
                </a:lnTo>
                <a:lnTo>
                  <a:pt x="742" y="694"/>
                </a:lnTo>
                <a:lnTo>
                  <a:pt x="742" y="668"/>
                </a:lnTo>
                <a:lnTo>
                  <a:pt x="742" y="380"/>
                </a:lnTo>
                <a:lnTo>
                  <a:pt x="742" y="380"/>
                </a:lnTo>
                <a:lnTo>
                  <a:pt x="740" y="342"/>
                </a:lnTo>
                <a:lnTo>
                  <a:pt x="736" y="304"/>
                </a:lnTo>
                <a:lnTo>
                  <a:pt x="726" y="268"/>
                </a:lnTo>
                <a:lnTo>
                  <a:pt x="712" y="232"/>
                </a:lnTo>
                <a:lnTo>
                  <a:pt x="696" y="200"/>
                </a:lnTo>
                <a:lnTo>
                  <a:pt x="678" y="168"/>
                </a:lnTo>
                <a:lnTo>
                  <a:pt x="656" y="138"/>
                </a:lnTo>
                <a:lnTo>
                  <a:pt x="632" y="112"/>
                </a:lnTo>
                <a:lnTo>
                  <a:pt x="604" y="86"/>
                </a:lnTo>
                <a:lnTo>
                  <a:pt x="574" y="64"/>
                </a:lnTo>
                <a:lnTo>
                  <a:pt x="544" y="46"/>
                </a:lnTo>
                <a:lnTo>
                  <a:pt x="510" y="30"/>
                </a:lnTo>
                <a:lnTo>
                  <a:pt x="474" y="16"/>
                </a:lnTo>
                <a:lnTo>
                  <a:pt x="438" y="8"/>
                </a:lnTo>
                <a:lnTo>
                  <a:pt x="400" y="2"/>
                </a:lnTo>
                <a:lnTo>
                  <a:pt x="36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2" name="Freeform 24">
            <a:extLst>
              <a:ext uri="{FF2B5EF4-FFF2-40B4-BE49-F238E27FC236}">
                <a16:creationId xmlns:a16="http://schemas.microsoft.com/office/drawing/2014/main" id="{C72AD00A-C539-4158-959D-147834B0A7F6}"/>
              </a:ext>
            </a:extLst>
          </p:cNvPr>
          <p:cNvSpPr>
            <a:spLocks noEditPoints="1"/>
          </p:cNvSpPr>
          <p:nvPr/>
        </p:nvSpPr>
        <p:spPr bwMode="auto">
          <a:xfrm>
            <a:off x="28421013" y="952500"/>
            <a:ext cx="3248025" cy="822325"/>
          </a:xfrm>
          <a:custGeom>
            <a:avLst/>
            <a:gdLst>
              <a:gd name="T0" fmla="*/ 1776 w 2046"/>
              <a:gd name="T1" fmla="*/ 500 h 518"/>
              <a:gd name="T2" fmla="*/ 1850 w 2046"/>
              <a:gd name="T3" fmla="*/ 490 h 518"/>
              <a:gd name="T4" fmla="*/ 1916 w 2046"/>
              <a:gd name="T5" fmla="*/ 460 h 518"/>
              <a:gd name="T6" fmla="*/ 1954 w 2046"/>
              <a:gd name="T7" fmla="*/ 430 h 518"/>
              <a:gd name="T8" fmla="*/ 1996 w 2046"/>
              <a:gd name="T9" fmla="*/ 374 h 518"/>
              <a:gd name="T10" fmla="*/ 2022 w 2046"/>
              <a:gd name="T11" fmla="*/ 308 h 518"/>
              <a:gd name="T12" fmla="*/ 2028 w 2046"/>
              <a:gd name="T13" fmla="*/ 260 h 518"/>
              <a:gd name="T14" fmla="*/ 2016 w 2046"/>
              <a:gd name="T15" fmla="*/ 188 h 518"/>
              <a:gd name="T16" fmla="*/ 1984 w 2046"/>
              <a:gd name="T17" fmla="*/ 126 h 518"/>
              <a:gd name="T18" fmla="*/ 1954 w 2046"/>
              <a:gd name="T19" fmla="*/ 90 h 518"/>
              <a:gd name="T20" fmla="*/ 1896 w 2046"/>
              <a:gd name="T21" fmla="*/ 48 h 518"/>
              <a:gd name="T22" fmla="*/ 1826 w 2046"/>
              <a:gd name="T23" fmla="*/ 24 h 518"/>
              <a:gd name="T24" fmla="*/ 270 w 2046"/>
              <a:gd name="T25" fmla="*/ 20 h 518"/>
              <a:gd name="T26" fmla="*/ 218 w 2046"/>
              <a:gd name="T27" fmla="*/ 24 h 518"/>
              <a:gd name="T28" fmla="*/ 150 w 2046"/>
              <a:gd name="T29" fmla="*/ 48 h 518"/>
              <a:gd name="T30" fmla="*/ 92 w 2046"/>
              <a:gd name="T31" fmla="*/ 90 h 518"/>
              <a:gd name="T32" fmla="*/ 60 w 2046"/>
              <a:gd name="T33" fmla="*/ 126 h 518"/>
              <a:gd name="T34" fmla="*/ 30 w 2046"/>
              <a:gd name="T35" fmla="*/ 188 h 518"/>
              <a:gd name="T36" fmla="*/ 18 w 2046"/>
              <a:gd name="T37" fmla="*/ 260 h 518"/>
              <a:gd name="T38" fmla="*/ 24 w 2046"/>
              <a:gd name="T39" fmla="*/ 308 h 518"/>
              <a:gd name="T40" fmla="*/ 48 w 2046"/>
              <a:gd name="T41" fmla="*/ 374 h 518"/>
              <a:gd name="T42" fmla="*/ 92 w 2046"/>
              <a:gd name="T43" fmla="*/ 430 h 518"/>
              <a:gd name="T44" fmla="*/ 128 w 2046"/>
              <a:gd name="T45" fmla="*/ 460 h 518"/>
              <a:gd name="T46" fmla="*/ 194 w 2046"/>
              <a:gd name="T47" fmla="*/ 490 h 518"/>
              <a:gd name="T48" fmla="*/ 270 w 2046"/>
              <a:gd name="T49" fmla="*/ 500 h 518"/>
              <a:gd name="T50" fmla="*/ 270 w 2046"/>
              <a:gd name="T51" fmla="*/ 518 h 518"/>
              <a:gd name="T52" fmla="*/ 190 w 2046"/>
              <a:gd name="T53" fmla="*/ 508 h 518"/>
              <a:gd name="T54" fmla="*/ 118 w 2046"/>
              <a:gd name="T55" fmla="*/ 474 h 518"/>
              <a:gd name="T56" fmla="*/ 78 w 2046"/>
              <a:gd name="T57" fmla="*/ 444 h 518"/>
              <a:gd name="T58" fmla="*/ 32 w 2046"/>
              <a:gd name="T59" fmla="*/ 384 h 518"/>
              <a:gd name="T60" fmla="*/ 4 w 2046"/>
              <a:gd name="T61" fmla="*/ 312 h 518"/>
              <a:gd name="T62" fmla="*/ 0 w 2046"/>
              <a:gd name="T63" fmla="*/ 260 h 518"/>
              <a:gd name="T64" fmla="*/ 12 w 2046"/>
              <a:gd name="T65" fmla="*/ 182 h 518"/>
              <a:gd name="T66" fmla="*/ 46 w 2046"/>
              <a:gd name="T67" fmla="*/ 116 h 518"/>
              <a:gd name="T68" fmla="*/ 78 w 2046"/>
              <a:gd name="T69" fmla="*/ 76 h 518"/>
              <a:gd name="T70" fmla="*/ 140 w 2046"/>
              <a:gd name="T71" fmla="*/ 32 h 518"/>
              <a:gd name="T72" fmla="*/ 216 w 2046"/>
              <a:gd name="T73" fmla="*/ 6 h 518"/>
              <a:gd name="T74" fmla="*/ 1776 w 2046"/>
              <a:gd name="T75" fmla="*/ 0 h 518"/>
              <a:gd name="T76" fmla="*/ 1830 w 2046"/>
              <a:gd name="T77" fmla="*/ 6 h 518"/>
              <a:gd name="T78" fmla="*/ 1904 w 2046"/>
              <a:gd name="T79" fmla="*/ 32 h 518"/>
              <a:gd name="T80" fmla="*/ 1966 w 2046"/>
              <a:gd name="T81" fmla="*/ 76 h 518"/>
              <a:gd name="T82" fmla="*/ 2000 w 2046"/>
              <a:gd name="T83" fmla="*/ 116 h 518"/>
              <a:gd name="T84" fmla="*/ 2034 w 2046"/>
              <a:gd name="T85" fmla="*/ 182 h 518"/>
              <a:gd name="T86" fmla="*/ 2046 w 2046"/>
              <a:gd name="T87" fmla="*/ 260 h 518"/>
              <a:gd name="T88" fmla="*/ 2040 w 2046"/>
              <a:gd name="T89" fmla="*/ 312 h 518"/>
              <a:gd name="T90" fmla="*/ 2012 w 2046"/>
              <a:gd name="T91" fmla="*/ 384 h 518"/>
              <a:gd name="T92" fmla="*/ 1966 w 2046"/>
              <a:gd name="T93" fmla="*/ 444 h 518"/>
              <a:gd name="T94" fmla="*/ 1926 w 2046"/>
              <a:gd name="T95" fmla="*/ 474 h 518"/>
              <a:gd name="T96" fmla="*/ 1856 w 2046"/>
              <a:gd name="T97" fmla="*/ 508 h 518"/>
              <a:gd name="T98" fmla="*/ 1776 w 2046"/>
              <a:gd name="T99" fmla="*/ 518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46" h="518">
                <a:moveTo>
                  <a:pt x="270" y="500"/>
                </a:moveTo>
                <a:lnTo>
                  <a:pt x="1776" y="500"/>
                </a:lnTo>
                <a:lnTo>
                  <a:pt x="1776" y="500"/>
                </a:lnTo>
                <a:lnTo>
                  <a:pt x="1802" y="500"/>
                </a:lnTo>
                <a:lnTo>
                  <a:pt x="1826" y="496"/>
                </a:lnTo>
                <a:lnTo>
                  <a:pt x="1850" y="490"/>
                </a:lnTo>
                <a:lnTo>
                  <a:pt x="1874" y="482"/>
                </a:lnTo>
                <a:lnTo>
                  <a:pt x="1896" y="472"/>
                </a:lnTo>
                <a:lnTo>
                  <a:pt x="1916" y="460"/>
                </a:lnTo>
                <a:lnTo>
                  <a:pt x="1936" y="446"/>
                </a:lnTo>
                <a:lnTo>
                  <a:pt x="1954" y="430"/>
                </a:lnTo>
                <a:lnTo>
                  <a:pt x="1954" y="430"/>
                </a:lnTo>
                <a:lnTo>
                  <a:pt x="1970" y="412"/>
                </a:lnTo>
                <a:lnTo>
                  <a:pt x="1984" y="394"/>
                </a:lnTo>
                <a:lnTo>
                  <a:pt x="1996" y="374"/>
                </a:lnTo>
                <a:lnTo>
                  <a:pt x="2008" y="354"/>
                </a:lnTo>
                <a:lnTo>
                  <a:pt x="2016" y="332"/>
                </a:lnTo>
                <a:lnTo>
                  <a:pt x="2022" y="308"/>
                </a:lnTo>
                <a:lnTo>
                  <a:pt x="2026" y="284"/>
                </a:lnTo>
                <a:lnTo>
                  <a:pt x="2028" y="260"/>
                </a:lnTo>
                <a:lnTo>
                  <a:pt x="2028" y="260"/>
                </a:lnTo>
                <a:lnTo>
                  <a:pt x="2026" y="236"/>
                </a:lnTo>
                <a:lnTo>
                  <a:pt x="2022" y="212"/>
                </a:lnTo>
                <a:lnTo>
                  <a:pt x="2016" y="188"/>
                </a:lnTo>
                <a:lnTo>
                  <a:pt x="2008" y="166"/>
                </a:lnTo>
                <a:lnTo>
                  <a:pt x="1996" y="146"/>
                </a:lnTo>
                <a:lnTo>
                  <a:pt x="1984" y="126"/>
                </a:lnTo>
                <a:lnTo>
                  <a:pt x="1970" y="108"/>
                </a:lnTo>
                <a:lnTo>
                  <a:pt x="1954" y="90"/>
                </a:lnTo>
                <a:lnTo>
                  <a:pt x="1954" y="90"/>
                </a:lnTo>
                <a:lnTo>
                  <a:pt x="1936" y="74"/>
                </a:lnTo>
                <a:lnTo>
                  <a:pt x="1916" y="60"/>
                </a:lnTo>
                <a:lnTo>
                  <a:pt x="1896" y="48"/>
                </a:lnTo>
                <a:lnTo>
                  <a:pt x="1874" y="38"/>
                </a:lnTo>
                <a:lnTo>
                  <a:pt x="1850" y="30"/>
                </a:lnTo>
                <a:lnTo>
                  <a:pt x="1826" y="24"/>
                </a:lnTo>
                <a:lnTo>
                  <a:pt x="1802" y="20"/>
                </a:lnTo>
                <a:lnTo>
                  <a:pt x="1776" y="20"/>
                </a:lnTo>
                <a:lnTo>
                  <a:pt x="270" y="20"/>
                </a:lnTo>
                <a:lnTo>
                  <a:pt x="270" y="20"/>
                </a:lnTo>
                <a:lnTo>
                  <a:pt x="244" y="20"/>
                </a:lnTo>
                <a:lnTo>
                  <a:pt x="218" y="24"/>
                </a:lnTo>
                <a:lnTo>
                  <a:pt x="194" y="30"/>
                </a:lnTo>
                <a:lnTo>
                  <a:pt x="172" y="38"/>
                </a:lnTo>
                <a:lnTo>
                  <a:pt x="150" y="48"/>
                </a:lnTo>
                <a:lnTo>
                  <a:pt x="128" y="60"/>
                </a:lnTo>
                <a:lnTo>
                  <a:pt x="110" y="74"/>
                </a:lnTo>
                <a:lnTo>
                  <a:pt x="92" y="90"/>
                </a:lnTo>
                <a:lnTo>
                  <a:pt x="92" y="90"/>
                </a:lnTo>
                <a:lnTo>
                  <a:pt x="76" y="108"/>
                </a:lnTo>
                <a:lnTo>
                  <a:pt x="60" y="126"/>
                </a:lnTo>
                <a:lnTo>
                  <a:pt x="48" y="146"/>
                </a:lnTo>
                <a:lnTo>
                  <a:pt x="38" y="166"/>
                </a:lnTo>
                <a:lnTo>
                  <a:pt x="30" y="188"/>
                </a:lnTo>
                <a:lnTo>
                  <a:pt x="24" y="212"/>
                </a:lnTo>
                <a:lnTo>
                  <a:pt x="20" y="236"/>
                </a:lnTo>
                <a:lnTo>
                  <a:pt x="18" y="260"/>
                </a:lnTo>
                <a:lnTo>
                  <a:pt x="18" y="260"/>
                </a:lnTo>
                <a:lnTo>
                  <a:pt x="20" y="284"/>
                </a:lnTo>
                <a:lnTo>
                  <a:pt x="24" y="308"/>
                </a:lnTo>
                <a:lnTo>
                  <a:pt x="30" y="332"/>
                </a:lnTo>
                <a:lnTo>
                  <a:pt x="38" y="354"/>
                </a:lnTo>
                <a:lnTo>
                  <a:pt x="48" y="374"/>
                </a:lnTo>
                <a:lnTo>
                  <a:pt x="60" y="394"/>
                </a:lnTo>
                <a:lnTo>
                  <a:pt x="76" y="412"/>
                </a:lnTo>
                <a:lnTo>
                  <a:pt x="92" y="430"/>
                </a:lnTo>
                <a:lnTo>
                  <a:pt x="92" y="430"/>
                </a:lnTo>
                <a:lnTo>
                  <a:pt x="110" y="446"/>
                </a:lnTo>
                <a:lnTo>
                  <a:pt x="128" y="460"/>
                </a:lnTo>
                <a:lnTo>
                  <a:pt x="150" y="472"/>
                </a:lnTo>
                <a:lnTo>
                  <a:pt x="172" y="482"/>
                </a:lnTo>
                <a:lnTo>
                  <a:pt x="194" y="490"/>
                </a:lnTo>
                <a:lnTo>
                  <a:pt x="218" y="496"/>
                </a:lnTo>
                <a:lnTo>
                  <a:pt x="244" y="500"/>
                </a:lnTo>
                <a:lnTo>
                  <a:pt x="270" y="500"/>
                </a:lnTo>
                <a:close/>
                <a:moveTo>
                  <a:pt x="1776" y="518"/>
                </a:moveTo>
                <a:lnTo>
                  <a:pt x="270" y="518"/>
                </a:lnTo>
                <a:lnTo>
                  <a:pt x="270" y="518"/>
                </a:lnTo>
                <a:lnTo>
                  <a:pt x="242" y="518"/>
                </a:lnTo>
                <a:lnTo>
                  <a:pt x="216" y="514"/>
                </a:lnTo>
                <a:lnTo>
                  <a:pt x="190" y="508"/>
                </a:lnTo>
                <a:lnTo>
                  <a:pt x="164" y="498"/>
                </a:lnTo>
                <a:lnTo>
                  <a:pt x="140" y="488"/>
                </a:lnTo>
                <a:lnTo>
                  <a:pt x="118" y="474"/>
                </a:lnTo>
                <a:lnTo>
                  <a:pt x="98" y="460"/>
                </a:lnTo>
                <a:lnTo>
                  <a:pt x="78" y="444"/>
                </a:lnTo>
                <a:lnTo>
                  <a:pt x="78" y="444"/>
                </a:lnTo>
                <a:lnTo>
                  <a:pt x="62" y="424"/>
                </a:lnTo>
                <a:lnTo>
                  <a:pt x="46" y="404"/>
                </a:lnTo>
                <a:lnTo>
                  <a:pt x="32" y="384"/>
                </a:lnTo>
                <a:lnTo>
                  <a:pt x="20" y="360"/>
                </a:lnTo>
                <a:lnTo>
                  <a:pt x="12" y="338"/>
                </a:lnTo>
                <a:lnTo>
                  <a:pt x="4" y="312"/>
                </a:lnTo>
                <a:lnTo>
                  <a:pt x="0" y="286"/>
                </a:lnTo>
                <a:lnTo>
                  <a:pt x="0" y="260"/>
                </a:lnTo>
                <a:lnTo>
                  <a:pt x="0" y="260"/>
                </a:lnTo>
                <a:lnTo>
                  <a:pt x="0" y="234"/>
                </a:lnTo>
                <a:lnTo>
                  <a:pt x="4" y="208"/>
                </a:lnTo>
                <a:lnTo>
                  <a:pt x="12" y="182"/>
                </a:lnTo>
                <a:lnTo>
                  <a:pt x="20" y="160"/>
                </a:lnTo>
                <a:lnTo>
                  <a:pt x="32" y="136"/>
                </a:lnTo>
                <a:lnTo>
                  <a:pt x="46" y="116"/>
                </a:lnTo>
                <a:lnTo>
                  <a:pt x="62" y="96"/>
                </a:lnTo>
                <a:lnTo>
                  <a:pt x="78" y="76"/>
                </a:lnTo>
                <a:lnTo>
                  <a:pt x="78" y="76"/>
                </a:lnTo>
                <a:lnTo>
                  <a:pt x="98" y="60"/>
                </a:lnTo>
                <a:lnTo>
                  <a:pt x="118" y="46"/>
                </a:lnTo>
                <a:lnTo>
                  <a:pt x="140" y="32"/>
                </a:lnTo>
                <a:lnTo>
                  <a:pt x="164" y="22"/>
                </a:lnTo>
                <a:lnTo>
                  <a:pt x="190" y="12"/>
                </a:lnTo>
                <a:lnTo>
                  <a:pt x="216" y="6"/>
                </a:lnTo>
                <a:lnTo>
                  <a:pt x="242" y="2"/>
                </a:lnTo>
                <a:lnTo>
                  <a:pt x="270" y="0"/>
                </a:lnTo>
                <a:lnTo>
                  <a:pt x="1776" y="0"/>
                </a:lnTo>
                <a:lnTo>
                  <a:pt x="1776" y="0"/>
                </a:lnTo>
                <a:lnTo>
                  <a:pt x="1802" y="2"/>
                </a:lnTo>
                <a:lnTo>
                  <a:pt x="1830" y="6"/>
                </a:lnTo>
                <a:lnTo>
                  <a:pt x="1856" y="12"/>
                </a:lnTo>
                <a:lnTo>
                  <a:pt x="1880" y="22"/>
                </a:lnTo>
                <a:lnTo>
                  <a:pt x="1904" y="32"/>
                </a:lnTo>
                <a:lnTo>
                  <a:pt x="1926" y="46"/>
                </a:lnTo>
                <a:lnTo>
                  <a:pt x="1948" y="60"/>
                </a:lnTo>
                <a:lnTo>
                  <a:pt x="1966" y="76"/>
                </a:lnTo>
                <a:lnTo>
                  <a:pt x="1966" y="76"/>
                </a:lnTo>
                <a:lnTo>
                  <a:pt x="1984" y="96"/>
                </a:lnTo>
                <a:lnTo>
                  <a:pt x="2000" y="116"/>
                </a:lnTo>
                <a:lnTo>
                  <a:pt x="2012" y="136"/>
                </a:lnTo>
                <a:lnTo>
                  <a:pt x="2024" y="160"/>
                </a:lnTo>
                <a:lnTo>
                  <a:pt x="2034" y="182"/>
                </a:lnTo>
                <a:lnTo>
                  <a:pt x="2040" y="208"/>
                </a:lnTo>
                <a:lnTo>
                  <a:pt x="2044" y="234"/>
                </a:lnTo>
                <a:lnTo>
                  <a:pt x="2046" y="260"/>
                </a:lnTo>
                <a:lnTo>
                  <a:pt x="2046" y="260"/>
                </a:lnTo>
                <a:lnTo>
                  <a:pt x="2044" y="286"/>
                </a:lnTo>
                <a:lnTo>
                  <a:pt x="2040" y="312"/>
                </a:lnTo>
                <a:lnTo>
                  <a:pt x="2034" y="338"/>
                </a:lnTo>
                <a:lnTo>
                  <a:pt x="2024" y="360"/>
                </a:lnTo>
                <a:lnTo>
                  <a:pt x="2012" y="384"/>
                </a:lnTo>
                <a:lnTo>
                  <a:pt x="2000" y="404"/>
                </a:lnTo>
                <a:lnTo>
                  <a:pt x="1984" y="424"/>
                </a:lnTo>
                <a:lnTo>
                  <a:pt x="1966" y="444"/>
                </a:lnTo>
                <a:lnTo>
                  <a:pt x="1966" y="444"/>
                </a:lnTo>
                <a:lnTo>
                  <a:pt x="1948" y="460"/>
                </a:lnTo>
                <a:lnTo>
                  <a:pt x="1926" y="474"/>
                </a:lnTo>
                <a:lnTo>
                  <a:pt x="1904" y="488"/>
                </a:lnTo>
                <a:lnTo>
                  <a:pt x="1880" y="498"/>
                </a:lnTo>
                <a:lnTo>
                  <a:pt x="1856" y="508"/>
                </a:lnTo>
                <a:lnTo>
                  <a:pt x="1830" y="514"/>
                </a:lnTo>
                <a:lnTo>
                  <a:pt x="1802" y="518"/>
                </a:lnTo>
                <a:lnTo>
                  <a:pt x="1776" y="518"/>
                </a:lnTo>
                <a:lnTo>
                  <a:pt x="1776" y="518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3" name="Freeform 25">
            <a:extLst>
              <a:ext uri="{FF2B5EF4-FFF2-40B4-BE49-F238E27FC236}">
                <a16:creationId xmlns:a16="http://schemas.microsoft.com/office/drawing/2014/main" id="{AEF2F192-8C9E-43B3-A52B-DF58A661E16B}"/>
              </a:ext>
            </a:extLst>
          </p:cNvPr>
          <p:cNvSpPr>
            <a:spLocks/>
          </p:cNvSpPr>
          <p:nvPr/>
        </p:nvSpPr>
        <p:spPr bwMode="auto">
          <a:xfrm>
            <a:off x="30741990" y="-762000"/>
            <a:ext cx="3190875" cy="762000"/>
          </a:xfrm>
          <a:custGeom>
            <a:avLst/>
            <a:gdLst>
              <a:gd name="T0" fmla="*/ 1758 w 2010"/>
              <a:gd name="T1" fmla="*/ 480 h 480"/>
              <a:gd name="T2" fmla="*/ 1784 w 2010"/>
              <a:gd name="T3" fmla="*/ 480 h 480"/>
              <a:gd name="T4" fmla="*/ 1832 w 2010"/>
              <a:gd name="T5" fmla="*/ 470 h 480"/>
              <a:gd name="T6" fmla="*/ 1878 w 2010"/>
              <a:gd name="T7" fmla="*/ 452 h 480"/>
              <a:gd name="T8" fmla="*/ 1918 w 2010"/>
              <a:gd name="T9" fmla="*/ 426 h 480"/>
              <a:gd name="T10" fmla="*/ 1936 w 2010"/>
              <a:gd name="T11" fmla="*/ 410 h 480"/>
              <a:gd name="T12" fmla="*/ 1966 w 2010"/>
              <a:gd name="T13" fmla="*/ 374 h 480"/>
              <a:gd name="T14" fmla="*/ 1990 w 2010"/>
              <a:gd name="T15" fmla="*/ 334 h 480"/>
              <a:gd name="T16" fmla="*/ 2004 w 2010"/>
              <a:gd name="T17" fmla="*/ 288 h 480"/>
              <a:gd name="T18" fmla="*/ 2010 w 2010"/>
              <a:gd name="T19" fmla="*/ 240 h 480"/>
              <a:gd name="T20" fmla="*/ 2008 w 2010"/>
              <a:gd name="T21" fmla="*/ 216 h 480"/>
              <a:gd name="T22" fmla="*/ 1998 w 2010"/>
              <a:gd name="T23" fmla="*/ 168 h 480"/>
              <a:gd name="T24" fmla="*/ 1978 w 2010"/>
              <a:gd name="T25" fmla="*/ 126 h 480"/>
              <a:gd name="T26" fmla="*/ 1952 w 2010"/>
              <a:gd name="T27" fmla="*/ 88 h 480"/>
              <a:gd name="T28" fmla="*/ 1936 w 2010"/>
              <a:gd name="T29" fmla="*/ 70 h 480"/>
              <a:gd name="T30" fmla="*/ 1898 w 2010"/>
              <a:gd name="T31" fmla="*/ 40 h 480"/>
              <a:gd name="T32" fmla="*/ 1856 w 2010"/>
              <a:gd name="T33" fmla="*/ 18 h 480"/>
              <a:gd name="T34" fmla="*/ 1808 w 2010"/>
              <a:gd name="T35" fmla="*/ 4 h 480"/>
              <a:gd name="T36" fmla="*/ 1758 w 2010"/>
              <a:gd name="T37" fmla="*/ 0 h 480"/>
              <a:gd name="T38" fmla="*/ 252 w 2010"/>
              <a:gd name="T39" fmla="*/ 0 h 480"/>
              <a:gd name="T40" fmla="*/ 200 w 2010"/>
              <a:gd name="T41" fmla="*/ 4 h 480"/>
              <a:gd name="T42" fmla="*/ 154 w 2010"/>
              <a:gd name="T43" fmla="*/ 18 h 480"/>
              <a:gd name="T44" fmla="*/ 110 w 2010"/>
              <a:gd name="T45" fmla="*/ 40 h 480"/>
              <a:gd name="T46" fmla="*/ 74 w 2010"/>
              <a:gd name="T47" fmla="*/ 70 h 480"/>
              <a:gd name="T48" fmla="*/ 58 w 2010"/>
              <a:gd name="T49" fmla="*/ 88 h 480"/>
              <a:gd name="T50" fmla="*/ 30 w 2010"/>
              <a:gd name="T51" fmla="*/ 126 h 480"/>
              <a:gd name="T52" fmla="*/ 12 w 2010"/>
              <a:gd name="T53" fmla="*/ 168 h 480"/>
              <a:gd name="T54" fmla="*/ 2 w 2010"/>
              <a:gd name="T55" fmla="*/ 216 h 480"/>
              <a:gd name="T56" fmla="*/ 0 w 2010"/>
              <a:gd name="T57" fmla="*/ 240 h 480"/>
              <a:gd name="T58" fmla="*/ 6 w 2010"/>
              <a:gd name="T59" fmla="*/ 288 h 480"/>
              <a:gd name="T60" fmla="*/ 20 w 2010"/>
              <a:gd name="T61" fmla="*/ 334 h 480"/>
              <a:gd name="T62" fmla="*/ 42 w 2010"/>
              <a:gd name="T63" fmla="*/ 374 h 480"/>
              <a:gd name="T64" fmla="*/ 74 w 2010"/>
              <a:gd name="T65" fmla="*/ 410 h 480"/>
              <a:gd name="T66" fmla="*/ 92 w 2010"/>
              <a:gd name="T67" fmla="*/ 426 h 480"/>
              <a:gd name="T68" fmla="*/ 132 w 2010"/>
              <a:gd name="T69" fmla="*/ 452 h 480"/>
              <a:gd name="T70" fmla="*/ 176 w 2010"/>
              <a:gd name="T71" fmla="*/ 470 h 480"/>
              <a:gd name="T72" fmla="*/ 226 w 2010"/>
              <a:gd name="T73" fmla="*/ 48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10" h="480">
                <a:moveTo>
                  <a:pt x="252" y="480"/>
                </a:moveTo>
                <a:lnTo>
                  <a:pt x="1758" y="480"/>
                </a:lnTo>
                <a:lnTo>
                  <a:pt x="1758" y="480"/>
                </a:lnTo>
                <a:lnTo>
                  <a:pt x="1784" y="480"/>
                </a:lnTo>
                <a:lnTo>
                  <a:pt x="1808" y="476"/>
                </a:lnTo>
                <a:lnTo>
                  <a:pt x="1832" y="470"/>
                </a:lnTo>
                <a:lnTo>
                  <a:pt x="1856" y="462"/>
                </a:lnTo>
                <a:lnTo>
                  <a:pt x="1878" y="452"/>
                </a:lnTo>
                <a:lnTo>
                  <a:pt x="1898" y="440"/>
                </a:lnTo>
                <a:lnTo>
                  <a:pt x="1918" y="426"/>
                </a:lnTo>
                <a:lnTo>
                  <a:pt x="1936" y="410"/>
                </a:lnTo>
                <a:lnTo>
                  <a:pt x="1936" y="410"/>
                </a:lnTo>
                <a:lnTo>
                  <a:pt x="1952" y="392"/>
                </a:lnTo>
                <a:lnTo>
                  <a:pt x="1966" y="374"/>
                </a:lnTo>
                <a:lnTo>
                  <a:pt x="1978" y="354"/>
                </a:lnTo>
                <a:lnTo>
                  <a:pt x="1990" y="334"/>
                </a:lnTo>
                <a:lnTo>
                  <a:pt x="1998" y="312"/>
                </a:lnTo>
                <a:lnTo>
                  <a:pt x="2004" y="288"/>
                </a:lnTo>
                <a:lnTo>
                  <a:pt x="2008" y="264"/>
                </a:lnTo>
                <a:lnTo>
                  <a:pt x="2010" y="240"/>
                </a:lnTo>
                <a:lnTo>
                  <a:pt x="2010" y="240"/>
                </a:lnTo>
                <a:lnTo>
                  <a:pt x="2008" y="216"/>
                </a:lnTo>
                <a:lnTo>
                  <a:pt x="2004" y="192"/>
                </a:lnTo>
                <a:lnTo>
                  <a:pt x="1998" y="168"/>
                </a:lnTo>
                <a:lnTo>
                  <a:pt x="1990" y="146"/>
                </a:lnTo>
                <a:lnTo>
                  <a:pt x="1978" y="126"/>
                </a:lnTo>
                <a:lnTo>
                  <a:pt x="1966" y="106"/>
                </a:lnTo>
                <a:lnTo>
                  <a:pt x="1952" y="88"/>
                </a:lnTo>
                <a:lnTo>
                  <a:pt x="1936" y="70"/>
                </a:lnTo>
                <a:lnTo>
                  <a:pt x="1936" y="70"/>
                </a:lnTo>
                <a:lnTo>
                  <a:pt x="1918" y="54"/>
                </a:lnTo>
                <a:lnTo>
                  <a:pt x="1898" y="40"/>
                </a:lnTo>
                <a:lnTo>
                  <a:pt x="1878" y="28"/>
                </a:lnTo>
                <a:lnTo>
                  <a:pt x="1856" y="18"/>
                </a:lnTo>
                <a:lnTo>
                  <a:pt x="1832" y="10"/>
                </a:lnTo>
                <a:lnTo>
                  <a:pt x="1808" y="4"/>
                </a:lnTo>
                <a:lnTo>
                  <a:pt x="1784" y="0"/>
                </a:lnTo>
                <a:lnTo>
                  <a:pt x="1758" y="0"/>
                </a:lnTo>
                <a:lnTo>
                  <a:pt x="252" y="0"/>
                </a:lnTo>
                <a:lnTo>
                  <a:pt x="252" y="0"/>
                </a:lnTo>
                <a:lnTo>
                  <a:pt x="226" y="0"/>
                </a:lnTo>
                <a:lnTo>
                  <a:pt x="200" y="4"/>
                </a:lnTo>
                <a:lnTo>
                  <a:pt x="176" y="10"/>
                </a:lnTo>
                <a:lnTo>
                  <a:pt x="154" y="18"/>
                </a:lnTo>
                <a:lnTo>
                  <a:pt x="132" y="28"/>
                </a:lnTo>
                <a:lnTo>
                  <a:pt x="110" y="40"/>
                </a:lnTo>
                <a:lnTo>
                  <a:pt x="92" y="54"/>
                </a:lnTo>
                <a:lnTo>
                  <a:pt x="74" y="70"/>
                </a:lnTo>
                <a:lnTo>
                  <a:pt x="74" y="70"/>
                </a:lnTo>
                <a:lnTo>
                  <a:pt x="58" y="88"/>
                </a:lnTo>
                <a:lnTo>
                  <a:pt x="42" y="106"/>
                </a:lnTo>
                <a:lnTo>
                  <a:pt x="30" y="126"/>
                </a:lnTo>
                <a:lnTo>
                  <a:pt x="20" y="146"/>
                </a:lnTo>
                <a:lnTo>
                  <a:pt x="12" y="168"/>
                </a:lnTo>
                <a:lnTo>
                  <a:pt x="6" y="192"/>
                </a:lnTo>
                <a:lnTo>
                  <a:pt x="2" y="216"/>
                </a:lnTo>
                <a:lnTo>
                  <a:pt x="0" y="240"/>
                </a:lnTo>
                <a:lnTo>
                  <a:pt x="0" y="240"/>
                </a:lnTo>
                <a:lnTo>
                  <a:pt x="2" y="264"/>
                </a:lnTo>
                <a:lnTo>
                  <a:pt x="6" y="288"/>
                </a:lnTo>
                <a:lnTo>
                  <a:pt x="12" y="312"/>
                </a:lnTo>
                <a:lnTo>
                  <a:pt x="20" y="334"/>
                </a:lnTo>
                <a:lnTo>
                  <a:pt x="30" y="354"/>
                </a:lnTo>
                <a:lnTo>
                  <a:pt x="42" y="374"/>
                </a:lnTo>
                <a:lnTo>
                  <a:pt x="58" y="392"/>
                </a:lnTo>
                <a:lnTo>
                  <a:pt x="74" y="410"/>
                </a:lnTo>
                <a:lnTo>
                  <a:pt x="74" y="410"/>
                </a:lnTo>
                <a:lnTo>
                  <a:pt x="92" y="426"/>
                </a:lnTo>
                <a:lnTo>
                  <a:pt x="110" y="440"/>
                </a:lnTo>
                <a:lnTo>
                  <a:pt x="132" y="452"/>
                </a:lnTo>
                <a:lnTo>
                  <a:pt x="154" y="462"/>
                </a:lnTo>
                <a:lnTo>
                  <a:pt x="176" y="470"/>
                </a:lnTo>
                <a:lnTo>
                  <a:pt x="200" y="476"/>
                </a:lnTo>
                <a:lnTo>
                  <a:pt x="226" y="480"/>
                </a:lnTo>
                <a:lnTo>
                  <a:pt x="252" y="48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6" name="Rectangle 28">
            <a:extLst>
              <a:ext uri="{FF2B5EF4-FFF2-40B4-BE49-F238E27FC236}">
                <a16:creationId xmlns:a16="http://schemas.microsoft.com/office/drawing/2014/main" id="{D9D74C78-BEE5-473C-A3D8-72C0AE92A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52015" y="1075103"/>
            <a:ext cx="2786019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C#</a:t>
            </a:r>
            <a:r>
              <a:rPr kumimoji="0" lang="ko-KR" altLang="en-US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3" name="Rectangle 59">
            <a:extLst>
              <a:ext uri="{FF2B5EF4-FFF2-40B4-BE49-F238E27FC236}">
                <a16:creationId xmlns:a16="http://schemas.microsoft.com/office/drawing/2014/main" id="{B49CC14E-B86B-43BF-A0C0-E9F6C46F8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6903" y="7022771"/>
            <a:ext cx="6848029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3600" dirty="0" smtClean="0">
                <a:ea typeface="에스코어 드림 3 Light" panose="020B0303030302020204"/>
              </a:rPr>
              <a:t>데이터와 주제에 따라 데이터</a:t>
            </a:r>
            <a:endParaRPr lang="en-US" altLang="ko-KR" sz="3600" dirty="0" smtClean="0">
              <a:ea typeface="에스코어 드림 3 Light" panose="020B0303030302020204"/>
            </a:endParaRPr>
          </a:p>
          <a:p>
            <a:pPr lvl="0"/>
            <a:r>
              <a:rPr lang="ko-KR" altLang="en-US" sz="3600" dirty="0" smtClean="0">
                <a:ea typeface="에스코어 드림 3 Light" panose="020B0303030302020204"/>
              </a:rPr>
              <a:t>에 맞는 시각화 표현이 어려웠다</a:t>
            </a:r>
            <a:endParaRPr lang="en-US" altLang="ko-KR" sz="3600" dirty="0" smtClean="0">
              <a:ea typeface="에스코어 드림 3 Light" panose="020B0303030302020204"/>
            </a:endParaRPr>
          </a:p>
          <a:p>
            <a:pPr lvl="0"/>
            <a:r>
              <a:rPr lang="ko-KR" altLang="en-US" sz="3600" dirty="0" smtClean="0">
                <a:ea typeface="에스코어 드림 3 Light" panose="020B0303030302020204"/>
              </a:rPr>
              <a:t>데이터활용의 방향성을 잘 잡아서</a:t>
            </a:r>
            <a:endParaRPr lang="en-US" altLang="ko-KR" sz="3600" dirty="0" smtClean="0">
              <a:ea typeface="에스코어 드림 3 Light" panose="020B0303030302020204"/>
            </a:endParaRPr>
          </a:p>
          <a:p>
            <a:pPr lvl="0"/>
            <a:r>
              <a:rPr lang="ko-KR" altLang="en-US" sz="3600" dirty="0" smtClean="0">
                <a:ea typeface="에스코어 드림 3 Light" panose="020B0303030302020204"/>
              </a:rPr>
              <a:t>해야 </a:t>
            </a:r>
            <a:r>
              <a:rPr lang="ko-KR" altLang="en-US" sz="3600" dirty="0" err="1" smtClean="0">
                <a:ea typeface="에스코어 드림 3 Light" panose="020B0303030302020204"/>
              </a:rPr>
              <a:t>한다는걸</a:t>
            </a:r>
            <a:r>
              <a:rPr lang="ko-KR" altLang="en-US" sz="3600" dirty="0" smtClean="0">
                <a:ea typeface="에스코어 드림 3 Light" panose="020B0303030302020204"/>
              </a:rPr>
              <a:t> </a:t>
            </a:r>
            <a:r>
              <a:rPr lang="ko-KR" altLang="en-US" sz="3600" dirty="0" err="1" smtClean="0">
                <a:ea typeface="에스코어 드림 3 Light" panose="020B0303030302020204"/>
              </a:rPr>
              <a:t>알수</a:t>
            </a:r>
            <a:r>
              <a:rPr lang="ko-KR" altLang="en-US" sz="3600" dirty="0" smtClean="0">
                <a:ea typeface="에스코어 드림 3 Light" panose="020B0303030302020204"/>
              </a:rPr>
              <a:t> 있었다</a:t>
            </a:r>
            <a:r>
              <a:rPr lang="en-US" altLang="ko-KR" sz="3600" dirty="0" smtClean="0">
                <a:ea typeface="에스코어 드림 3 Light" panose="020B0303030302020204"/>
              </a:rPr>
              <a:t>.</a:t>
            </a:r>
          </a:p>
          <a:p>
            <a:pPr lvl="0"/>
            <a:endParaRPr lang="en-US" altLang="ko-KR" sz="3600" dirty="0" smtClean="0">
              <a:ea typeface="에스코어 드림 3 Light" panose="020B0303030302020204"/>
            </a:endParaRPr>
          </a:p>
        </p:txBody>
      </p:sp>
      <p:sp>
        <p:nvSpPr>
          <p:cNvPr id="154" name="Freeform 110">
            <a:extLst>
              <a:ext uri="{FF2B5EF4-FFF2-40B4-BE49-F238E27FC236}">
                <a16:creationId xmlns:a16="http://schemas.microsoft.com/office/drawing/2014/main" id="{5F4ADCED-768A-4EFE-9350-8AA9C772FB33}"/>
              </a:ext>
            </a:extLst>
          </p:cNvPr>
          <p:cNvSpPr>
            <a:spLocks/>
          </p:cNvSpPr>
          <p:nvPr/>
        </p:nvSpPr>
        <p:spPr bwMode="auto">
          <a:xfrm>
            <a:off x="15366909" y="10189250"/>
            <a:ext cx="3277763" cy="3130488"/>
          </a:xfrm>
          <a:custGeom>
            <a:avLst/>
            <a:gdLst>
              <a:gd name="T0" fmla="*/ 1532 w 1534"/>
              <a:gd name="T1" fmla="*/ 812 h 1544"/>
              <a:gd name="T2" fmla="*/ 1518 w 1534"/>
              <a:gd name="T3" fmla="*/ 928 h 1544"/>
              <a:gd name="T4" fmla="*/ 1488 w 1534"/>
              <a:gd name="T5" fmla="*/ 1038 h 1544"/>
              <a:gd name="T6" fmla="*/ 1442 w 1534"/>
              <a:gd name="T7" fmla="*/ 1140 h 1544"/>
              <a:gd name="T8" fmla="*/ 1382 w 1534"/>
              <a:gd name="T9" fmla="*/ 1234 h 1544"/>
              <a:gd name="T10" fmla="*/ 1308 w 1534"/>
              <a:gd name="T11" fmla="*/ 1318 h 1544"/>
              <a:gd name="T12" fmla="*/ 1226 w 1534"/>
              <a:gd name="T13" fmla="*/ 1390 h 1544"/>
              <a:gd name="T14" fmla="*/ 1132 w 1534"/>
              <a:gd name="T15" fmla="*/ 1450 h 1544"/>
              <a:gd name="T16" fmla="*/ 1030 w 1534"/>
              <a:gd name="T17" fmla="*/ 1498 h 1544"/>
              <a:gd name="T18" fmla="*/ 922 w 1534"/>
              <a:gd name="T19" fmla="*/ 1528 h 1544"/>
              <a:gd name="T20" fmla="*/ 806 w 1534"/>
              <a:gd name="T21" fmla="*/ 1544 h 1544"/>
              <a:gd name="T22" fmla="*/ 728 w 1534"/>
              <a:gd name="T23" fmla="*/ 1544 h 1544"/>
              <a:gd name="T24" fmla="*/ 612 w 1534"/>
              <a:gd name="T25" fmla="*/ 1528 h 1544"/>
              <a:gd name="T26" fmla="*/ 502 w 1534"/>
              <a:gd name="T27" fmla="*/ 1498 h 1544"/>
              <a:gd name="T28" fmla="*/ 400 w 1534"/>
              <a:gd name="T29" fmla="*/ 1450 h 1544"/>
              <a:gd name="T30" fmla="*/ 308 w 1534"/>
              <a:gd name="T31" fmla="*/ 1390 h 1544"/>
              <a:gd name="T32" fmla="*/ 224 w 1534"/>
              <a:gd name="T33" fmla="*/ 1318 h 1544"/>
              <a:gd name="T34" fmla="*/ 152 w 1534"/>
              <a:gd name="T35" fmla="*/ 1234 h 1544"/>
              <a:gd name="T36" fmla="*/ 92 w 1534"/>
              <a:gd name="T37" fmla="*/ 1140 h 1544"/>
              <a:gd name="T38" fmla="*/ 46 w 1534"/>
              <a:gd name="T39" fmla="*/ 1038 h 1544"/>
              <a:gd name="T40" fmla="*/ 16 w 1534"/>
              <a:gd name="T41" fmla="*/ 928 h 1544"/>
              <a:gd name="T42" fmla="*/ 0 w 1534"/>
              <a:gd name="T43" fmla="*/ 812 h 1544"/>
              <a:gd name="T44" fmla="*/ 0 w 1534"/>
              <a:gd name="T45" fmla="*/ 732 h 1544"/>
              <a:gd name="T46" fmla="*/ 16 w 1534"/>
              <a:gd name="T47" fmla="*/ 616 h 1544"/>
              <a:gd name="T48" fmla="*/ 46 w 1534"/>
              <a:gd name="T49" fmla="*/ 506 h 1544"/>
              <a:gd name="T50" fmla="*/ 92 w 1534"/>
              <a:gd name="T51" fmla="*/ 404 h 1544"/>
              <a:gd name="T52" fmla="*/ 152 w 1534"/>
              <a:gd name="T53" fmla="*/ 310 h 1544"/>
              <a:gd name="T54" fmla="*/ 224 w 1534"/>
              <a:gd name="T55" fmla="*/ 226 h 1544"/>
              <a:gd name="T56" fmla="*/ 308 w 1534"/>
              <a:gd name="T57" fmla="*/ 152 h 1544"/>
              <a:gd name="T58" fmla="*/ 400 w 1534"/>
              <a:gd name="T59" fmla="*/ 92 h 1544"/>
              <a:gd name="T60" fmla="*/ 502 w 1534"/>
              <a:gd name="T61" fmla="*/ 46 h 1544"/>
              <a:gd name="T62" fmla="*/ 612 w 1534"/>
              <a:gd name="T63" fmla="*/ 16 h 1544"/>
              <a:gd name="T64" fmla="*/ 728 w 1534"/>
              <a:gd name="T65" fmla="*/ 0 h 1544"/>
              <a:gd name="T66" fmla="*/ 806 w 1534"/>
              <a:gd name="T67" fmla="*/ 0 h 1544"/>
              <a:gd name="T68" fmla="*/ 922 w 1534"/>
              <a:gd name="T69" fmla="*/ 16 h 1544"/>
              <a:gd name="T70" fmla="*/ 1030 w 1534"/>
              <a:gd name="T71" fmla="*/ 46 h 1544"/>
              <a:gd name="T72" fmla="*/ 1132 w 1534"/>
              <a:gd name="T73" fmla="*/ 92 h 1544"/>
              <a:gd name="T74" fmla="*/ 1226 w 1534"/>
              <a:gd name="T75" fmla="*/ 152 h 1544"/>
              <a:gd name="T76" fmla="*/ 1308 w 1534"/>
              <a:gd name="T77" fmla="*/ 226 h 1544"/>
              <a:gd name="T78" fmla="*/ 1382 w 1534"/>
              <a:gd name="T79" fmla="*/ 310 h 1544"/>
              <a:gd name="T80" fmla="*/ 1442 w 1534"/>
              <a:gd name="T81" fmla="*/ 404 h 1544"/>
              <a:gd name="T82" fmla="*/ 1488 w 1534"/>
              <a:gd name="T83" fmla="*/ 506 h 1544"/>
              <a:gd name="T84" fmla="*/ 1518 w 1534"/>
              <a:gd name="T85" fmla="*/ 616 h 1544"/>
              <a:gd name="T86" fmla="*/ 1532 w 1534"/>
              <a:gd name="T87" fmla="*/ 732 h 1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34" h="1544">
                <a:moveTo>
                  <a:pt x="1534" y="772"/>
                </a:moveTo>
                <a:lnTo>
                  <a:pt x="1534" y="772"/>
                </a:lnTo>
                <a:lnTo>
                  <a:pt x="1532" y="812"/>
                </a:lnTo>
                <a:lnTo>
                  <a:pt x="1530" y="850"/>
                </a:lnTo>
                <a:lnTo>
                  <a:pt x="1524" y="890"/>
                </a:lnTo>
                <a:lnTo>
                  <a:pt x="1518" y="928"/>
                </a:lnTo>
                <a:lnTo>
                  <a:pt x="1510" y="964"/>
                </a:lnTo>
                <a:lnTo>
                  <a:pt x="1500" y="1002"/>
                </a:lnTo>
                <a:lnTo>
                  <a:pt x="1488" y="1038"/>
                </a:lnTo>
                <a:lnTo>
                  <a:pt x="1474" y="1072"/>
                </a:lnTo>
                <a:lnTo>
                  <a:pt x="1458" y="1106"/>
                </a:lnTo>
                <a:lnTo>
                  <a:pt x="1442" y="1140"/>
                </a:lnTo>
                <a:lnTo>
                  <a:pt x="1422" y="1172"/>
                </a:lnTo>
                <a:lnTo>
                  <a:pt x="1402" y="1204"/>
                </a:lnTo>
                <a:lnTo>
                  <a:pt x="1382" y="1234"/>
                </a:lnTo>
                <a:lnTo>
                  <a:pt x="1358" y="1264"/>
                </a:lnTo>
                <a:lnTo>
                  <a:pt x="1334" y="1292"/>
                </a:lnTo>
                <a:lnTo>
                  <a:pt x="1308" y="1318"/>
                </a:lnTo>
                <a:lnTo>
                  <a:pt x="1282" y="1344"/>
                </a:lnTo>
                <a:lnTo>
                  <a:pt x="1254" y="1368"/>
                </a:lnTo>
                <a:lnTo>
                  <a:pt x="1226" y="1390"/>
                </a:lnTo>
                <a:lnTo>
                  <a:pt x="1196" y="1412"/>
                </a:lnTo>
                <a:lnTo>
                  <a:pt x="1164" y="1432"/>
                </a:lnTo>
                <a:lnTo>
                  <a:pt x="1132" y="1450"/>
                </a:lnTo>
                <a:lnTo>
                  <a:pt x="1100" y="1468"/>
                </a:lnTo>
                <a:lnTo>
                  <a:pt x="1066" y="1484"/>
                </a:lnTo>
                <a:lnTo>
                  <a:pt x="1030" y="1498"/>
                </a:lnTo>
                <a:lnTo>
                  <a:pt x="994" y="1510"/>
                </a:lnTo>
                <a:lnTo>
                  <a:pt x="958" y="1520"/>
                </a:lnTo>
                <a:lnTo>
                  <a:pt x="922" y="1528"/>
                </a:lnTo>
                <a:lnTo>
                  <a:pt x="884" y="1536"/>
                </a:lnTo>
                <a:lnTo>
                  <a:pt x="844" y="1540"/>
                </a:lnTo>
                <a:lnTo>
                  <a:pt x="806" y="1544"/>
                </a:lnTo>
                <a:lnTo>
                  <a:pt x="766" y="1544"/>
                </a:lnTo>
                <a:lnTo>
                  <a:pt x="766" y="1544"/>
                </a:lnTo>
                <a:lnTo>
                  <a:pt x="728" y="1544"/>
                </a:lnTo>
                <a:lnTo>
                  <a:pt x="688" y="1540"/>
                </a:lnTo>
                <a:lnTo>
                  <a:pt x="650" y="1536"/>
                </a:lnTo>
                <a:lnTo>
                  <a:pt x="612" y="1528"/>
                </a:lnTo>
                <a:lnTo>
                  <a:pt x="574" y="1520"/>
                </a:lnTo>
                <a:lnTo>
                  <a:pt x="538" y="1510"/>
                </a:lnTo>
                <a:lnTo>
                  <a:pt x="502" y="1498"/>
                </a:lnTo>
                <a:lnTo>
                  <a:pt x="468" y="1484"/>
                </a:lnTo>
                <a:lnTo>
                  <a:pt x="434" y="1468"/>
                </a:lnTo>
                <a:lnTo>
                  <a:pt x="400" y="1450"/>
                </a:lnTo>
                <a:lnTo>
                  <a:pt x="368" y="1432"/>
                </a:lnTo>
                <a:lnTo>
                  <a:pt x="338" y="1412"/>
                </a:lnTo>
                <a:lnTo>
                  <a:pt x="308" y="1390"/>
                </a:lnTo>
                <a:lnTo>
                  <a:pt x="278" y="1368"/>
                </a:lnTo>
                <a:lnTo>
                  <a:pt x="250" y="1344"/>
                </a:lnTo>
                <a:lnTo>
                  <a:pt x="224" y="1318"/>
                </a:lnTo>
                <a:lnTo>
                  <a:pt x="198" y="1292"/>
                </a:lnTo>
                <a:lnTo>
                  <a:pt x="174" y="1264"/>
                </a:lnTo>
                <a:lnTo>
                  <a:pt x="152" y="1234"/>
                </a:lnTo>
                <a:lnTo>
                  <a:pt x="130" y="1204"/>
                </a:lnTo>
                <a:lnTo>
                  <a:pt x="110" y="1172"/>
                </a:lnTo>
                <a:lnTo>
                  <a:pt x="92" y="1140"/>
                </a:lnTo>
                <a:lnTo>
                  <a:pt x="76" y="1106"/>
                </a:lnTo>
                <a:lnTo>
                  <a:pt x="60" y="1072"/>
                </a:lnTo>
                <a:lnTo>
                  <a:pt x="46" y="1038"/>
                </a:lnTo>
                <a:lnTo>
                  <a:pt x="34" y="1002"/>
                </a:lnTo>
                <a:lnTo>
                  <a:pt x="24" y="964"/>
                </a:lnTo>
                <a:lnTo>
                  <a:pt x="16" y="928"/>
                </a:lnTo>
                <a:lnTo>
                  <a:pt x="8" y="890"/>
                </a:lnTo>
                <a:lnTo>
                  <a:pt x="4" y="850"/>
                </a:lnTo>
                <a:lnTo>
                  <a:pt x="0" y="812"/>
                </a:lnTo>
                <a:lnTo>
                  <a:pt x="0" y="772"/>
                </a:lnTo>
                <a:lnTo>
                  <a:pt x="0" y="772"/>
                </a:lnTo>
                <a:lnTo>
                  <a:pt x="0" y="732"/>
                </a:lnTo>
                <a:lnTo>
                  <a:pt x="4" y="692"/>
                </a:lnTo>
                <a:lnTo>
                  <a:pt x="8" y="654"/>
                </a:lnTo>
                <a:lnTo>
                  <a:pt x="16" y="616"/>
                </a:lnTo>
                <a:lnTo>
                  <a:pt x="24" y="578"/>
                </a:lnTo>
                <a:lnTo>
                  <a:pt x="34" y="542"/>
                </a:lnTo>
                <a:lnTo>
                  <a:pt x="46" y="506"/>
                </a:lnTo>
                <a:lnTo>
                  <a:pt x="60" y="472"/>
                </a:lnTo>
                <a:lnTo>
                  <a:pt x="76" y="436"/>
                </a:lnTo>
                <a:lnTo>
                  <a:pt x="92" y="404"/>
                </a:lnTo>
                <a:lnTo>
                  <a:pt x="110" y="372"/>
                </a:lnTo>
                <a:lnTo>
                  <a:pt x="130" y="340"/>
                </a:lnTo>
                <a:lnTo>
                  <a:pt x="152" y="310"/>
                </a:lnTo>
                <a:lnTo>
                  <a:pt x="174" y="280"/>
                </a:lnTo>
                <a:lnTo>
                  <a:pt x="198" y="252"/>
                </a:lnTo>
                <a:lnTo>
                  <a:pt x="224" y="226"/>
                </a:lnTo>
                <a:lnTo>
                  <a:pt x="250" y="200"/>
                </a:lnTo>
                <a:lnTo>
                  <a:pt x="278" y="176"/>
                </a:lnTo>
                <a:lnTo>
                  <a:pt x="308" y="152"/>
                </a:lnTo>
                <a:lnTo>
                  <a:pt x="338" y="132"/>
                </a:lnTo>
                <a:lnTo>
                  <a:pt x="368" y="112"/>
                </a:lnTo>
                <a:lnTo>
                  <a:pt x="400" y="92"/>
                </a:lnTo>
                <a:lnTo>
                  <a:pt x="434" y="76"/>
                </a:lnTo>
                <a:lnTo>
                  <a:pt x="468" y="60"/>
                </a:lnTo>
                <a:lnTo>
                  <a:pt x="502" y="46"/>
                </a:lnTo>
                <a:lnTo>
                  <a:pt x="538" y="34"/>
                </a:lnTo>
                <a:lnTo>
                  <a:pt x="574" y="24"/>
                </a:lnTo>
                <a:lnTo>
                  <a:pt x="612" y="16"/>
                </a:lnTo>
                <a:lnTo>
                  <a:pt x="650" y="8"/>
                </a:lnTo>
                <a:lnTo>
                  <a:pt x="688" y="4"/>
                </a:lnTo>
                <a:lnTo>
                  <a:pt x="728" y="0"/>
                </a:lnTo>
                <a:lnTo>
                  <a:pt x="766" y="0"/>
                </a:lnTo>
                <a:lnTo>
                  <a:pt x="766" y="0"/>
                </a:lnTo>
                <a:lnTo>
                  <a:pt x="806" y="0"/>
                </a:lnTo>
                <a:lnTo>
                  <a:pt x="844" y="4"/>
                </a:lnTo>
                <a:lnTo>
                  <a:pt x="884" y="8"/>
                </a:lnTo>
                <a:lnTo>
                  <a:pt x="922" y="16"/>
                </a:lnTo>
                <a:lnTo>
                  <a:pt x="958" y="24"/>
                </a:lnTo>
                <a:lnTo>
                  <a:pt x="994" y="34"/>
                </a:lnTo>
                <a:lnTo>
                  <a:pt x="1030" y="46"/>
                </a:lnTo>
                <a:lnTo>
                  <a:pt x="1066" y="60"/>
                </a:lnTo>
                <a:lnTo>
                  <a:pt x="1100" y="76"/>
                </a:lnTo>
                <a:lnTo>
                  <a:pt x="1132" y="92"/>
                </a:lnTo>
                <a:lnTo>
                  <a:pt x="1164" y="112"/>
                </a:lnTo>
                <a:lnTo>
                  <a:pt x="1196" y="132"/>
                </a:lnTo>
                <a:lnTo>
                  <a:pt x="1226" y="152"/>
                </a:lnTo>
                <a:lnTo>
                  <a:pt x="1254" y="176"/>
                </a:lnTo>
                <a:lnTo>
                  <a:pt x="1282" y="200"/>
                </a:lnTo>
                <a:lnTo>
                  <a:pt x="1308" y="226"/>
                </a:lnTo>
                <a:lnTo>
                  <a:pt x="1334" y="252"/>
                </a:lnTo>
                <a:lnTo>
                  <a:pt x="1358" y="280"/>
                </a:lnTo>
                <a:lnTo>
                  <a:pt x="1382" y="310"/>
                </a:lnTo>
                <a:lnTo>
                  <a:pt x="1402" y="340"/>
                </a:lnTo>
                <a:lnTo>
                  <a:pt x="1422" y="372"/>
                </a:lnTo>
                <a:lnTo>
                  <a:pt x="1442" y="404"/>
                </a:lnTo>
                <a:lnTo>
                  <a:pt x="1458" y="436"/>
                </a:lnTo>
                <a:lnTo>
                  <a:pt x="1474" y="472"/>
                </a:lnTo>
                <a:lnTo>
                  <a:pt x="1488" y="506"/>
                </a:lnTo>
                <a:lnTo>
                  <a:pt x="1500" y="542"/>
                </a:lnTo>
                <a:lnTo>
                  <a:pt x="1510" y="578"/>
                </a:lnTo>
                <a:lnTo>
                  <a:pt x="1518" y="616"/>
                </a:lnTo>
                <a:lnTo>
                  <a:pt x="1524" y="654"/>
                </a:lnTo>
                <a:lnTo>
                  <a:pt x="1530" y="692"/>
                </a:lnTo>
                <a:lnTo>
                  <a:pt x="1532" y="732"/>
                </a:lnTo>
                <a:lnTo>
                  <a:pt x="1534" y="772"/>
                </a:lnTo>
                <a:lnTo>
                  <a:pt x="1534" y="772"/>
                </a:lnTo>
                <a:close/>
              </a:path>
            </a:pathLst>
          </a:custGeom>
          <a:solidFill>
            <a:srgbClr val="D3A9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5" name="Freeform 111">
            <a:extLst>
              <a:ext uri="{FF2B5EF4-FFF2-40B4-BE49-F238E27FC236}">
                <a16:creationId xmlns:a16="http://schemas.microsoft.com/office/drawing/2014/main" id="{1DE78053-67FC-421D-AD57-E98BDE4FD5F2}"/>
              </a:ext>
            </a:extLst>
          </p:cNvPr>
          <p:cNvSpPr>
            <a:spLocks/>
          </p:cNvSpPr>
          <p:nvPr/>
        </p:nvSpPr>
        <p:spPr bwMode="auto">
          <a:xfrm>
            <a:off x="16580080" y="11757658"/>
            <a:ext cx="771525" cy="628650"/>
          </a:xfrm>
          <a:custGeom>
            <a:avLst/>
            <a:gdLst>
              <a:gd name="T0" fmla="*/ 24 w 486"/>
              <a:gd name="T1" fmla="*/ 244 h 396"/>
              <a:gd name="T2" fmla="*/ 26 w 486"/>
              <a:gd name="T3" fmla="*/ 222 h 396"/>
              <a:gd name="T4" fmla="*/ 34 w 486"/>
              <a:gd name="T5" fmla="*/ 178 h 396"/>
              <a:gd name="T6" fmla="*/ 50 w 486"/>
              <a:gd name="T7" fmla="*/ 140 h 396"/>
              <a:gd name="T8" fmla="*/ 74 w 486"/>
              <a:gd name="T9" fmla="*/ 104 h 396"/>
              <a:gd name="T10" fmla="*/ 88 w 486"/>
              <a:gd name="T11" fmla="*/ 88 h 396"/>
              <a:gd name="T12" fmla="*/ 120 w 486"/>
              <a:gd name="T13" fmla="*/ 62 h 396"/>
              <a:gd name="T14" fmla="*/ 158 w 486"/>
              <a:gd name="T15" fmla="*/ 42 h 396"/>
              <a:gd name="T16" fmla="*/ 200 w 486"/>
              <a:gd name="T17" fmla="*/ 28 h 396"/>
              <a:gd name="T18" fmla="*/ 244 w 486"/>
              <a:gd name="T19" fmla="*/ 24 h 396"/>
              <a:gd name="T20" fmla="*/ 266 w 486"/>
              <a:gd name="T21" fmla="*/ 24 h 396"/>
              <a:gd name="T22" fmla="*/ 308 w 486"/>
              <a:gd name="T23" fmla="*/ 34 h 396"/>
              <a:gd name="T24" fmla="*/ 348 w 486"/>
              <a:gd name="T25" fmla="*/ 50 h 396"/>
              <a:gd name="T26" fmla="*/ 382 w 486"/>
              <a:gd name="T27" fmla="*/ 74 h 396"/>
              <a:gd name="T28" fmla="*/ 398 w 486"/>
              <a:gd name="T29" fmla="*/ 88 h 396"/>
              <a:gd name="T30" fmla="*/ 424 w 486"/>
              <a:gd name="T31" fmla="*/ 122 h 396"/>
              <a:gd name="T32" fmla="*/ 446 w 486"/>
              <a:gd name="T33" fmla="*/ 158 h 396"/>
              <a:gd name="T34" fmla="*/ 458 w 486"/>
              <a:gd name="T35" fmla="*/ 200 h 396"/>
              <a:gd name="T36" fmla="*/ 462 w 486"/>
              <a:gd name="T37" fmla="*/ 244 h 396"/>
              <a:gd name="T38" fmla="*/ 486 w 486"/>
              <a:gd name="T39" fmla="*/ 396 h 396"/>
              <a:gd name="T40" fmla="*/ 486 w 486"/>
              <a:gd name="T41" fmla="*/ 244 h 396"/>
              <a:gd name="T42" fmla="*/ 482 w 486"/>
              <a:gd name="T43" fmla="*/ 196 h 396"/>
              <a:gd name="T44" fmla="*/ 468 w 486"/>
              <a:gd name="T45" fmla="*/ 150 h 396"/>
              <a:gd name="T46" fmla="*/ 444 w 486"/>
              <a:gd name="T47" fmla="*/ 108 h 396"/>
              <a:gd name="T48" fmla="*/ 416 w 486"/>
              <a:gd name="T49" fmla="*/ 72 h 396"/>
              <a:gd name="T50" fmla="*/ 398 w 486"/>
              <a:gd name="T51" fmla="*/ 56 h 396"/>
              <a:gd name="T52" fmla="*/ 360 w 486"/>
              <a:gd name="T53" fmla="*/ 30 h 396"/>
              <a:gd name="T54" fmla="*/ 316 w 486"/>
              <a:gd name="T55" fmla="*/ 10 h 396"/>
              <a:gd name="T56" fmla="*/ 268 w 486"/>
              <a:gd name="T57" fmla="*/ 2 h 396"/>
              <a:gd name="T58" fmla="*/ 244 w 486"/>
              <a:gd name="T59" fmla="*/ 0 h 396"/>
              <a:gd name="T60" fmla="*/ 194 w 486"/>
              <a:gd name="T61" fmla="*/ 4 h 396"/>
              <a:gd name="T62" fmla="*/ 148 w 486"/>
              <a:gd name="T63" fmla="*/ 20 h 396"/>
              <a:gd name="T64" fmla="*/ 108 w 486"/>
              <a:gd name="T65" fmla="*/ 42 h 396"/>
              <a:gd name="T66" fmla="*/ 72 w 486"/>
              <a:gd name="T67" fmla="*/ 72 h 396"/>
              <a:gd name="T68" fmla="*/ 56 w 486"/>
              <a:gd name="T69" fmla="*/ 88 h 396"/>
              <a:gd name="T70" fmla="*/ 30 w 486"/>
              <a:gd name="T71" fmla="*/ 128 h 396"/>
              <a:gd name="T72" fmla="*/ 12 w 486"/>
              <a:gd name="T73" fmla="*/ 172 h 396"/>
              <a:gd name="T74" fmla="*/ 2 w 486"/>
              <a:gd name="T75" fmla="*/ 220 h 396"/>
              <a:gd name="T76" fmla="*/ 0 w 486"/>
              <a:gd name="T77" fmla="*/ 396 h 396"/>
              <a:gd name="T78" fmla="*/ 24 w 486"/>
              <a:gd name="T79" fmla="*/ 396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86" h="396">
                <a:moveTo>
                  <a:pt x="24" y="396"/>
                </a:moveTo>
                <a:lnTo>
                  <a:pt x="24" y="244"/>
                </a:lnTo>
                <a:lnTo>
                  <a:pt x="24" y="244"/>
                </a:lnTo>
                <a:lnTo>
                  <a:pt x="26" y="222"/>
                </a:lnTo>
                <a:lnTo>
                  <a:pt x="28" y="200"/>
                </a:lnTo>
                <a:lnTo>
                  <a:pt x="34" y="178"/>
                </a:lnTo>
                <a:lnTo>
                  <a:pt x="42" y="158"/>
                </a:lnTo>
                <a:lnTo>
                  <a:pt x="50" y="140"/>
                </a:lnTo>
                <a:lnTo>
                  <a:pt x="62" y="122"/>
                </a:lnTo>
                <a:lnTo>
                  <a:pt x="74" y="104"/>
                </a:lnTo>
                <a:lnTo>
                  <a:pt x="88" y="88"/>
                </a:lnTo>
                <a:lnTo>
                  <a:pt x="88" y="88"/>
                </a:lnTo>
                <a:lnTo>
                  <a:pt x="104" y="74"/>
                </a:lnTo>
                <a:lnTo>
                  <a:pt x="120" y="62"/>
                </a:lnTo>
                <a:lnTo>
                  <a:pt x="138" y="50"/>
                </a:lnTo>
                <a:lnTo>
                  <a:pt x="158" y="42"/>
                </a:lnTo>
                <a:lnTo>
                  <a:pt x="178" y="34"/>
                </a:lnTo>
                <a:lnTo>
                  <a:pt x="200" y="28"/>
                </a:lnTo>
                <a:lnTo>
                  <a:pt x="220" y="24"/>
                </a:lnTo>
                <a:lnTo>
                  <a:pt x="244" y="24"/>
                </a:lnTo>
                <a:lnTo>
                  <a:pt x="244" y="24"/>
                </a:lnTo>
                <a:lnTo>
                  <a:pt x="266" y="24"/>
                </a:lnTo>
                <a:lnTo>
                  <a:pt x="288" y="28"/>
                </a:lnTo>
                <a:lnTo>
                  <a:pt x="308" y="34"/>
                </a:lnTo>
                <a:lnTo>
                  <a:pt x="328" y="42"/>
                </a:lnTo>
                <a:lnTo>
                  <a:pt x="348" y="50"/>
                </a:lnTo>
                <a:lnTo>
                  <a:pt x="366" y="62"/>
                </a:lnTo>
                <a:lnTo>
                  <a:pt x="382" y="74"/>
                </a:lnTo>
                <a:lnTo>
                  <a:pt x="398" y="88"/>
                </a:lnTo>
                <a:lnTo>
                  <a:pt x="398" y="88"/>
                </a:lnTo>
                <a:lnTo>
                  <a:pt x="412" y="104"/>
                </a:lnTo>
                <a:lnTo>
                  <a:pt x="424" y="122"/>
                </a:lnTo>
                <a:lnTo>
                  <a:pt x="436" y="140"/>
                </a:lnTo>
                <a:lnTo>
                  <a:pt x="446" y="158"/>
                </a:lnTo>
                <a:lnTo>
                  <a:pt x="452" y="178"/>
                </a:lnTo>
                <a:lnTo>
                  <a:pt x="458" y="200"/>
                </a:lnTo>
                <a:lnTo>
                  <a:pt x="462" y="222"/>
                </a:lnTo>
                <a:lnTo>
                  <a:pt x="462" y="244"/>
                </a:lnTo>
                <a:lnTo>
                  <a:pt x="462" y="396"/>
                </a:lnTo>
                <a:lnTo>
                  <a:pt x="486" y="396"/>
                </a:lnTo>
                <a:lnTo>
                  <a:pt x="486" y="244"/>
                </a:lnTo>
                <a:lnTo>
                  <a:pt x="486" y="244"/>
                </a:lnTo>
                <a:lnTo>
                  <a:pt x="484" y="220"/>
                </a:lnTo>
                <a:lnTo>
                  <a:pt x="482" y="196"/>
                </a:lnTo>
                <a:lnTo>
                  <a:pt x="476" y="172"/>
                </a:lnTo>
                <a:lnTo>
                  <a:pt x="468" y="150"/>
                </a:lnTo>
                <a:lnTo>
                  <a:pt x="456" y="128"/>
                </a:lnTo>
                <a:lnTo>
                  <a:pt x="444" y="108"/>
                </a:lnTo>
                <a:lnTo>
                  <a:pt x="430" y="88"/>
                </a:lnTo>
                <a:lnTo>
                  <a:pt x="416" y="72"/>
                </a:lnTo>
                <a:lnTo>
                  <a:pt x="416" y="72"/>
                </a:lnTo>
                <a:lnTo>
                  <a:pt x="398" y="56"/>
                </a:lnTo>
                <a:lnTo>
                  <a:pt x="380" y="42"/>
                </a:lnTo>
                <a:lnTo>
                  <a:pt x="360" y="30"/>
                </a:lnTo>
                <a:lnTo>
                  <a:pt x="338" y="20"/>
                </a:lnTo>
                <a:lnTo>
                  <a:pt x="316" y="10"/>
                </a:lnTo>
                <a:lnTo>
                  <a:pt x="292" y="4"/>
                </a:lnTo>
                <a:lnTo>
                  <a:pt x="268" y="2"/>
                </a:lnTo>
                <a:lnTo>
                  <a:pt x="244" y="0"/>
                </a:lnTo>
                <a:lnTo>
                  <a:pt x="244" y="0"/>
                </a:lnTo>
                <a:lnTo>
                  <a:pt x="218" y="2"/>
                </a:lnTo>
                <a:lnTo>
                  <a:pt x="194" y="4"/>
                </a:lnTo>
                <a:lnTo>
                  <a:pt x="170" y="10"/>
                </a:lnTo>
                <a:lnTo>
                  <a:pt x="148" y="20"/>
                </a:lnTo>
                <a:lnTo>
                  <a:pt x="128" y="30"/>
                </a:lnTo>
                <a:lnTo>
                  <a:pt x="108" y="42"/>
                </a:lnTo>
                <a:lnTo>
                  <a:pt x="88" y="56"/>
                </a:lnTo>
                <a:lnTo>
                  <a:pt x="72" y="72"/>
                </a:lnTo>
                <a:lnTo>
                  <a:pt x="72" y="72"/>
                </a:lnTo>
                <a:lnTo>
                  <a:pt x="56" y="88"/>
                </a:lnTo>
                <a:lnTo>
                  <a:pt x="42" y="108"/>
                </a:lnTo>
                <a:lnTo>
                  <a:pt x="30" y="128"/>
                </a:lnTo>
                <a:lnTo>
                  <a:pt x="20" y="150"/>
                </a:lnTo>
                <a:lnTo>
                  <a:pt x="12" y="172"/>
                </a:lnTo>
                <a:lnTo>
                  <a:pt x="6" y="196"/>
                </a:lnTo>
                <a:lnTo>
                  <a:pt x="2" y="220"/>
                </a:lnTo>
                <a:lnTo>
                  <a:pt x="0" y="244"/>
                </a:lnTo>
                <a:lnTo>
                  <a:pt x="0" y="396"/>
                </a:lnTo>
                <a:lnTo>
                  <a:pt x="24" y="396"/>
                </a:lnTo>
                <a:lnTo>
                  <a:pt x="24" y="39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6" name="Freeform 112">
            <a:extLst>
              <a:ext uri="{FF2B5EF4-FFF2-40B4-BE49-F238E27FC236}">
                <a16:creationId xmlns:a16="http://schemas.microsoft.com/office/drawing/2014/main" id="{7F7A6E40-CDBB-40EF-BE05-1F64FFCCFEA6}"/>
              </a:ext>
            </a:extLst>
          </p:cNvPr>
          <p:cNvSpPr>
            <a:spLocks/>
          </p:cNvSpPr>
          <p:nvPr/>
        </p:nvSpPr>
        <p:spPr bwMode="auto">
          <a:xfrm>
            <a:off x="16697555" y="11252833"/>
            <a:ext cx="539750" cy="542925"/>
          </a:xfrm>
          <a:custGeom>
            <a:avLst/>
            <a:gdLst>
              <a:gd name="T0" fmla="*/ 316 w 340"/>
              <a:gd name="T1" fmla="*/ 170 h 342"/>
              <a:gd name="T2" fmla="*/ 308 w 340"/>
              <a:gd name="T3" fmla="*/ 214 h 342"/>
              <a:gd name="T4" fmla="*/ 290 w 340"/>
              <a:gd name="T5" fmla="*/ 252 h 342"/>
              <a:gd name="T6" fmla="*/ 272 w 340"/>
              <a:gd name="T7" fmla="*/ 274 h 342"/>
              <a:gd name="T8" fmla="*/ 238 w 340"/>
              <a:gd name="T9" fmla="*/ 300 h 342"/>
              <a:gd name="T10" fmla="*/ 198 w 340"/>
              <a:gd name="T11" fmla="*/ 314 h 342"/>
              <a:gd name="T12" fmla="*/ 170 w 340"/>
              <a:gd name="T13" fmla="*/ 318 h 342"/>
              <a:gd name="T14" fmla="*/ 126 w 340"/>
              <a:gd name="T15" fmla="*/ 312 h 342"/>
              <a:gd name="T16" fmla="*/ 88 w 340"/>
              <a:gd name="T17" fmla="*/ 292 h 342"/>
              <a:gd name="T18" fmla="*/ 66 w 340"/>
              <a:gd name="T19" fmla="*/ 274 h 342"/>
              <a:gd name="T20" fmla="*/ 40 w 340"/>
              <a:gd name="T21" fmla="*/ 240 h 342"/>
              <a:gd name="T22" fmla="*/ 26 w 340"/>
              <a:gd name="T23" fmla="*/ 200 h 342"/>
              <a:gd name="T24" fmla="*/ 24 w 340"/>
              <a:gd name="T25" fmla="*/ 170 h 342"/>
              <a:gd name="T26" fmla="*/ 30 w 340"/>
              <a:gd name="T27" fmla="*/ 126 h 342"/>
              <a:gd name="T28" fmla="*/ 48 w 340"/>
              <a:gd name="T29" fmla="*/ 88 h 342"/>
              <a:gd name="T30" fmla="*/ 66 w 340"/>
              <a:gd name="T31" fmla="*/ 66 h 342"/>
              <a:gd name="T32" fmla="*/ 100 w 340"/>
              <a:gd name="T33" fmla="*/ 42 h 342"/>
              <a:gd name="T34" fmla="*/ 140 w 340"/>
              <a:gd name="T35" fmla="*/ 26 h 342"/>
              <a:gd name="T36" fmla="*/ 170 w 340"/>
              <a:gd name="T37" fmla="*/ 24 h 342"/>
              <a:gd name="T38" fmla="*/ 212 w 340"/>
              <a:gd name="T39" fmla="*/ 30 h 342"/>
              <a:gd name="T40" fmla="*/ 250 w 340"/>
              <a:gd name="T41" fmla="*/ 48 h 342"/>
              <a:gd name="T42" fmla="*/ 272 w 340"/>
              <a:gd name="T43" fmla="*/ 66 h 342"/>
              <a:gd name="T44" fmla="*/ 298 w 340"/>
              <a:gd name="T45" fmla="*/ 100 h 342"/>
              <a:gd name="T46" fmla="*/ 312 w 340"/>
              <a:gd name="T47" fmla="*/ 142 h 342"/>
              <a:gd name="T48" fmla="*/ 328 w 340"/>
              <a:gd name="T49" fmla="*/ 170 h 342"/>
              <a:gd name="T50" fmla="*/ 338 w 340"/>
              <a:gd name="T51" fmla="*/ 154 h 342"/>
              <a:gd name="T52" fmla="*/ 326 w 340"/>
              <a:gd name="T53" fmla="*/ 104 h 342"/>
              <a:gd name="T54" fmla="*/ 300 w 340"/>
              <a:gd name="T55" fmla="*/ 62 h 342"/>
              <a:gd name="T56" fmla="*/ 278 w 340"/>
              <a:gd name="T57" fmla="*/ 38 h 342"/>
              <a:gd name="T58" fmla="*/ 236 w 340"/>
              <a:gd name="T59" fmla="*/ 14 h 342"/>
              <a:gd name="T60" fmla="*/ 186 w 340"/>
              <a:gd name="T61" fmla="*/ 0 h 342"/>
              <a:gd name="T62" fmla="*/ 152 w 340"/>
              <a:gd name="T63" fmla="*/ 0 h 342"/>
              <a:gd name="T64" fmla="*/ 102 w 340"/>
              <a:gd name="T65" fmla="*/ 14 h 342"/>
              <a:gd name="T66" fmla="*/ 62 w 340"/>
              <a:gd name="T67" fmla="*/ 38 h 342"/>
              <a:gd name="T68" fmla="*/ 38 w 340"/>
              <a:gd name="T69" fmla="*/ 62 h 342"/>
              <a:gd name="T70" fmla="*/ 12 w 340"/>
              <a:gd name="T71" fmla="*/ 104 h 342"/>
              <a:gd name="T72" fmla="*/ 0 w 340"/>
              <a:gd name="T73" fmla="*/ 154 h 342"/>
              <a:gd name="T74" fmla="*/ 0 w 340"/>
              <a:gd name="T75" fmla="*/ 188 h 342"/>
              <a:gd name="T76" fmla="*/ 12 w 340"/>
              <a:gd name="T77" fmla="*/ 238 h 342"/>
              <a:gd name="T78" fmla="*/ 38 w 340"/>
              <a:gd name="T79" fmla="*/ 280 h 342"/>
              <a:gd name="T80" fmla="*/ 62 w 340"/>
              <a:gd name="T81" fmla="*/ 302 h 342"/>
              <a:gd name="T82" fmla="*/ 102 w 340"/>
              <a:gd name="T83" fmla="*/ 328 h 342"/>
              <a:gd name="T84" fmla="*/ 152 w 340"/>
              <a:gd name="T85" fmla="*/ 340 h 342"/>
              <a:gd name="T86" fmla="*/ 186 w 340"/>
              <a:gd name="T87" fmla="*/ 340 h 342"/>
              <a:gd name="T88" fmla="*/ 236 w 340"/>
              <a:gd name="T89" fmla="*/ 328 h 342"/>
              <a:gd name="T90" fmla="*/ 278 w 340"/>
              <a:gd name="T91" fmla="*/ 302 h 342"/>
              <a:gd name="T92" fmla="*/ 300 w 340"/>
              <a:gd name="T93" fmla="*/ 280 h 342"/>
              <a:gd name="T94" fmla="*/ 326 w 340"/>
              <a:gd name="T95" fmla="*/ 238 h 342"/>
              <a:gd name="T96" fmla="*/ 338 w 340"/>
              <a:gd name="T97" fmla="*/ 188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0" h="342">
                <a:moveTo>
                  <a:pt x="328" y="170"/>
                </a:moveTo>
                <a:lnTo>
                  <a:pt x="316" y="170"/>
                </a:lnTo>
                <a:lnTo>
                  <a:pt x="316" y="170"/>
                </a:lnTo>
                <a:lnTo>
                  <a:pt x="314" y="186"/>
                </a:lnTo>
                <a:lnTo>
                  <a:pt x="312" y="200"/>
                </a:lnTo>
                <a:lnTo>
                  <a:pt x="308" y="214"/>
                </a:lnTo>
                <a:lnTo>
                  <a:pt x="304" y="228"/>
                </a:lnTo>
                <a:lnTo>
                  <a:pt x="298" y="240"/>
                </a:lnTo>
                <a:lnTo>
                  <a:pt x="290" y="252"/>
                </a:lnTo>
                <a:lnTo>
                  <a:pt x="282" y="264"/>
                </a:lnTo>
                <a:lnTo>
                  <a:pt x="272" y="274"/>
                </a:lnTo>
                <a:lnTo>
                  <a:pt x="272" y="274"/>
                </a:lnTo>
                <a:lnTo>
                  <a:pt x="262" y="284"/>
                </a:lnTo>
                <a:lnTo>
                  <a:pt x="250" y="292"/>
                </a:lnTo>
                <a:lnTo>
                  <a:pt x="238" y="300"/>
                </a:lnTo>
                <a:lnTo>
                  <a:pt x="226" y="306"/>
                </a:lnTo>
                <a:lnTo>
                  <a:pt x="212" y="312"/>
                </a:lnTo>
                <a:lnTo>
                  <a:pt x="198" y="314"/>
                </a:lnTo>
                <a:lnTo>
                  <a:pt x="184" y="318"/>
                </a:lnTo>
                <a:lnTo>
                  <a:pt x="170" y="318"/>
                </a:lnTo>
                <a:lnTo>
                  <a:pt x="170" y="318"/>
                </a:lnTo>
                <a:lnTo>
                  <a:pt x="154" y="318"/>
                </a:lnTo>
                <a:lnTo>
                  <a:pt x="140" y="314"/>
                </a:lnTo>
                <a:lnTo>
                  <a:pt x="126" y="312"/>
                </a:lnTo>
                <a:lnTo>
                  <a:pt x="112" y="306"/>
                </a:lnTo>
                <a:lnTo>
                  <a:pt x="100" y="300"/>
                </a:lnTo>
                <a:lnTo>
                  <a:pt x="88" y="292"/>
                </a:lnTo>
                <a:lnTo>
                  <a:pt x="76" y="284"/>
                </a:lnTo>
                <a:lnTo>
                  <a:pt x="66" y="274"/>
                </a:lnTo>
                <a:lnTo>
                  <a:pt x="66" y="274"/>
                </a:lnTo>
                <a:lnTo>
                  <a:pt x="56" y="264"/>
                </a:lnTo>
                <a:lnTo>
                  <a:pt x="48" y="252"/>
                </a:lnTo>
                <a:lnTo>
                  <a:pt x="40" y="240"/>
                </a:lnTo>
                <a:lnTo>
                  <a:pt x="34" y="228"/>
                </a:lnTo>
                <a:lnTo>
                  <a:pt x="30" y="214"/>
                </a:lnTo>
                <a:lnTo>
                  <a:pt x="26" y="200"/>
                </a:lnTo>
                <a:lnTo>
                  <a:pt x="24" y="186"/>
                </a:lnTo>
                <a:lnTo>
                  <a:pt x="24" y="170"/>
                </a:lnTo>
                <a:lnTo>
                  <a:pt x="24" y="170"/>
                </a:lnTo>
                <a:lnTo>
                  <a:pt x="24" y="156"/>
                </a:lnTo>
                <a:lnTo>
                  <a:pt x="26" y="142"/>
                </a:lnTo>
                <a:lnTo>
                  <a:pt x="30" y="126"/>
                </a:lnTo>
                <a:lnTo>
                  <a:pt x="34" y="114"/>
                </a:lnTo>
                <a:lnTo>
                  <a:pt x="40" y="100"/>
                </a:lnTo>
                <a:lnTo>
                  <a:pt x="48" y="88"/>
                </a:lnTo>
                <a:lnTo>
                  <a:pt x="56" y="78"/>
                </a:lnTo>
                <a:lnTo>
                  <a:pt x="66" y="66"/>
                </a:lnTo>
                <a:lnTo>
                  <a:pt x="66" y="66"/>
                </a:lnTo>
                <a:lnTo>
                  <a:pt x="76" y="58"/>
                </a:lnTo>
                <a:lnTo>
                  <a:pt x="88" y="48"/>
                </a:lnTo>
                <a:lnTo>
                  <a:pt x="100" y="42"/>
                </a:lnTo>
                <a:lnTo>
                  <a:pt x="112" y="36"/>
                </a:lnTo>
                <a:lnTo>
                  <a:pt x="126" y="30"/>
                </a:lnTo>
                <a:lnTo>
                  <a:pt x="140" y="26"/>
                </a:lnTo>
                <a:lnTo>
                  <a:pt x="154" y="24"/>
                </a:lnTo>
                <a:lnTo>
                  <a:pt x="170" y="24"/>
                </a:lnTo>
                <a:lnTo>
                  <a:pt x="170" y="24"/>
                </a:lnTo>
                <a:lnTo>
                  <a:pt x="184" y="24"/>
                </a:lnTo>
                <a:lnTo>
                  <a:pt x="198" y="26"/>
                </a:lnTo>
                <a:lnTo>
                  <a:pt x="212" y="30"/>
                </a:lnTo>
                <a:lnTo>
                  <a:pt x="226" y="36"/>
                </a:lnTo>
                <a:lnTo>
                  <a:pt x="238" y="42"/>
                </a:lnTo>
                <a:lnTo>
                  <a:pt x="250" y="48"/>
                </a:lnTo>
                <a:lnTo>
                  <a:pt x="262" y="58"/>
                </a:lnTo>
                <a:lnTo>
                  <a:pt x="272" y="66"/>
                </a:lnTo>
                <a:lnTo>
                  <a:pt x="272" y="66"/>
                </a:lnTo>
                <a:lnTo>
                  <a:pt x="282" y="78"/>
                </a:lnTo>
                <a:lnTo>
                  <a:pt x="290" y="88"/>
                </a:lnTo>
                <a:lnTo>
                  <a:pt x="298" y="100"/>
                </a:lnTo>
                <a:lnTo>
                  <a:pt x="304" y="114"/>
                </a:lnTo>
                <a:lnTo>
                  <a:pt x="308" y="126"/>
                </a:lnTo>
                <a:lnTo>
                  <a:pt x="312" y="142"/>
                </a:lnTo>
                <a:lnTo>
                  <a:pt x="314" y="156"/>
                </a:lnTo>
                <a:lnTo>
                  <a:pt x="316" y="170"/>
                </a:lnTo>
                <a:lnTo>
                  <a:pt x="328" y="170"/>
                </a:lnTo>
                <a:lnTo>
                  <a:pt x="340" y="170"/>
                </a:lnTo>
                <a:lnTo>
                  <a:pt x="340" y="170"/>
                </a:lnTo>
                <a:lnTo>
                  <a:pt x="338" y="154"/>
                </a:lnTo>
                <a:lnTo>
                  <a:pt x="336" y="136"/>
                </a:lnTo>
                <a:lnTo>
                  <a:pt x="332" y="120"/>
                </a:lnTo>
                <a:lnTo>
                  <a:pt x="326" y="104"/>
                </a:lnTo>
                <a:lnTo>
                  <a:pt x="318" y="90"/>
                </a:lnTo>
                <a:lnTo>
                  <a:pt x="310" y="76"/>
                </a:lnTo>
                <a:lnTo>
                  <a:pt x="300" y="62"/>
                </a:lnTo>
                <a:lnTo>
                  <a:pt x="290" y="50"/>
                </a:lnTo>
                <a:lnTo>
                  <a:pt x="290" y="50"/>
                </a:lnTo>
                <a:lnTo>
                  <a:pt x="278" y="38"/>
                </a:lnTo>
                <a:lnTo>
                  <a:pt x="264" y="28"/>
                </a:lnTo>
                <a:lnTo>
                  <a:pt x="250" y="20"/>
                </a:lnTo>
                <a:lnTo>
                  <a:pt x="236" y="14"/>
                </a:lnTo>
                <a:lnTo>
                  <a:pt x="220" y="8"/>
                </a:lnTo>
                <a:lnTo>
                  <a:pt x="204" y="4"/>
                </a:lnTo>
                <a:lnTo>
                  <a:pt x="186" y="0"/>
                </a:lnTo>
                <a:lnTo>
                  <a:pt x="170" y="0"/>
                </a:lnTo>
                <a:lnTo>
                  <a:pt x="170" y="0"/>
                </a:lnTo>
                <a:lnTo>
                  <a:pt x="152" y="0"/>
                </a:lnTo>
                <a:lnTo>
                  <a:pt x="134" y="4"/>
                </a:lnTo>
                <a:lnTo>
                  <a:pt x="118" y="8"/>
                </a:lnTo>
                <a:lnTo>
                  <a:pt x="102" y="14"/>
                </a:lnTo>
                <a:lnTo>
                  <a:pt x="88" y="20"/>
                </a:lnTo>
                <a:lnTo>
                  <a:pt x="74" y="28"/>
                </a:lnTo>
                <a:lnTo>
                  <a:pt x="62" y="38"/>
                </a:lnTo>
                <a:lnTo>
                  <a:pt x="48" y="50"/>
                </a:lnTo>
                <a:lnTo>
                  <a:pt x="48" y="50"/>
                </a:lnTo>
                <a:lnTo>
                  <a:pt x="38" y="62"/>
                </a:lnTo>
                <a:lnTo>
                  <a:pt x="28" y="76"/>
                </a:lnTo>
                <a:lnTo>
                  <a:pt x="20" y="90"/>
                </a:lnTo>
                <a:lnTo>
                  <a:pt x="12" y="104"/>
                </a:lnTo>
                <a:lnTo>
                  <a:pt x="6" y="120"/>
                </a:lnTo>
                <a:lnTo>
                  <a:pt x="2" y="136"/>
                </a:lnTo>
                <a:lnTo>
                  <a:pt x="0" y="154"/>
                </a:lnTo>
                <a:lnTo>
                  <a:pt x="0" y="170"/>
                </a:lnTo>
                <a:lnTo>
                  <a:pt x="0" y="170"/>
                </a:lnTo>
                <a:lnTo>
                  <a:pt x="0" y="188"/>
                </a:lnTo>
                <a:lnTo>
                  <a:pt x="2" y="206"/>
                </a:lnTo>
                <a:lnTo>
                  <a:pt x="6" y="222"/>
                </a:lnTo>
                <a:lnTo>
                  <a:pt x="12" y="238"/>
                </a:lnTo>
                <a:lnTo>
                  <a:pt x="20" y="252"/>
                </a:lnTo>
                <a:lnTo>
                  <a:pt x="28" y="266"/>
                </a:lnTo>
                <a:lnTo>
                  <a:pt x="38" y="280"/>
                </a:lnTo>
                <a:lnTo>
                  <a:pt x="48" y="292"/>
                </a:lnTo>
                <a:lnTo>
                  <a:pt x="48" y="292"/>
                </a:lnTo>
                <a:lnTo>
                  <a:pt x="62" y="302"/>
                </a:lnTo>
                <a:lnTo>
                  <a:pt x="74" y="312"/>
                </a:lnTo>
                <a:lnTo>
                  <a:pt x="88" y="322"/>
                </a:lnTo>
                <a:lnTo>
                  <a:pt x="102" y="328"/>
                </a:lnTo>
                <a:lnTo>
                  <a:pt x="118" y="334"/>
                </a:lnTo>
                <a:lnTo>
                  <a:pt x="134" y="338"/>
                </a:lnTo>
                <a:lnTo>
                  <a:pt x="152" y="340"/>
                </a:lnTo>
                <a:lnTo>
                  <a:pt x="170" y="342"/>
                </a:lnTo>
                <a:lnTo>
                  <a:pt x="170" y="342"/>
                </a:lnTo>
                <a:lnTo>
                  <a:pt x="186" y="340"/>
                </a:lnTo>
                <a:lnTo>
                  <a:pt x="204" y="338"/>
                </a:lnTo>
                <a:lnTo>
                  <a:pt x="220" y="334"/>
                </a:lnTo>
                <a:lnTo>
                  <a:pt x="236" y="328"/>
                </a:lnTo>
                <a:lnTo>
                  <a:pt x="250" y="322"/>
                </a:lnTo>
                <a:lnTo>
                  <a:pt x="264" y="312"/>
                </a:lnTo>
                <a:lnTo>
                  <a:pt x="278" y="302"/>
                </a:lnTo>
                <a:lnTo>
                  <a:pt x="290" y="292"/>
                </a:lnTo>
                <a:lnTo>
                  <a:pt x="290" y="292"/>
                </a:lnTo>
                <a:lnTo>
                  <a:pt x="300" y="280"/>
                </a:lnTo>
                <a:lnTo>
                  <a:pt x="310" y="266"/>
                </a:lnTo>
                <a:lnTo>
                  <a:pt x="318" y="252"/>
                </a:lnTo>
                <a:lnTo>
                  <a:pt x="326" y="238"/>
                </a:lnTo>
                <a:lnTo>
                  <a:pt x="332" y="222"/>
                </a:lnTo>
                <a:lnTo>
                  <a:pt x="336" y="206"/>
                </a:lnTo>
                <a:lnTo>
                  <a:pt x="338" y="188"/>
                </a:lnTo>
                <a:lnTo>
                  <a:pt x="340" y="170"/>
                </a:lnTo>
                <a:lnTo>
                  <a:pt x="328" y="1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7" name="Freeform 113">
            <a:extLst>
              <a:ext uri="{FF2B5EF4-FFF2-40B4-BE49-F238E27FC236}">
                <a16:creationId xmlns:a16="http://schemas.microsoft.com/office/drawing/2014/main" id="{DF27E40B-656F-4F29-9C2B-D96C27F1F468}"/>
              </a:ext>
            </a:extLst>
          </p:cNvPr>
          <p:cNvSpPr>
            <a:spLocks/>
          </p:cNvSpPr>
          <p:nvPr/>
        </p:nvSpPr>
        <p:spPr bwMode="auto">
          <a:xfrm>
            <a:off x="17227780" y="11843383"/>
            <a:ext cx="482600" cy="542925"/>
          </a:xfrm>
          <a:custGeom>
            <a:avLst/>
            <a:gdLst>
              <a:gd name="T0" fmla="*/ 10 w 304"/>
              <a:gd name="T1" fmla="*/ 42 h 342"/>
              <a:gd name="T2" fmla="*/ 10 w 304"/>
              <a:gd name="T3" fmla="*/ 42 h 342"/>
              <a:gd name="T4" fmla="*/ 30 w 304"/>
              <a:gd name="T5" fmla="*/ 34 h 342"/>
              <a:gd name="T6" fmla="*/ 50 w 304"/>
              <a:gd name="T7" fmla="*/ 28 h 342"/>
              <a:gd name="T8" fmla="*/ 70 w 304"/>
              <a:gd name="T9" fmla="*/ 24 h 342"/>
              <a:gd name="T10" fmla="*/ 94 w 304"/>
              <a:gd name="T11" fmla="*/ 24 h 342"/>
              <a:gd name="T12" fmla="*/ 94 w 304"/>
              <a:gd name="T13" fmla="*/ 24 h 342"/>
              <a:gd name="T14" fmla="*/ 112 w 304"/>
              <a:gd name="T15" fmla="*/ 24 h 342"/>
              <a:gd name="T16" fmla="*/ 130 w 304"/>
              <a:gd name="T17" fmla="*/ 28 h 342"/>
              <a:gd name="T18" fmla="*/ 148 w 304"/>
              <a:gd name="T19" fmla="*/ 32 h 342"/>
              <a:gd name="T20" fmla="*/ 166 w 304"/>
              <a:gd name="T21" fmla="*/ 38 h 342"/>
              <a:gd name="T22" fmla="*/ 182 w 304"/>
              <a:gd name="T23" fmla="*/ 46 h 342"/>
              <a:gd name="T24" fmla="*/ 198 w 304"/>
              <a:gd name="T25" fmla="*/ 56 h 342"/>
              <a:gd name="T26" fmla="*/ 212 w 304"/>
              <a:gd name="T27" fmla="*/ 66 h 342"/>
              <a:gd name="T28" fmla="*/ 226 w 304"/>
              <a:gd name="T29" fmla="*/ 78 h 342"/>
              <a:gd name="T30" fmla="*/ 226 w 304"/>
              <a:gd name="T31" fmla="*/ 78 h 342"/>
              <a:gd name="T32" fmla="*/ 238 w 304"/>
              <a:gd name="T33" fmla="*/ 92 h 342"/>
              <a:gd name="T34" fmla="*/ 248 w 304"/>
              <a:gd name="T35" fmla="*/ 106 h 342"/>
              <a:gd name="T36" fmla="*/ 258 w 304"/>
              <a:gd name="T37" fmla="*/ 122 h 342"/>
              <a:gd name="T38" fmla="*/ 266 w 304"/>
              <a:gd name="T39" fmla="*/ 138 h 342"/>
              <a:gd name="T40" fmla="*/ 272 w 304"/>
              <a:gd name="T41" fmla="*/ 156 h 342"/>
              <a:gd name="T42" fmla="*/ 276 w 304"/>
              <a:gd name="T43" fmla="*/ 174 h 342"/>
              <a:gd name="T44" fmla="*/ 280 w 304"/>
              <a:gd name="T45" fmla="*/ 192 h 342"/>
              <a:gd name="T46" fmla="*/ 280 w 304"/>
              <a:gd name="T47" fmla="*/ 212 h 342"/>
              <a:gd name="T48" fmla="*/ 280 w 304"/>
              <a:gd name="T49" fmla="*/ 342 h 342"/>
              <a:gd name="T50" fmla="*/ 304 w 304"/>
              <a:gd name="T51" fmla="*/ 342 h 342"/>
              <a:gd name="T52" fmla="*/ 304 w 304"/>
              <a:gd name="T53" fmla="*/ 212 h 342"/>
              <a:gd name="T54" fmla="*/ 304 w 304"/>
              <a:gd name="T55" fmla="*/ 212 h 342"/>
              <a:gd name="T56" fmla="*/ 302 w 304"/>
              <a:gd name="T57" fmla="*/ 190 h 342"/>
              <a:gd name="T58" fmla="*/ 300 w 304"/>
              <a:gd name="T59" fmla="*/ 168 h 342"/>
              <a:gd name="T60" fmla="*/ 294 w 304"/>
              <a:gd name="T61" fmla="*/ 148 h 342"/>
              <a:gd name="T62" fmla="*/ 288 w 304"/>
              <a:gd name="T63" fmla="*/ 128 h 342"/>
              <a:gd name="T64" fmla="*/ 278 w 304"/>
              <a:gd name="T65" fmla="*/ 110 h 342"/>
              <a:gd name="T66" fmla="*/ 268 w 304"/>
              <a:gd name="T67" fmla="*/ 92 h 342"/>
              <a:gd name="T68" fmla="*/ 256 w 304"/>
              <a:gd name="T69" fmla="*/ 76 h 342"/>
              <a:gd name="T70" fmla="*/ 242 w 304"/>
              <a:gd name="T71" fmla="*/ 62 h 342"/>
              <a:gd name="T72" fmla="*/ 242 w 304"/>
              <a:gd name="T73" fmla="*/ 62 h 342"/>
              <a:gd name="T74" fmla="*/ 228 w 304"/>
              <a:gd name="T75" fmla="*/ 48 h 342"/>
              <a:gd name="T76" fmla="*/ 212 w 304"/>
              <a:gd name="T77" fmla="*/ 36 h 342"/>
              <a:gd name="T78" fmla="*/ 194 w 304"/>
              <a:gd name="T79" fmla="*/ 24 h 342"/>
              <a:gd name="T80" fmla="*/ 176 w 304"/>
              <a:gd name="T81" fmla="*/ 16 h 342"/>
              <a:gd name="T82" fmla="*/ 156 w 304"/>
              <a:gd name="T83" fmla="*/ 8 h 342"/>
              <a:gd name="T84" fmla="*/ 136 w 304"/>
              <a:gd name="T85" fmla="*/ 4 h 342"/>
              <a:gd name="T86" fmla="*/ 114 w 304"/>
              <a:gd name="T87" fmla="*/ 0 h 342"/>
              <a:gd name="T88" fmla="*/ 94 w 304"/>
              <a:gd name="T89" fmla="*/ 0 h 342"/>
              <a:gd name="T90" fmla="*/ 94 w 304"/>
              <a:gd name="T91" fmla="*/ 0 h 342"/>
              <a:gd name="T92" fmla="*/ 68 w 304"/>
              <a:gd name="T93" fmla="*/ 0 h 342"/>
              <a:gd name="T94" fmla="*/ 44 w 304"/>
              <a:gd name="T95" fmla="*/ 6 h 342"/>
              <a:gd name="T96" fmla="*/ 20 w 304"/>
              <a:gd name="T97" fmla="*/ 12 h 342"/>
              <a:gd name="T98" fmla="*/ 0 w 304"/>
              <a:gd name="T99" fmla="*/ 22 h 342"/>
              <a:gd name="T100" fmla="*/ 10 w 304"/>
              <a:gd name="T101" fmla="*/ 42 h 342"/>
              <a:gd name="T102" fmla="*/ 10 w 304"/>
              <a:gd name="T103" fmla="*/ 42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04" h="342">
                <a:moveTo>
                  <a:pt x="10" y="42"/>
                </a:moveTo>
                <a:lnTo>
                  <a:pt x="10" y="42"/>
                </a:lnTo>
                <a:lnTo>
                  <a:pt x="30" y="34"/>
                </a:lnTo>
                <a:lnTo>
                  <a:pt x="50" y="28"/>
                </a:lnTo>
                <a:lnTo>
                  <a:pt x="70" y="24"/>
                </a:lnTo>
                <a:lnTo>
                  <a:pt x="94" y="24"/>
                </a:lnTo>
                <a:lnTo>
                  <a:pt x="94" y="24"/>
                </a:lnTo>
                <a:lnTo>
                  <a:pt x="112" y="24"/>
                </a:lnTo>
                <a:lnTo>
                  <a:pt x="130" y="28"/>
                </a:lnTo>
                <a:lnTo>
                  <a:pt x="148" y="32"/>
                </a:lnTo>
                <a:lnTo>
                  <a:pt x="166" y="38"/>
                </a:lnTo>
                <a:lnTo>
                  <a:pt x="182" y="46"/>
                </a:lnTo>
                <a:lnTo>
                  <a:pt x="198" y="56"/>
                </a:lnTo>
                <a:lnTo>
                  <a:pt x="212" y="66"/>
                </a:lnTo>
                <a:lnTo>
                  <a:pt x="226" y="78"/>
                </a:lnTo>
                <a:lnTo>
                  <a:pt x="226" y="78"/>
                </a:lnTo>
                <a:lnTo>
                  <a:pt x="238" y="92"/>
                </a:lnTo>
                <a:lnTo>
                  <a:pt x="248" y="106"/>
                </a:lnTo>
                <a:lnTo>
                  <a:pt x="258" y="122"/>
                </a:lnTo>
                <a:lnTo>
                  <a:pt x="266" y="138"/>
                </a:lnTo>
                <a:lnTo>
                  <a:pt x="272" y="156"/>
                </a:lnTo>
                <a:lnTo>
                  <a:pt x="276" y="174"/>
                </a:lnTo>
                <a:lnTo>
                  <a:pt x="280" y="192"/>
                </a:lnTo>
                <a:lnTo>
                  <a:pt x="280" y="212"/>
                </a:lnTo>
                <a:lnTo>
                  <a:pt x="280" y="342"/>
                </a:lnTo>
                <a:lnTo>
                  <a:pt x="304" y="342"/>
                </a:lnTo>
                <a:lnTo>
                  <a:pt x="304" y="212"/>
                </a:lnTo>
                <a:lnTo>
                  <a:pt x="304" y="212"/>
                </a:lnTo>
                <a:lnTo>
                  <a:pt x="302" y="190"/>
                </a:lnTo>
                <a:lnTo>
                  <a:pt x="300" y="168"/>
                </a:lnTo>
                <a:lnTo>
                  <a:pt x="294" y="148"/>
                </a:lnTo>
                <a:lnTo>
                  <a:pt x="288" y="128"/>
                </a:lnTo>
                <a:lnTo>
                  <a:pt x="278" y="110"/>
                </a:lnTo>
                <a:lnTo>
                  <a:pt x="268" y="92"/>
                </a:lnTo>
                <a:lnTo>
                  <a:pt x="256" y="76"/>
                </a:lnTo>
                <a:lnTo>
                  <a:pt x="242" y="62"/>
                </a:lnTo>
                <a:lnTo>
                  <a:pt x="242" y="62"/>
                </a:lnTo>
                <a:lnTo>
                  <a:pt x="228" y="48"/>
                </a:lnTo>
                <a:lnTo>
                  <a:pt x="212" y="36"/>
                </a:lnTo>
                <a:lnTo>
                  <a:pt x="194" y="24"/>
                </a:lnTo>
                <a:lnTo>
                  <a:pt x="176" y="16"/>
                </a:lnTo>
                <a:lnTo>
                  <a:pt x="156" y="8"/>
                </a:lnTo>
                <a:lnTo>
                  <a:pt x="136" y="4"/>
                </a:lnTo>
                <a:lnTo>
                  <a:pt x="114" y="0"/>
                </a:lnTo>
                <a:lnTo>
                  <a:pt x="94" y="0"/>
                </a:lnTo>
                <a:lnTo>
                  <a:pt x="94" y="0"/>
                </a:lnTo>
                <a:lnTo>
                  <a:pt x="68" y="0"/>
                </a:lnTo>
                <a:lnTo>
                  <a:pt x="44" y="6"/>
                </a:lnTo>
                <a:lnTo>
                  <a:pt x="20" y="12"/>
                </a:lnTo>
                <a:lnTo>
                  <a:pt x="0" y="22"/>
                </a:lnTo>
                <a:lnTo>
                  <a:pt x="10" y="42"/>
                </a:lnTo>
                <a:lnTo>
                  <a:pt x="10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8" name="Freeform 114">
            <a:extLst>
              <a:ext uri="{FF2B5EF4-FFF2-40B4-BE49-F238E27FC236}">
                <a16:creationId xmlns:a16="http://schemas.microsoft.com/office/drawing/2014/main" id="{748CF023-F5B3-4635-BA42-F1379062E47F}"/>
              </a:ext>
            </a:extLst>
          </p:cNvPr>
          <p:cNvSpPr>
            <a:spLocks/>
          </p:cNvSpPr>
          <p:nvPr/>
        </p:nvSpPr>
        <p:spPr bwMode="auto">
          <a:xfrm>
            <a:off x="17148405" y="11408408"/>
            <a:ext cx="463550" cy="473075"/>
          </a:xfrm>
          <a:custGeom>
            <a:avLst/>
            <a:gdLst>
              <a:gd name="T0" fmla="*/ 52 w 292"/>
              <a:gd name="T1" fmla="*/ 64 h 298"/>
              <a:gd name="T2" fmla="*/ 70 w 292"/>
              <a:gd name="T3" fmla="*/ 46 h 298"/>
              <a:gd name="T4" fmla="*/ 92 w 292"/>
              <a:gd name="T5" fmla="*/ 34 h 298"/>
              <a:gd name="T6" fmla="*/ 116 w 292"/>
              <a:gd name="T7" fmla="*/ 26 h 298"/>
              <a:gd name="T8" fmla="*/ 144 w 292"/>
              <a:gd name="T9" fmla="*/ 24 h 298"/>
              <a:gd name="T10" fmla="*/ 156 w 292"/>
              <a:gd name="T11" fmla="*/ 24 h 298"/>
              <a:gd name="T12" fmla="*/ 180 w 292"/>
              <a:gd name="T13" fmla="*/ 30 h 298"/>
              <a:gd name="T14" fmla="*/ 212 w 292"/>
              <a:gd name="T15" fmla="*/ 44 h 298"/>
              <a:gd name="T16" fmla="*/ 230 w 292"/>
              <a:gd name="T17" fmla="*/ 60 h 298"/>
              <a:gd name="T18" fmla="*/ 258 w 292"/>
              <a:gd name="T19" fmla="*/ 100 h 298"/>
              <a:gd name="T20" fmla="*/ 264 w 292"/>
              <a:gd name="T21" fmla="*/ 124 h 298"/>
              <a:gd name="T22" fmla="*/ 268 w 292"/>
              <a:gd name="T23" fmla="*/ 148 h 298"/>
              <a:gd name="T24" fmla="*/ 266 w 292"/>
              <a:gd name="T25" fmla="*/ 162 h 298"/>
              <a:gd name="T26" fmla="*/ 262 w 292"/>
              <a:gd name="T27" fmla="*/ 186 h 298"/>
              <a:gd name="T28" fmla="*/ 246 w 292"/>
              <a:gd name="T29" fmla="*/ 218 h 298"/>
              <a:gd name="T30" fmla="*/ 230 w 292"/>
              <a:gd name="T31" fmla="*/ 236 h 298"/>
              <a:gd name="T32" fmla="*/ 192 w 292"/>
              <a:gd name="T33" fmla="*/ 264 h 298"/>
              <a:gd name="T34" fmla="*/ 168 w 292"/>
              <a:gd name="T35" fmla="*/ 270 h 298"/>
              <a:gd name="T36" fmla="*/ 144 w 292"/>
              <a:gd name="T37" fmla="*/ 274 h 298"/>
              <a:gd name="T38" fmla="*/ 122 w 292"/>
              <a:gd name="T39" fmla="*/ 272 h 298"/>
              <a:gd name="T40" fmla="*/ 82 w 292"/>
              <a:gd name="T41" fmla="*/ 258 h 298"/>
              <a:gd name="T42" fmla="*/ 52 w 292"/>
              <a:gd name="T43" fmla="*/ 232 h 298"/>
              <a:gd name="T44" fmla="*/ 30 w 292"/>
              <a:gd name="T45" fmla="*/ 198 h 298"/>
              <a:gd name="T46" fmla="*/ 0 w 292"/>
              <a:gd name="T47" fmla="*/ 184 h 298"/>
              <a:gd name="T48" fmla="*/ 8 w 292"/>
              <a:gd name="T49" fmla="*/ 206 h 298"/>
              <a:gd name="T50" fmla="*/ 34 w 292"/>
              <a:gd name="T51" fmla="*/ 248 h 298"/>
              <a:gd name="T52" fmla="*/ 72 w 292"/>
              <a:gd name="T53" fmla="*/ 278 h 298"/>
              <a:gd name="T54" fmla="*/ 118 w 292"/>
              <a:gd name="T55" fmla="*/ 296 h 298"/>
              <a:gd name="T56" fmla="*/ 144 w 292"/>
              <a:gd name="T57" fmla="*/ 298 h 298"/>
              <a:gd name="T58" fmla="*/ 172 w 292"/>
              <a:gd name="T59" fmla="*/ 294 h 298"/>
              <a:gd name="T60" fmla="*/ 200 w 292"/>
              <a:gd name="T61" fmla="*/ 286 h 298"/>
              <a:gd name="T62" fmla="*/ 226 w 292"/>
              <a:gd name="T63" fmla="*/ 272 h 298"/>
              <a:gd name="T64" fmla="*/ 248 w 292"/>
              <a:gd name="T65" fmla="*/ 254 h 298"/>
              <a:gd name="T66" fmla="*/ 258 w 292"/>
              <a:gd name="T67" fmla="*/ 244 h 298"/>
              <a:gd name="T68" fmla="*/ 274 w 292"/>
              <a:gd name="T69" fmla="*/ 220 h 298"/>
              <a:gd name="T70" fmla="*/ 284 w 292"/>
              <a:gd name="T71" fmla="*/ 192 h 298"/>
              <a:gd name="T72" fmla="*/ 290 w 292"/>
              <a:gd name="T73" fmla="*/ 164 h 298"/>
              <a:gd name="T74" fmla="*/ 292 w 292"/>
              <a:gd name="T75" fmla="*/ 148 h 298"/>
              <a:gd name="T76" fmla="*/ 288 w 292"/>
              <a:gd name="T77" fmla="*/ 118 h 298"/>
              <a:gd name="T78" fmla="*/ 280 w 292"/>
              <a:gd name="T79" fmla="*/ 90 h 298"/>
              <a:gd name="T80" fmla="*/ 266 w 292"/>
              <a:gd name="T81" fmla="*/ 66 h 298"/>
              <a:gd name="T82" fmla="*/ 248 w 292"/>
              <a:gd name="T83" fmla="*/ 44 h 298"/>
              <a:gd name="T84" fmla="*/ 238 w 292"/>
              <a:gd name="T85" fmla="*/ 34 h 298"/>
              <a:gd name="T86" fmla="*/ 214 w 292"/>
              <a:gd name="T87" fmla="*/ 18 h 298"/>
              <a:gd name="T88" fmla="*/ 188 w 292"/>
              <a:gd name="T89" fmla="*/ 6 h 298"/>
              <a:gd name="T90" fmla="*/ 158 w 292"/>
              <a:gd name="T91" fmla="*/ 0 h 298"/>
              <a:gd name="T92" fmla="*/ 144 w 292"/>
              <a:gd name="T93" fmla="*/ 0 h 298"/>
              <a:gd name="T94" fmla="*/ 112 w 292"/>
              <a:gd name="T95" fmla="*/ 2 h 298"/>
              <a:gd name="T96" fmla="*/ 82 w 292"/>
              <a:gd name="T97" fmla="*/ 12 h 298"/>
              <a:gd name="T98" fmla="*/ 56 w 292"/>
              <a:gd name="T99" fmla="*/ 28 h 298"/>
              <a:gd name="T100" fmla="*/ 34 w 292"/>
              <a:gd name="T101" fmla="*/ 48 h 298"/>
              <a:gd name="T102" fmla="*/ 52 w 292"/>
              <a:gd name="T103" fmla="*/ 64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92" h="298">
                <a:moveTo>
                  <a:pt x="52" y="64"/>
                </a:moveTo>
                <a:lnTo>
                  <a:pt x="52" y="64"/>
                </a:lnTo>
                <a:lnTo>
                  <a:pt x="60" y="54"/>
                </a:lnTo>
                <a:lnTo>
                  <a:pt x="70" y="46"/>
                </a:lnTo>
                <a:lnTo>
                  <a:pt x="82" y="40"/>
                </a:lnTo>
                <a:lnTo>
                  <a:pt x="92" y="34"/>
                </a:lnTo>
                <a:lnTo>
                  <a:pt x="104" y="30"/>
                </a:lnTo>
                <a:lnTo>
                  <a:pt x="116" y="26"/>
                </a:lnTo>
                <a:lnTo>
                  <a:pt x="130" y="24"/>
                </a:lnTo>
                <a:lnTo>
                  <a:pt x="144" y="24"/>
                </a:lnTo>
                <a:lnTo>
                  <a:pt x="144" y="24"/>
                </a:lnTo>
                <a:lnTo>
                  <a:pt x="156" y="24"/>
                </a:lnTo>
                <a:lnTo>
                  <a:pt x="168" y="26"/>
                </a:lnTo>
                <a:lnTo>
                  <a:pt x="180" y="30"/>
                </a:lnTo>
                <a:lnTo>
                  <a:pt x="192" y="34"/>
                </a:lnTo>
                <a:lnTo>
                  <a:pt x="212" y="44"/>
                </a:lnTo>
                <a:lnTo>
                  <a:pt x="230" y="60"/>
                </a:lnTo>
                <a:lnTo>
                  <a:pt x="230" y="60"/>
                </a:lnTo>
                <a:lnTo>
                  <a:pt x="246" y="78"/>
                </a:lnTo>
                <a:lnTo>
                  <a:pt x="258" y="100"/>
                </a:lnTo>
                <a:lnTo>
                  <a:pt x="262" y="112"/>
                </a:lnTo>
                <a:lnTo>
                  <a:pt x="264" y="124"/>
                </a:lnTo>
                <a:lnTo>
                  <a:pt x="266" y="136"/>
                </a:lnTo>
                <a:lnTo>
                  <a:pt x="268" y="148"/>
                </a:lnTo>
                <a:lnTo>
                  <a:pt x="268" y="148"/>
                </a:lnTo>
                <a:lnTo>
                  <a:pt x="266" y="162"/>
                </a:lnTo>
                <a:lnTo>
                  <a:pt x="264" y="174"/>
                </a:lnTo>
                <a:lnTo>
                  <a:pt x="262" y="186"/>
                </a:lnTo>
                <a:lnTo>
                  <a:pt x="258" y="196"/>
                </a:lnTo>
                <a:lnTo>
                  <a:pt x="246" y="218"/>
                </a:lnTo>
                <a:lnTo>
                  <a:pt x="230" y="236"/>
                </a:lnTo>
                <a:lnTo>
                  <a:pt x="230" y="236"/>
                </a:lnTo>
                <a:lnTo>
                  <a:pt x="212" y="252"/>
                </a:lnTo>
                <a:lnTo>
                  <a:pt x="192" y="264"/>
                </a:lnTo>
                <a:lnTo>
                  <a:pt x="180" y="268"/>
                </a:lnTo>
                <a:lnTo>
                  <a:pt x="168" y="270"/>
                </a:lnTo>
                <a:lnTo>
                  <a:pt x="156" y="272"/>
                </a:lnTo>
                <a:lnTo>
                  <a:pt x="144" y="274"/>
                </a:lnTo>
                <a:lnTo>
                  <a:pt x="144" y="274"/>
                </a:lnTo>
                <a:lnTo>
                  <a:pt x="122" y="272"/>
                </a:lnTo>
                <a:lnTo>
                  <a:pt x="102" y="266"/>
                </a:lnTo>
                <a:lnTo>
                  <a:pt x="82" y="258"/>
                </a:lnTo>
                <a:lnTo>
                  <a:pt x="66" y="246"/>
                </a:lnTo>
                <a:lnTo>
                  <a:pt x="52" y="232"/>
                </a:lnTo>
                <a:lnTo>
                  <a:pt x="38" y="216"/>
                </a:lnTo>
                <a:lnTo>
                  <a:pt x="30" y="198"/>
                </a:lnTo>
                <a:lnTo>
                  <a:pt x="22" y="178"/>
                </a:lnTo>
                <a:lnTo>
                  <a:pt x="0" y="184"/>
                </a:lnTo>
                <a:lnTo>
                  <a:pt x="0" y="184"/>
                </a:lnTo>
                <a:lnTo>
                  <a:pt x="8" y="206"/>
                </a:lnTo>
                <a:lnTo>
                  <a:pt x="18" y="228"/>
                </a:lnTo>
                <a:lnTo>
                  <a:pt x="34" y="248"/>
                </a:lnTo>
                <a:lnTo>
                  <a:pt x="50" y="264"/>
                </a:lnTo>
                <a:lnTo>
                  <a:pt x="72" y="278"/>
                </a:lnTo>
                <a:lnTo>
                  <a:pt x="94" y="288"/>
                </a:lnTo>
                <a:lnTo>
                  <a:pt x="118" y="296"/>
                </a:lnTo>
                <a:lnTo>
                  <a:pt x="144" y="298"/>
                </a:lnTo>
                <a:lnTo>
                  <a:pt x="144" y="298"/>
                </a:lnTo>
                <a:lnTo>
                  <a:pt x="158" y="296"/>
                </a:lnTo>
                <a:lnTo>
                  <a:pt x="172" y="294"/>
                </a:lnTo>
                <a:lnTo>
                  <a:pt x="188" y="290"/>
                </a:lnTo>
                <a:lnTo>
                  <a:pt x="200" y="286"/>
                </a:lnTo>
                <a:lnTo>
                  <a:pt x="214" y="280"/>
                </a:lnTo>
                <a:lnTo>
                  <a:pt x="226" y="272"/>
                </a:lnTo>
                <a:lnTo>
                  <a:pt x="238" y="264"/>
                </a:lnTo>
                <a:lnTo>
                  <a:pt x="248" y="254"/>
                </a:lnTo>
                <a:lnTo>
                  <a:pt x="248" y="254"/>
                </a:lnTo>
                <a:lnTo>
                  <a:pt x="258" y="244"/>
                </a:lnTo>
                <a:lnTo>
                  <a:pt x="266" y="232"/>
                </a:lnTo>
                <a:lnTo>
                  <a:pt x="274" y="220"/>
                </a:lnTo>
                <a:lnTo>
                  <a:pt x="280" y="206"/>
                </a:lnTo>
                <a:lnTo>
                  <a:pt x="284" y="192"/>
                </a:lnTo>
                <a:lnTo>
                  <a:pt x="288" y="178"/>
                </a:lnTo>
                <a:lnTo>
                  <a:pt x="290" y="164"/>
                </a:lnTo>
                <a:lnTo>
                  <a:pt x="292" y="148"/>
                </a:lnTo>
                <a:lnTo>
                  <a:pt x="292" y="148"/>
                </a:lnTo>
                <a:lnTo>
                  <a:pt x="290" y="134"/>
                </a:lnTo>
                <a:lnTo>
                  <a:pt x="288" y="118"/>
                </a:lnTo>
                <a:lnTo>
                  <a:pt x="284" y="104"/>
                </a:lnTo>
                <a:lnTo>
                  <a:pt x="280" y="90"/>
                </a:lnTo>
                <a:lnTo>
                  <a:pt x="274" y="78"/>
                </a:lnTo>
                <a:lnTo>
                  <a:pt x="266" y="66"/>
                </a:lnTo>
                <a:lnTo>
                  <a:pt x="258" y="54"/>
                </a:lnTo>
                <a:lnTo>
                  <a:pt x="248" y="44"/>
                </a:lnTo>
                <a:lnTo>
                  <a:pt x="248" y="44"/>
                </a:lnTo>
                <a:lnTo>
                  <a:pt x="238" y="34"/>
                </a:lnTo>
                <a:lnTo>
                  <a:pt x="226" y="24"/>
                </a:lnTo>
                <a:lnTo>
                  <a:pt x="214" y="18"/>
                </a:lnTo>
                <a:lnTo>
                  <a:pt x="200" y="12"/>
                </a:lnTo>
                <a:lnTo>
                  <a:pt x="188" y="6"/>
                </a:lnTo>
                <a:lnTo>
                  <a:pt x="172" y="2"/>
                </a:lnTo>
                <a:lnTo>
                  <a:pt x="158" y="0"/>
                </a:lnTo>
                <a:lnTo>
                  <a:pt x="144" y="0"/>
                </a:lnTo>
                <a:lnTo>
                  <a:pt x="144" y="0"/>
                </a:lnTo>
                <a:lnTo>
                  <a:pt x="128" y="0"/>
                </a:lnTo>
                <a:lnTo>
                  <a:pt x="112" y="2"/>
                </a:lnTo>
                <a:lnTo>
                  <a:pt x="96" y="6"/>
                </a:lnTo>
                <a:lnTo>
                  <a:pt x="82" y="12"/>
                </a:lnTo>
                <a:lnTo>
                  <a:pt x="70" y="20"/>
                </a:lnTo>
                <a:lnTo>
                  <a:pt x="56" y="28"/>
                </a:lnTo>
                <a:lnTo>
                  <a:pt x="44" y="36"/>
                </a:lnTo>
                <a:lnTo>
                  <a:pt x="34" y="48"/>
                </a:lnTo>
                <a:lnTo>
                  <a:pt x="52" y="64"/>
                </a:lnTo>
                <a:lnTo>
                  <a:pt x="52" y="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9" name="Freeform 115">
            <a:extLst>
              <a:ext uri="{FF2B5EF4-FFF2-40B4-BE49-F238E27FC236}">
                <a16:creationId xmlns:a16="http://schemas.microsoft.com/office/drawing/2014/main" id="{5AA57FA2-1AD9-43E7-9DB8-5B10B9DBA85A}"/>
              </a:ext>
            </a:extLst>
          </p:cNvPr>
          <p:cNvSpPr>
            <a:spLocks/>
          </p:cNvSpPr>
          <p:nvPr/>
        </p:nvSpPr>
        <p:spPr bwMode="auto">
          <a:xfrm>
            <a:off x="16218130" y="11843383"/>
            <a:ext cx="485775" cy="542925"/>
          </a:xfrm>
          <a:custGeom>
            <a:avLst/>
            <a:gdLst>
              <a:gd name="T0" fmla="*/ 306 w 306"/>
              <a:gd name="T1" fmla="*/ 22 h 342"/>
              <a:gd name="T2" fmla="*/ 306 w 306"/>
              <a:gd name="T3" fmla="*/ 22 h 342"/>
              <a:gd name="T4" fmla="*/ 284 w 306"/>
              <a:gd name="T5" fmla="*/ 12 h 342"/>
              <a:gd name="T6" fmla="*/ 260 w 306"/>
              <a:gd name="T7" fmla="*/ 6 h 342"/>
              <a:gd name="T8" fmla="*/ 236 w 306"/>
              <a:gd name="T9" fmla="*/ 0 h 342"/>
              <a:gd name="T10" fmla="*/ 212 w 306"/>
              <a:gd name="T11" fmla="*/ 0 h 342"/>
              <a:gd name="T12" fmla="*/ 212 w 306"/>
              <a:gd name="T13" fmla="*/ 0 h 342"/>
              <a:gd name="T14" fmla="*/ 190 w 306"/>
              <a:gd name="T15" fmla="*/ 0 h 342"/>
              <a:gd name="T16" fmla="*/ 168 w 306"/>
              <a:gd name="T17" fmla="*/ 4 h 342"/>
              <a:gd name="T18" fmla="*/ 148 w 306"/>
              <a:gd name="T19" fmla="*/ 8 h 342"/>
              <a:gd name="T20" fmla="*/ 130 w 306"/>
              <a:gd name="T21" fmla="*/ 16 h 342"/>
              <a:gd name="T22" fmla="*/ 110 w 306"/>
              <a:gd name="T23" fmla="*/ 24 h 342"/>
              <a:gd name="T24" fmla="*/ 94 w 306"/>
              <a:gd name="T25" fmla="*/ 36 h 342"/>
              <a:gd name="T26" fmla="*/ 76 w 306"/>
              <a:gd name="T27" fmla="*/ 48 h 342"/>
              <a:gd name="T28" fmla="*/ 62 w 306"/>
              <a:gd name="T29" fmla="*/ 62 h 342"/>
              <a:gd name="T30" fmla="*/ 62 w 306"/>
              <a:gd name="T31" fmla="*/ 62 h 342"/>
              <a:gd name="T32" fmla="*/ 48 w 306"/>
              <a:gd name="T33" fmla="*/ 76 h 342"/>
              <a:gd name="T34" fmla="*/ 36 w 306"/>
              <a:gd name="T35" fmla="*/ 92 h 342"/>
              <a:gd name="T36" fmla="*/ 26 w 306"/>
              <a:gd name="T37" fmla="*/ 110 h 342"/>
              <a:gd name="T38" fmla="*/ 16 w 306"/>
              <a:gd name="T39" fmla="*/ 128 h 342"/>
              <a:gd name="T40" fmla="*/ 10 w 306"/>
              <a:gd name="T41" fmla="*/ 148 h 342"/>
              <a:gd name="T42" fmla="*/ 4 w 306"/>
              <a:gd name="T43" fmla="*/ 168 h 342"/>
              <a:gd name="T44" fmla="*/ 2 w 306"/>
              <a:gd name="T45" fmla="*/ 190 h 342"/>
              <a:gd name="T46" fmla="*/ 0 w 306"/>
              <a:gd name="T47" fmla="*/ 212 h 342"/>
              <a:gd name="T48" fmla="*/ 0 w 306"/>
              <a:gd name="T49" fmla="*/ 342 h 342"/>
              <a:gd name="T50" fmla="*/ 24 w 306"/>
              <a:gd name="T51" fmla="*/ 342 h 342"/>
              <a:gd name="T52" fmla="*/ 24 w 306"/>
              <a:gd name="T53" fmla="*/ 212 h 342"/>
              <a:gd name="T54" fmla="*/ 24 w 306"/>
              <a:gd name="T55" fmla="*/ 212 h 342"/>
              <a:gd name="T56" fmla="*/ 26 w 306"/>
              <a:gd name="T57" fmla="*/ 192 h 342"/>
              <a:gd name="T58" fmla="*/ 28 w 306"/>
              <a:gd name="T59" fmla="*/ 174 h 342"/>
              <a:gd name="T60" fmla="*/ 32 w 306"/>
              <a:gd name="T61" fmla="*/ 156 h 342"/>
              <a:gd name="T62" fmla="*/ 38 w 306"/>
              <a:gd name="T63" fmla="*/ 138 h 342"/>
              <a:gd name="T64" fmla="*/ 46 w 306"/>
              <a:gd name="T65" fmla="*/ 122 h 342"/>
              <a:gd name="T66" fmla="*/ 56 w 306"/>
              <a:gd name="T67" fmla="*/ 106 h 342"/>
              <a:gd name="T68" fmla="*/ 66 w 306"/>
              <a:gd name="T69" fmla="*/ 92 h 342"/>
              <a:gd name="T70" fmla="*/ 80 w 306"/>
              <a:gd name="T71" fmla="*/ 78 h 342"/>
              <a:gd name="T72" fmla="*/ 80 w 306"/>
              <a:gd name="T73" fmla="*/ 78 h 342"/>
              <a:gd name="T74" fmla="*/ 92 w 306"/>
              <a:gd name="T75" fmla="*/ 66 h 342"/>
              <a:gd name="T76" fmla="*/ 106 w 306"/>
              <a:gd name="T77" fmla="*/ 56 h 342"/>
              <a:gd name="T78" fmla="*/ 122 w 306"/>
              <a:gd name="T79" fmla="*/ 46 h 342"/>
              <a:gd name="T80" fmla="*/ 138 w 306"/>
              <a:gd name="T81" fmla="*/ 38 h 342"/>
              <a:gd name="T82" fmla="*/ 156 w 306"/>
              <a:gd name="T83" fmla="*/ 32 h 342"/>
              <a:gd name="T84" fmla="*/ 174 w 306"/>
              <a:gd name="T85" fmla="*/ 28 h 342"/>
              <a:gd name="T86" fmla="*/ 192 w 306"/>
              <a:gd name="T87" fmla="*/ 24 h 342"/>
              <a:gd name="T88" fmla="*/ 212 w 306"/>
              <a:gd name="T89" fmla="*/ 24 h 342"/>
              <a:gd name="T90" fmla="*/ 212 w 306"/>
              <a:gd name="T91" fmla="*/ 24 h 342"/>
              <a:gd name="T92" fmla="*/ 234 w 306"/>
              <a:gd name="T93" fmla="*/ 24 h 342"/>
              <a:gd name="T94" fmla="*/ 254 w 306"/>
              <a:gd name="T95" fmla="*/ 28 h 342"/>
              <a:gd name="T96" fmla="*/ 276 w 306"/>
              <a:gd name="T97" fmla="*/ 34 h 342"/>
              <a:gd name="T98" fmla="*/ 294 w 306"/>
              <a:gd name="T99" fmla="*/ 42 h 342"/>
              <a:gd name="T100" fmla="*/ 306 w 306"/>
              <a:gd name="T101" fmla="*/ 22 h 342"/>
              <a:gd name="T102" fmla="*/ 306 w 306"/>
              <a:gd name="T103" fmla="*/ 22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06" h="342">
                <a:moveTo>
                  <a:pt x="306" y="22"/>
                </a:moveTo>
                <a:lnTo>
                  <a:pt x="306" y="22"/>
                </a:lnTo>
                <a:lnTo>
                  <a:pt x="284" y="12"/>
                </a:lnTo>
                <a:lnTo>
                  <a:pt x="260" y="6"/>
                </a:lnTo>
                <a:lnTo>
                  <a:pt x="236" y="0"/>
                </a:lnTo>
                <a:lnTo>
                  <a:pt x="212" y="0"/>
                </a:lnTo>
                <a:lnTo>
                  <a:pt x="212" y="0"/>
                </a:lnTo>
                <a:lnTo>
                  <a:pt x="190" y="0"/>
                </a:lnTo>
                <a:lnTo>
                  <a:pt x="168" y="4"/>
                </a:lnTo>
                <a:lnTo>
                  <a:pt x="148" y="8"/>
                </a:lnTo>
                <a:lnTo>
                  <a:pt x="130" y="16"/>
                </a:lnTo>
                <a:lnTo>
                  <a:pt x="110" y="24"/>
                </a:lnTo>
                <a:lnTo>
                  <a:pt x="94" y="36"/>
                </a:lnTo>
                <a:lnTo>
                  <a:pt x="76" y="48"/>
                </a:lnTo>
                <a:lnTo>
                  <a:pt x="62" y="62"/>
                </a:lnTo>
                <a:lnTo>
                  <a:pt x="62" y="62"/>
                </a:lnTo>
                <a:lnTo>
                  <a:pt x="48" y="76"/>
                </a:lnTo>
                <a:lnTo>
                  <a:pt x="36" y="92"/>
                </a:lnTo>
                <a:lnTo>
                  <a:pt x="26" y="110"/>
                </a:lnTo>
                <a:lnTo>
                  <a:pt x="16" y="128"/>
                </a:lnTo>
                <a:lnTo>
                  <a:pt x="10" y="148"/>
                </a:lnTo>
                <a:lnTo>
                  <a:pt x="4" y="168"/>
                </a:lnTo>
                <a:lnTo>
                  <a:pt x="2" y="190"/>
                </a:lnTo>
                <a:lnTo>
                  <a:pt x="0" y="212"/>
                </a:lnTo>
                <a:lnTo>
                  <a:pt x="0" y="342"/>
                </a:lnTo>
                <a:lnTo>
                  <a:pt x="24" y="342"/>
                </a:lnTo>
                <a:lnTo>
                  <a:pt x="24" y="212"/>
                </a:lnTo>
                <a:lnTo>
                  <a:pt x="24" y="212"/>
                </a:lnTo>
                <a:lnTo>
                  <a:pt x="26" y="192"/>
                </a:lnTo>
                <a:lnTo>
                  <a:pt x="28" y="174"/>
                </a:lnTo>
                <a:lnTo>
                  <a:pt x="32" y="156"/>
                </a:lnTo>
                <a:lnTo>
                  <a:pt x="38" y="138"/>
                </a:lnTo>
                <a:lnTo>
                  <a:pt x="46" y="122"/>
                </a:lnTo>
                <a:lnTo>
                  <a:pt x="56" y="106"/>
                </a:lnTo>
                <a:lnTo>
                  <a:pt x="66" y="92"/>
                </a:lnTo>
                <a:lnTo>
                  <a:pt x="80" y="78"/>
                </a:lnTo>
                <a:lnTo>
                  <a:pt x="80" y="78"/>
                </a:lnTo>
                <a:lnTo>
                  <a:pt x="92" y="66"/>
                </a:lnTo>
                <a:lnTo>
                  <a:pt x="106" y="56"/>
                </a:lnTo>
                <a:lnTo>
                  <a:pt x="122" y="46"/>
                </a:lnTo>
                <a:lnTo>
                  <a:pt x="138" y="38"/>
                </a:lnTo>
                <a:lnTo>
                  <a:pt x="156" y="32"/>
                </a:lnTo>
                <a:lnTo>
                  <a:pt x="174" y="28"/>
                </a:lnTo>
                <a:lnTo>
                  <a:pt x="192" y="24"/>
                </a:lnTo>
                <a:lnTo>
                  <a:pt x="212" y="24"/>
                </a:lnTo>
                <a:lnTo>
                  <a:pt x="212" y="24"/>
                </a:lnTo>
                <a:lnTo>
                  <a:pt x="234" y="24"/>
                </a:lnTo>
                <a:lnTo>
                  <a:pt x="254" y="28"/>
                </a:lnTo>
                <a:lnTo>
                  <a:pt x="276" y="34"/>
                </a:lnTo>
                <a:lnTo>
                  <a:pt x="294" y="42"/>
                </a:lnTo>
                <a:lnTo>
                  <a:pt x="306" y="22"/>
                </a:lnTo>
                <a:lnTo>
                  <a:pt x="306" y="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0" name="Freeform 116">
            <a:extLst>
              <a:ext uri="{FF2B5EF4-FFF2-40B4-BE49-F238E27FC236}">
                <a16:creationId xmlns:a16="http://schemas.microsoft.com/office/drawing/2014/main" id="{9DFC5F80-5F56-4B01-858C-2374A5FDDC1D}"/>
              </a:ext>
            </a:extLst>
          </p:cNvPr>
          <p:cNvSpPr>
            <a:spLocks/>
          </p:cNvSpPr>
          <p:nvPr/>
        </p:nvSpPr>
        <p:spPr bwMode="auto">
          <a:xfrm>
            <a:off x="16319730" y="11408408"/>
            <a:ext cx="463550" cy="473075"/>
          </a:xfrm>
          <a:custGeom>
            <a:avLst/>
            <a:gdLst>
              <a:gd name="T0" fmla="*/ 256 w 292"/>
              <a:gd name="T1" fmla="*/ 48 h 298"/>
              <a:gd name="T2" fmla="*/ 234 w 292"/>
              <a:gd name="T3" fmla="*/ 28 h 298"/>
              <a:gd name="T4" fmla="*/ 208 w 292"/>
              <a:gd name="T5" fmla="*/ 12 h 298"/>
              <a:gd name="T6" fmla="*/ 178 w 292"/>
              <a:gd name="T7" fmla="*/ 2 h 298"/>
              <a:gd name="T8" fmla="*/ 148 w 292"/>
              <a:gd name="T9" fmla="*/ 0 h 298"/>
              <a:gd name="T10" fmla="*/ 132 w 292"/>
              <a:gd name="T11" fmla="*/ 0 h 298"/>
              <a:gd name="T12" fmla="*/ 104 w 292"/>
              <a:gd name="T13" fmla="*/ 6 h 298"/>
              <a:gd name="T14" fmla="*/ 76 w 292"/>
              <a:gd name="T15" fmla="*/ 18 h 298"/>
              <a:gd name="T16" fmla="*/ 54 w 292"/>
              <a:gd name="T17" fmla="*/ 34 h 298"/>
              <a:gd name="T18" fmla="*/ 42 w 292"/>
              <a:gd name="T19" fmla="*/ 44 h 298"/>
              <a:gd name="T20" fmla="*/ 24 w 292"/>
              <a:gd name="T21" fmla="*/ 66 h 298"/>
              <a:gd name="T22" fmla="*/ 10 w 292"/>
              <a:gd name="T23" fmla="*/ 90 h 298"/>
              <a:gd name="T24" fmla="*/ 2 w 292"/>
              <a:gd name="T25" fmla="*/ 118 h 298"/>
              <a:gd name="T26" fmla="*/ 0 w 292"/>
              <a:gd name="T27" fmla="*/ 148 h 298"/>
              <a:gd name="T28" fmla="*/ 0 w 292"/>
              <a:gd name="T29" fmla="*/ 164 h 298"/>
              <a:gd name="T30" fmla="*/ 6 w 292"/>
              <a:gd name="T31" fmla="*/ 192 h 298"/>
              <a:gd name="T32" fmla="*/ 18 w 292"/>
              <a:gd name="T33" fmla="*/ 220 h 298"/>
              <a:gd name="T34" fmla="*/ 32 w 292"/>
              <a:gd name="T35" fmla="*/ 244 h 298"/>
              <a:gd name="T36" fmla="*/ 42 w 292"/>
              <a:gd name="T37" fmla="*/ 254 h 298"/>
              <a:gd name="T38" fmla="*/ 64 w 292"/>
              <a:gd name="T39" fmla="*/ 272 h 298"/>
              <a:gd name="T40" fmla="*/ 90 w 292"/>
              <a:gd name="T41" fmla="*/ 286 h 298"/>
              <a:gd name="T42" fmla="*/ 118 w 292"/>
              <a:gd name="T43" fmla="*/ 294 h 298"/>
              <a:gd name="T44" fmla="*/ 148 w 292"/>
              <a:gd name="T45" fmla="*/ 298 h 298"/>
              <a:gd name="T46" fmla="*/ 172 w 292"/>
              <a:gd name="T47" fmla="*/ 296 h 298"/>
              <a:gd name="T48" fmla="*/ 220 w 292"/>
              <a:gd name="T49" fmla="*/ 278 h 298"/>
              <a:gd name="T50" fmla="*/ 258 w 292"/>
              <a:gd name="T51" fmla="*/ 248 h 298"/>
              <a:gd name="T52" fmla="*/ 284 w 292"/>
              <a:gd name="T53" fmla="*/ 206 h 298"/>
              <a:gd name="T54" fmla="*/ 268 w 292"/>
              <a:gd name="T55" fmla="*/ 178 h 298"/>
              <a:gd name="T56" fmla="*/ 262 w 292"/>
              <a:gd name="T57" fmla="*/ 198 h 298"/>
              <a:gd name="T58" fmla="*/ 240 w 292"/>
              <a:gd name="T59" fmla="*/ 232 h 298"/>
              <a:gd name="T60" fmla="*/ 208 w 292"/>
              <a:gd name="T61" fmla="*/ 258 h 298"/>
              <a:gd name="T62" fmla="*/ 168 w 292"/>
              <a:gd name="T63" fmla="*/ 272 h 298"/>
              <a:gd name="T64" fmla="*/ 148 w 292"/>
              <a:gd name="T65" fmla="*/ 274 h 298"/>
              <a:gd name="T66" fmla="*/ 122 w 292"/>
              <a:gd name="T67" fmla="*/ 270 h 298"/>
              <a:gd name="T68" fmla="*/ 98 w 292"/>
              <a:gd name="T69" fmla="*/ 264 h 298"/>
              <a:gd name="T70" fmla="*/ 60 w 292"/>
              <a:gd name="T71" fmla="*/ 236 h 298"/>
              <a:gd name="T72" fmla="*/ 44 w 292"/>
              <a:gd name="T73" fmla="*/ 218 h 298"/>
              <a:gd name="T74" fmla="*/ 28 w 292"/>
              <a:gd name="T75" fmla="*/ 186 h 298"/>
              <a:gd name="T76" fmla="*/ 24 w 292"/>
              <a:gd name="T77" fmla="*/ 162 h 298"/>
              <a:gd name="T78" fmla="*/ 24 w 292"/>
              <a:gd name="T79" fmla="*/ 148 h 298"/>
              <a:gd name="T80" fmla="*/ 26 w 292"/>
              <a:gd name="T81" fmla="*/ 124 h 298"/>
              <a:gd name="T82" fmla="*/ 32 w 292"/>
              <a:gd name="T83" fmla="*/ 100 h 298"/>
              <a:gd name="T84" fmla="*/ 60 w 292"/>
              <a:gd name="T85" fmla="*/ 60 h 298"/>
              <a:gd name="T86" fmla="*/ 78 w 292"/>
              <a:gd name="T87" fmla="*/ 44 h 298"/>
              <a:gd name="T88" fmla="*/ 110 w 292"/>
              <a:gd name="T89" fmla="*/ 30 h 298"/>
              <a:gd name="T90" fmla="*/ 134 w 292"/>
              <a:gd name="T91" fmla="*/ 24 h 298"/>
              <a:gd name="T92" fmla="*/ 148 w 292"/>
              <a:gd name="T93" fmla="*/ 24 h 298"/>
              <a:gd name="T94" fmla="*/ 174 w 292"/>
              <a:gd name="T95" fmla="*/ 26 h 298"/>
              <a:gd name="T96" fmla="*/ 198 w 292"/>
              <a:gd name="T97" fmla="*/ 34 h 298"/>
              <a:gd name="T98" fmla="*/ 220 w 292"/>
              <a:gd name="T99" fmla="*/ 46 h 298"/>
              <a:gd name="T100" fmla="*/ 238 w 292"/>
              <a:gd name="T101" fmla="*/ 64 h 298"/>
              <a:gd name="T102" fmla="*/ 256 w 292"/>
              <a:gd name="T103" fmla="*/ 4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92" h="298">
                <a:moveTo>
                  <a:pt x="256" y="48"/>
                </a:moveTo>
                <a:lnTo>
                  <a:pt x="256" y="48"/>
                </a:lnTo>
                <a:lnTo>
                  <a:pt x="246" y="36"/>
                </a:lnTo>
                <a:lnTo>
                  <a:pt x="234" y="28"/>
                </a:lnTo>
                <a:lnTo>
                  <a:pt x="222" y="20"/>
                </a:lnTo>
                <a:lnTo>
                  <a:pt x="208" y="12"/>
                </a:lnTo>
                <a:lnTo>
                  <a:pt x="194" y="6"/>
                </a:lnTo>
                <a:lnTo>
                  <a:pt x="178" y="2"/>
                </a:lnTo>
                <a:lnTo>
                  <a:pt x="164" y="0"/>
                </a:lnTo>
                <a:lnTo>
                  <a:pt x="148" y="0"/>
                </a:lnTo>
                <a:lnTo>
                  <a:pt x="148" y="0"/>
                </a:lnTo>
                <a:lnTo>
                  <a:pt x="132" y="0"/>
                </a:lnTo>
                <a:lnTo>
                  <a:pt x="118" y="2"/>
                </a:lnTo>
                <a:lnTo>
                  <a:pt x="104" y="6"/>
                </a:lnTo>
                <a:lnTo>
                  <a:pt x="90" y="12"/>
                </a:lnTo>
                <a:lnTo>
                  <a:pt x="76" y="18"/>
                </a:lnTo>
                <a:lnTo>
                  <a:pt x="64" y="24"/>
                </a:lnTo>
                <a:lnTo>
                  <a:pt x="54" y="34"/>
                </a:lnTo>
                <a:lnTo>
                  <a:pt x="42" y="44"/>
                </a:lnTo>
                <a:lnTo>
                  <a:pt x="42" y="44"/>
                </a:lnTo>
                <a:lnTo>
                  <a:pt x="32" y="54"/>
                </a:lnTo>
                <a:lnTo>
                  <a:pt x="24" y="66"/>
                </a:lnTo>
                <a:lnTo>
                  <a:pt x="18" y="78"/>
                </a:lnTo>
                <a:lnTo>
                  <a:pt x="10" y="90"/>
                </a:lnTo>
                <a:lnTo>
                  <a:pt x="6" y="104"/>
                </a:lnTo>
                <a:lnTo>
                  <a:pt x="2" y="118"/>
                </a:lnTo>
                <a:lnTo>
                  <a:pt x="0" y="134"/>
                </a:lnTo>
                <a:lnTo>
                  <a:pt x="0" y="148"/>
                </a:lnTo>
                <a:lnTo>
                  <a:pt x="0" y="148"/>
                </a:lnTo>
                <a:lnTo>
                  <a:pt x="0" y="164"/>
                </a:lnTo>
                <a:lnTo>
                  <a:pt x="2" y="178"/>
                </a:lnTo>
                <a:lnTo>
                  <a:pt x="6" y="192"/>
                </a:lnTo>
                <a:lnTo>
                  <a:pt x="10" y="206"/>
                </a:lnTo>
                <a:lnTo>
                  <a:pt x="18" y="220"/>
                </a:lnTo>
                <a:lnTo>
                  <a:pt x="24" y="232"/>
                </a:lnTo>
                <a:lnTo>
                  <a:pt x="32" y="244"/>
                </a:lnTo>
                <a:lnTo>
                  <a:pt x="42" y="254"/>
                </a:lnTo>
                <a:lnTo>
                  <a:pt x="42" y="254"/>
                </a:lnTo>
                <a:lnTo>
                  <a:pt x="54" y="264"/>
                </a:lnTo>
                <a:lnTo>
                  <a:pt x="64" y="272"/>
                </a:lnTo>
                <a:lnTo>
                  <a:pt x="76" y="280"/>
                </a:lnTo>
                <a:lnTo>
                  <a:pt x="90" y="286"/>
                </a:lnTo>
                <a:lnTo>
                  <a:pt x="104" y="290"/>
                </a:lnTo>
                <a:lnTo>
                  <a:pt x="118" y="294"/>
                </a:lnTo>
                <a:lnTo>
                  <a:pt x="132" y="296"/>
                </a:lnTo>
                <a:lnTo>
                  <a:pt x="148" y="298"/>
                </a:lnTo>
                <a:lnTo>
                  <a:pt x="148" y="298"/>
                </a:lnTo>
                <a:lnTo>
                  <a:pt x="172" y="296"/>
                </a:lnTo>
                <a:lnTo>
                  <a:pt x="196" y="288"/>
                </a:lnTo>
                <a:lnTo>
                  <a:pt x="220" y="278"/>
                </a:lnTo>
                <a:lnTo>
                  <a:pt x="240" y="264"/>
                </a:lnTo>
                <a:lnTo>
                  <a:pt x="258" y="248"/>
                </a:lnTo>
                <a:lnTo>
                  <a:pt x="272" y="228"/>
                </a:lnTo>
                <a:lnTo>
                  <a:pt x="284" y="206"/>
                </a:lnTo>
                <a:lnTo>
                  <a:pt x="292" y="184"/>
                </a:lnTo>
                <a:lnTo>
                  <a:pt x="268" y="178"/>
                </a:lnTo>
                <a:lnTo>
                  <a:pt x="268" y="178"/>
                </a:lnTo>
                <a:lnTo>
                  <a:pt x="262" y="198"/>
                </a:lnTo>
                <a:lnTo>
                  <a:pt x="252" y="216"/>
                </a:lnTo>
                <a:lnTo>
                  <a:pt x="240" y="232"/>
                </a:lnTo>
                <a:lnTo>
                  <a:pt x="224" y="246"/>
                </a:lnTo>
                <a:lnTo>
                  <a:pt x="208" y="258"/>
                </a:lnTo>
                <a:lnTo>
                  <a:pt x="188" y="266"/>
                </a:lnTo>
                <a:lnTo>
                  <a:pt x="168" y="272"/>
                </a:lnTo>
                <a:lnTo>
                  <a:pt x="148" y="274"/>
                </a:lnTo>
                <a:lnTo>
                  <a:pt x="148" y="274"/>
                </a:lnTo>
                <a:lnTo>
                  <a:pt x="134" y="272"/>
                </a:lnTo>
                <a:lnTo>
                  <a:pt x="122" y="270"/>
                </a:lnTo>
                <a:lnTo>
                  <a:pt x="110" y="268"/>
                </a:lnTo>
                <a:lnTo>
                  <a:pt x="98" y="264"/>
                </a:lnTo>
                <a:lnTo>
                  <a:pt x="78" y="252"/>
                </a:lnTo>
                <a:lnTo>
                  <a:pt x="60" y="236"/>
                </a:lnTo>
                <a:lnTo>
                  <a:pt x="60" y="236"/>
                </a:lnTo>
                <a:lnTo>
                  <a:pt x="44" y="218"/>
                </a:lnTo>
                <a:lnTo>
                  <a:pt x="32" y="196"/>
                </a:lnTo>
                <a:lnTo>
                  <a:pt x="28" y="186"/>
                </a:lnTo>
                <a:lnTo>
                  <a:pt x="26" y="174"/>
                </a:lnTo>
                <a:lnTo>
                  <a:pt x="24" y="162"/>
                </a:lnTo>
                <a:lnTo>
                  <a:pt x="24" y="148"/>
                </a:lnTo>
                <a:lnTo>
                  <a:pt x="24" y="148"/>
                </a:lnTo>
                <a:lnTo>
                  <a:pt x="24" y="136"/>
                </a:lnTo>
                <a:lnTo>
                  <a:pt x="26" y="124"/>
                </a:lnTo>
                <a:lnTo>
                  <a:pt x="28" y="112"/>
                </a:lnTo>
                <a:lnTo>
                  <a:pt x="32" y="100"/>
                </a:lnTo>
                <a:lnTo>
                  <a:pt x="44" y="78"/>
                </a:lnTo>
                <a:lnTo>
                  <a:pt x="60" y="60"/>
                </a:lnTo>
                <a:lnTo>
                  <a:pt x="60" y="60"/>
                </a:lnTo>
                <a:lnTo>
                  <a:pt x="78" y="44"/>
                </a:lnTo>
                <a:lnTo>
                  <a:pt x="98" y="34"/>
                </a:lnTo>
                <a:lnTo>
                  <a:pt x="110" y="30"/>
                </a:lnTo>
                <a:lnTo>
                  <a:pt x="122" y="26"/>
                </a:lnTo>
                <a:lnTo>
                  <a:pt x="134" y="24"/>
                </a:lnTo>
                <a:lnTo>
                  <a:pt x="148" y="24"/>
                </a:lnTo>
                <a:lnTo>
                  <a:pt x="148" y="24"/>
                </a:lnTo>
                <a:lnTo>
                  <a:pt x="160" y="24"/>
                </a:lnTo>
                <a:lnTo>
                  <a:pt x="174" y="26"/>
                </a:lnTo>
                <a:lnTo>
                  <a:pt x="186" y="30"/>
                </a:lnTo>
                <a:lnTo>
                  <a:pt x="198" y="34"/>
                </a:lnTo>
                <a:lnTo>
                  <a:pt x="210" y="40"/>
                </a:lnTo>
                <a:lnTo>
                  <a:pt x="220" y="46"/>
                </a:lnTo>
                <a:lnTo>
                  <a:pt x="230" y="54"/>
                </a:lnTo>
                <a:lnTo>
                  <a:pt x="238" y="64"/>
                </a:lnTo>
                <a:lnTo>
                  <a:pt x="256" y="48"/>
                </a:lnTo>
                <a:lnTo>
                  <a:pt x="256" y="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1" name="Rectangle 138">
            <a:extLst>
              <a:ext uri="{FF2B5EF4-FFF2-40B4-BE49-F238E27FC236}">
                <a16:creationId xmlns:a16="http://schemas.microsoft.com/office/drawing/2014/main" id="{867AC865-D254-4065-B151-04241C44D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2283" y="13613495"/>
            <a:ext cx="184665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000" b="1" i="0" u="none" strike="noStrike" cap="none" normalizeH="0" baseline="0" dirty="0" err="1" smtClean="0">
                <a:ln>
                  <a:noFill/>
                </a:ln>
                <a:solidFill>
                  <a:srgbClr val="BE7DBC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이지환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2" name="Freeform 139">
            <a:extLst>
              <a:ext uri="{FF2B5EF4-FFF2-40B4-BE49-F238E27FC236}">
                <a16:creationId xmlns:a16="http://schemas.microsoft.com/office/drawing/2014/main" id="{31DE7828-787B-4AE8-A4A2-11A431492583}"/>
              </a:ext>
            </a:extLst>
          </p:cNvPr>
          <p:cNvSpPr>
            <a:spLocks/>
          </p:cNvSpPr>
          <p:nvPr/>
        </p:nvSpPr>
        <p:spPr bwMode="auto">
          <a:xfrm>
            <a:off x="25088724" y="10267683"/>
            <a:ext cx="3426869" cy="3151400"/>
          </a:xfrm>
          <a:custGeom>
            <a:avLst/>
            <a:gdLst>
              <a:gd name="T0" fmla="*/ 1534 w 1534"/>
              <a:gd name="T1" fmla="*/ 812 h 1544"/>
              <a:gd name="T2" fmla="*/ 1518 w 1534"/>
              <a:gd name="T3" fmla="*/ 928 h 1544"/>
              <a:gd name="T4" fmla="*/ 1488 w 1534"/>
              <a:gd name="T5" fmla="*/ 1038 h 1544"/>
              <a:gd name="T6" fmla="*/ 1442 w 1534"/>
              <a:gd name="T7" fmla="*/ 1140 h 1544"/>
              <a:gd name="T8" fmla="*/ 1382 w 1534"/>
              <a:gd name="T9" fmla="*/ 1234 h 1544"/>
              <a:gd name="T10" fmla="*/ 1310 w 1534"/>
              <a:gd name="T11" fmla="*/ 1318 h 1544"/>
              <a:gd name="T12" fmla="*/ 1226 w 1534"/>
              <a:gd name="T13" fmla="*/ 1390 h 1544"/>
              <a:gd name="T14" fmla="*/ 1132 w 1534"/>
              <a:gd name="T15" fmla="*/ 1450 h 1544"/>
              <a:gd name="T16" fmla="*/ 1030 w 1534"/>
              <a:gd name="T17" fmla="*/ 1498 h 1544"/>
              <a:gd name="T18" fmla="*/ 922 w 1534"/>
              <a:gd name="T19" fmla="*/ 1528 h 1544"/>
              <a:gd name="T20" fmla="*/ 806 w 1534"/>
              <a:gd name="T21" fmla="*/ 1544 h 1544"/>
              <a:gd name="T22" fmla="*/ 728 w 1534"/>
              <a:gd name="T23" fmla="*/ 1544 h 1544"/>
              <a:gd name="T24" fmla="*/ 612 w 1534"/>
              <a:gd name="T25" fmla="*/ 1528 h 1544"/>
              <a:gd name="T26" fmla="*/ 504 w 1534"/>
              <a:gd name="T27" fmla="*/ 1498 h 1544"/>
              <a:gd name="T28" fmla="*/ 402 w 1534"/>
              <a:gd name="T29" fmla="*/ 1450 h 1544"/>
              <a:gd name="T30" fmla="*/ 308 w 1534"/>
              <a:gd name="T31" fmla="*/ 1390 h 1544"/>
              <a:gd name="T32" fmla="*/ 224 w 1534"/>
              <a:gd name="T33" fmla="*/ 1318 h 1544"/>
              <a:gd name="T34" fmla="*/ 152 w 1534"/>
              <a:gd name="T35" fmla="*/ 1234 h 1544"/>
              <a:gd name="T36" fmla="*/ 92 w 1534"/>
              <a:gd name="T37" fmla="*/ 1140 h 1544"/>
              <a:gd name="T38" fmla="*/ 46 w 1534"/>
              <a:gd name="T39" fmla="*/ 1038 h 1544"/>
              <a:gd name="T40" fmla="*/ 16 w 1534"/>
              <a:gd name="T41" fmla="*/ 928 h 1544"/>
              <a:gd name="T42" fmla="*/ 2 w 1534"/>
              <a:gd name="T43" fmla="*/ 812 h 1544"/>
              <a:gd name="T44" fmla="*/ 2 w 1534"/>
              <a:gd name="T45" fmla="*/ 732 h 1544"/>
              <a:gd name="T46" fmla="*/ 16 w 1534"/>
              <a:gd name="T47" fmla="*/ 616 h 1544"/>
              <a:gd name="T48" fmla="*/ 46 w 1534"/>
              <a:gd name="T49" fmla="*/ 506 h 1544"/>
              <a:gd name="T50" fmla="*/ 92 w 1534"/>
              <a:gd name="T51" fmla="*/ 404 h 1544"/>
              <a:gd name="T52" fmla="*/ 152 w 1534"/>
              <a:gd name="T53" fmla="*/ 310 h 1544"/>
              <a:gd name="T54" fmla="*/ 224 w 1534"/>
              <a:gd name="T55" fmla="*/ 226 h 1544"/>
              <a:gd name="T56" fmla="*/ 308 w 1534"/>
              <a:gd name="T57" fmla="*/ 152 h 1544"/>
              <a:gd name="T58" fmla="*/ 402 w 1534"/>
              <a:gd name="T59" fmla="*/ 92 h 1544"/>
              <a:gd name="T60" fmla="*/ 504 w 1534"/>
              <a:gd name="T61" fmla="*/ 46 h 1544"/>
              <a:gd name="T62" fmla="*/ 612 w 1534"/>
              <a:gd name="T63" fmla="*/ 16 h 1544"/>
              <a:gd name="T64" fmla="*/ 728 w 1534"/>
              <a:gd name="T65" fmla="*/ 0 h 1544"/>
              <a:gd name="T66" fmla="*/ 806 w 1534"/>
              <a:gd name="T67" fmla="*/ 0 h 1544"/>
              <a:gd name="T68" fmla="*/ 922 w 1534"/>
              <a:gd name="T69" fmla="*/ 16 h 1544"/>
              <a:gd name="T70" fmla="*/ 1030 w 1534"/>
              <a:gd name="T71" fmla="*/ 46 h 1544"/>
              <a:gd name="T72" fmla="*/ 1132 w 1534"/>
              <a:gd name="T73" fmla="*/ 92 h 1544"/>
              <a:gd name="T74" fmla="*/ 1226 w 1534"/>
              <a:gd name="T75" fmla="*/ 152 h 1544"/>
              <a:gd name="T76" fmla="*/ 1310 w 1534"/>
              <a:gd name="T77" fmla="*/ 226 h 1544"/>
              <a:gd name="T78" fmla="*/ 1382 w 1534"/>
              <a:gd name="T79" fmla="*/ 310 h 1544"/>
              <a:gd name="T80" fmla="*/ 1442 w 1534"/>
              <a:gd name="T81" fmla="*/ 404 h 1544"/>
              <a:gd name="T82" fmla="*/ 1488 w 1534"/>
              <a:gd name="T83" fmla="*/ 506 h 1544"/>
              <a:gd name="T84" fmla="*/ 1518 w 1534"/>
              <a:gd name="T85" fmla="*/ 616 h 1544"/>
              <a:gd name="T86" fmla="*/ 1534 w 1534"/>
              <a:gd name="T87" fmla="*/ 732 h 1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34" h="1544">
                <a:moveTo>
                  <a:pt x="1534" y="772"/>
                </a:moveTo>
                <a:lnTo>
                  <a:pt x="1534" y="772"/>
                </a:lnTo>
                <a:lnTo>
                  <a:pt x="1534" y="812"/>
                </a:lnTo>
                <a:lnTo>
                  <a:pt x="1530" y="850"/>
                </a:lnTo>
                <a:lnTo>
                  <a:pt x="1526" y="890"/>
                </a:lnTo>
                <a:lnTo>
                  <a:pt x="1518" y="928"/>
                </a:lnTo>
                <a:lnTo>
                  <a:pt x="1510" y="964"/>
                </a:lnTo>
                <a:lnTo>
                  <a:pt x="1500" y="1002"/>
                </a:lnTo>
                <a:lnTo>
                  <a:pt x="1488" y="1038"/>
                </a:lnTo>
                <a:lnTo>
                  <a:pt x="1474" y="1072"/>
                </a:lnTo>
                <a:lnTo>
                  <a:pt x="1458" y="1106"/>
                </a:lnTo>
                <a:lnTo>
                  <a:pt x="1442" y="1140"/>
                </a:lnTo>
                <a:lnTo>
                  <a:pt x="1424" y="1172"/>
                </a:lnTo>
                <a:lnTo>
                  <a:pt x="1404" y="1204"/>
                </a:lnTo>
                <a:lnTo>
                  <a:pt x="1382" y="1234"/>
                </a:lnTo>
                <a:lnTo>
                  <a:pt x="1360" y="1264"/>
                </a:lnTo>
                <a:lnTo>
                  <a:pt x="1334" y="1292"/>
                </a:lnTo>
                <a:lnTo>
                  <a:pt x="1310" y="1318"/>
                </a:lnTo>
                <a:lnTo>
                  <a:pt x="1282" y="1344"/>
                </a:lnTo>
                <a:lnTo>
                  <a:pt x="1256" y="1368"/>
                </a:lnTo>
                <a:lnTo>
                  <a:pt x="1226" y="1390"/>
                </a:lnTo>
                <a:lnTo>
                  <a:pt x="1196" y="1412"/>
                </a:lnTo>
                <a:lnTo>
                  <a:pt x="1164" y="1432"/>
                </a:lnTo>
                <a:lnTo>
                  <a:pt x="1132" y="1450"/>
                </a:lnTo>
                <a:lnTo>
                  <a:pt x="1100" y="1468"/>
                </a:lnTo>
                <a:lnTo>
                  <a:pt x="1066" y="1484"/>
                </a:lnTo>
                <a:lnTo>
                  <a:pt x="1030" y="1498"/>
                </a:lnTo>
                <a:lnTo>
                  <a:pt x="996" y="1510"/>
                </a:lnTo>
                <a:lnTo>
                  <a:pt x="958" y="1520"/>
                </a:lnTo>
                <a:lnTo>
                  <a:pt x="922" y="1528"/>
                </a:lnTo>
                <a:lnTo>
                  <a:pt x="884" y="1536"/>
                </a:lnTo>
                <a:lnTo>
                  <a:pt x="846" y="1540"/>
                </a:lnTo>
                <a:lnTo>
                  <a:pt x="806" y="1544"/>
                </a:lnTo>
                <a:lnTo>
                  <a:pt x="768" y="1544"/>
                </a:lnTo>
                <a:lnTo>
                  <a:pt x="768" y="1544"/>
                </a:lnTo>
                <a:lnTo>
                  <a:pt x="728" y="1544"/>
                </a:lnTo>
                <a:lnTo>
                  <a:pt x="688" y="1540"/>
                </a:lnTo>
                <a:lnTo>
                  <a:pt x="650" y="1536"/>
                </a:lnTo>
                <a:lnTo>
                  <a:pt x="612" y="1528"/>
                </a:lnTo>
                <a:lnTo>
                  <a:pt x="576" y="1520"/>
                </a:lnTo>
                <a:lnTo>
                  <a:pt x="540" y="1510"/>
                </a:lnTo>
                <a:lnTo>
                  <a:pt x="504" y="1498"/>
                </a:lnTo>
                <a:lnTo>
                  <a:pt x="468" y="1484"/>
                </a:lnTo>
                <a:lnTo>
                  <a:pt x="434" y="1468"/>
                </a:lnTo>
                <a:lnTo>
                  <a:pt x="402" y="1450"/>
                </a:lnTo>
                <a:lnTo>
                  <a:pt x="370" y="1432"/>
                </a:lnTo>
                <a:lnTo>
                  <a:pt x="338" y="1412"/>
                </a:lnTo>
                <a:lnTo>
                  <a:pt x="308" y="1390"/>
                </a:lnTo>
                <a:lnTo>
                  <a:pt x="280" y="1368"/>
                </a:lnTo>
                <a:lnTo>
                  <a:pt x="252" y="1344"/>
                </a:lnTo>
                <a:lnTo>
                  <a:pt x="224" y="1318"/>
                </a:lnTo>
                <a:lnTo>
                  <a:pt x="200" y="1292"/>
                </a:lnTo>
                <a:lnTo>
                  <a:pt x="176" y="1264"/>
                </a:lnTo>
                <a:lnTo>
                  <a:pt x="152" y="1234"/>
                </a:lnTo>
                <a:lnTo>
                  <a:pt x="132" y="1204"/>
                </a:lnTo>
                <a:lnTo>
                  <a:pt x="112" y="1172"/>
                </a:lnTo>
                <a:lnTo>
                  <a:pt x="92" y="1140"/>
                </a:lnTo>
                <a:lnTo>
                  <a:pt x="76" y="1106"/>
                </a:lnTo>
                <a:lnTo>
                  <a:pt x="60" y="1072"/>
                </a:lnTo>
                <a:lnTo>
                  <a:pt x="46" y="1038"/>
                </a:lnTo>
                <a:lnTo>
                  <a:pt x="34" y="1002"/>
                </a:lnTo>
                <a:lnTo>
                  <a:pt x="24" y="964"/>
                </a:lnTo>
                <a:lnTo>
                  <a:pt x="16" y="928"/>
                </a:lnTo>
                <a:lnTo>
                  <a:pt x="8" y="890"/>
                </a:lnTo>
                <a:lnTo>
                  <a:pt x="4" y="850"/>
                </a:lnTo>
                <a:lnTo>
                  <a:pt x="2" y="812"/>
                </a:lnTo>
                <a:lnTo>
                  <a:pt x="0" y="772"/>
                </a:lnTo>
                <a:lnTo>
                  <a:pt x="0" y="772"/>
                </a:lnTo>
                <a:lnTo>
                  <a:pt x="2" y="732"/>
                </a:lnTo>
                <a:lnTo>
                  <a:pt x="4" y="692"/>
                </a:lnTo>
                <a:lnTo>
                  <a:pt x="8" y="654"/>
                </a:lnTo>
                <a:lnTo>
                  <a:pt x="16" y="616"/>
                </a:lnTo>
                <a:lnTo>
                  <a:pt x="24" y="578"/>
                </a:lnTo>
                <a:lnTo>
                  <a:pt x="34" y="542"/>
                </a:lnTo>
                <a:lnTo>
                  <a:pt x="46" y="506"/>
                </a:lnTo>
                <a:lnTo>
                  <a:pt x="60" y="472"/>
                </a:lnTo>
                <a:lnTo>
                  <a:pt x="76" y="436"/>
                </a:lnTo>
                <a:lnTo>
                  <a:pt x="92" y="404"/>
                </a:lnTo>
                <a:lnTo>
                  <a:pt x="112" y="372"/>
                </a:lnTo>
                <a:lnTo>
                  <a:pt x="132" y="340"/>
                </a:lnTo>
                <a:lnTo>
                  <a:pt x="152" y="310"/>
                </a:lnTo>
                <a:lnTo>
                  <a:pt x="176" y="280"/>
                </a:lnTo>
                <a:lnTo>
                  <a:pt x="200" y="252"/>
                </a:lnTo>
                <a:lnTo>
                  <a:pt x="224" y="226"/>
                </a:lnTo>
                <a:lnTo>
                  <a:pt x="252" y="200"/>
                </a:lnTo>
                <a:lnTo>
                  <a:pt x="280" y="176"/>
                </a:lnTo>
                <a:lnTo>
                  <a:pt x="308" y="152"/>
                </a:lnTo>
                <a:lnTo>
                  <a:pt x="338" y="132"/>
                </a:lnTo>
                <a:lnTo>
                  <a:pt x="370" y="112"/>
                </a:lnTo>
                <a:lnTo>
                  <a:pt x="402" y="92"/>
                </a:lnTo>
                <a:lnTo>
                  <a:pt x="434" y="76"/>
                </a:lnTo>
                <a:lnTo>
                  <a:pt x="468" y="60"/>
                </a:lnTo>
                <a:lnTo>
                  <a:pt x="504" y="46"/>
                </a:lnTo>
                <a:lnTo>
                  <a:pt x="540" y="34"/>
                </a:lnTo>
                <a:lnTo>
                  <a:pt x="576" y="24"/>
                </a:lnTo>
                <a:lnTo>
                  <a:pt x="612" y="16"/>
                </a:lnTo>
                <a:lnTo>
                  <a:pt x="650" y="8"/>
                </a:lnTo>
                <a:lnTo>
                  <a:pt x="688" y="4"/>
                </a:lnTo>
                <a:lnTo>
                  <a:pt x="728" y="0"/>
                </a:lnTo>
                <a:lnTo>
                  <a:pt x="768" y="0"/>
                </a:lnTo>
                <a:lnTo>
                  <a:pt x="768" y="0"/>
                </a:lnTo>
                <a:lnTo>
                  <a:pt x="806" y="0"/>
                </a:lnTo>
                <a:lnTo>
                  <a:pt x="846" y="4"/>
                </a:lnTo>
                <a:lnTo>
                  <a:pt x="884" y="8"/>
                </a:lnTo>
                <a:lnTo>
                  <a:pt x="922" y="16"/>
                </a:lnTo>
                <a:lnTo>
                  <a:pt x="958" y="24"/>
                </a:lnTo>
                <a:lnTo>
                  <a:pt x="996" y="34"/>
                </a:lnTo>
                <a:lnTo>
                  <a:pt x="1030" y="46"/>
                </a:lnTo>
                <a:lnTo>
                  <a:pt x="1066" y="60"/>
                </a:lnTo>
                <a:lnTo>
                  <a:pt x="1100" y="76"/>
                </a:lnTo>
                <a:lnTo>
                  <a:pt x="1132" y="92"/>
                </a:lnTo>
                <a:lnTo>
                  <a:pt x="1164" y="112"/>
                </a:lnTo>
                <a:lnTo>
                  <a:pt x="1196" y="132"/>
                </a:lnTo>
                <a:lnTo>
                  <a:pt x="1226" y="152"/>
                </a:lnTo>
                <a:lnTo>
                  <a:pt x="1256" y="176"/>
                </a:lnTo>
                <a:lnTo>
                  <a:pt x="1282" y="200"/>
                </a:lnTo>
                <a:lnTo>
                  <a:pt x="1310" y="226"/>
                </a:lnTo>
                <a:lnTo>
                  <a:pt x="1334" y="252"/>
                </a:lnTo>
                <a:lnTo>
                  <a:pt x="1360" y="280"/>
                </a:lnTo>
                <a:lnTo>
                  <a:pt x="1382" y="310"/>
                </a:lnTo>
                <a:lnTo>
                  <a:pt x="1404" y="340"/>
                </a:lnTo>
                <a:lnTo>
                  <a:pt x="1424" y="372"/>
                </a:lnTo>
                <a:lnTo>
                  <a:pt x="1442" y="404"/>
                </a:lnTo>
                <a:lnTo>
                  <a:pt x="1458" y="436"/>
                </a:lnTo>
                <a:lnTo>
                  <a:pt x="1474" y="472"/>
                </a:lnTo>
                <a:lnTo>
                  <a:pt x="1488" y="506"/>
                </a:lnTo>
                <a:lnTo>
                  <a:pt x="1500" y="542"/>
                </a:lnTo>
                <a:lnTo>
                  <a:pt x="1510" y="578"/>
                </a:lnTo>
                <a:lnTo>
                  <a:pt x="1518" y="616"/>
                </a:lnTo>
                <a:lnTo>
                  <a:pt x="1526" y="654"/>
                </a:lnTo>
                <a:lnTo>
                  <a:pt x="1530" y="692"/>
                </a:lnTo>
                <a:lnTo>
                  <a:pt x="1534" y="732"/>
                </a:lnTo>
                <a:lnTo>
                  <a:pt x="1534" y="772"/>
                </a:lnTo>
                <a:lnTo>
                  <a:pt x="1534" y="772"/>
                </a:lnTo>
                <a:close/>
              </a:path>
            </a:pathLst>
          </a:custGeom>
          <a:solidFill>
            <a:srgbClr val="D3A9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3" name="Freeform 140">
            <a:extLst>
              <a:ext uri="{FF2B5EF4-FFF2-40B4-BE49-F238E27FC236}">
                <a16:creationId xmlns:a16="http://schemas.microsoft.com/office/drawing/2014/main" id="{02377708-47BF-493B-A4A6-19457B304FE1}"/>
              </a:ext>
            </a:extLst>
          </p:cNvPr>
          <p:cNvSpPr>
            <a:spLocks/>
          </p:cNvSpPr>
          <p:nvPr/>
        </p:nvSpPr>
        <p:spPr bwMode="auto">
          <a:xfrm>
            <a:off x="26286645" y="11823086"/>
            <a:ext cx="747383" cy="601869"/>
          </a:xfrm>
          <a:custGeom>
            <a:avLst/>
            <a:gdLst>
              <a:gd name="T0" fmla="*/ 24 w 486"/>
              <a:gd name="T1" fmla="*/ 244 h 396"/>
              <a:gd name="T2" fmla="*/ 26 w 486"/>
              <a:gd name="T3" fmla="*/ 222 h 396"/>
              <a:gd name="T4" fmla="*/ 34 w 486"/>
              <a:gd name="T5" fmla="*/ 178 h 396"/>
              <a:gd name="T6" fmla="*/ 52 w 486"/>
              <a:gd name="T7" fmla="*/ 140 h 396"/>
              <a:gd name="T8" fmla="*/ 74 w 486"/>
              <a:gd name="T9" fmla="*/ 104 h 396"/>
              <a:gd name="T10" fmla="*/ 88 w 486"/>
              <a:gd name="T11" fmla="*/ 88 h 396"/>
              <a:gd name="T12" fmla="*/ 122 w 486"/>
              <a:gd name="T13" fmla="*/ 62 h 396"/>
              <a:gd name="T14" fmla="*/ 158 w 486"/>
              <a:gd name="T15" fmla="*/ 42 h 396"/>
              <a:gd name="T16" fmla="*/ 200 w 486"/>
              <a:gd name="T17" fmla="*/ 28 h 396"/>
              <a:gd name="T18" fmla="*/ 244 w 486"/>
              <a:gd name="T19" fmla="*/ 24 h 396"/>
              <a:gd name="T20" fmla="*/ 266 w 486"/>
              <a:gd name="T21" fmla="*/ 24 h 396"/>
              <a:gd name="T22" fmla="*/ 308 w 486"/>
              <a:gd name="T23" fmla="*/ 34 h 396"/>
              <a:gd name="T24" fmla="*/ 348 w 486"/>
              <a:gd name="T25" fmla="*/ 50 h 396"/>
              <a:gd name="T26" fmla="*/ 384 w 486"/>
              <a:gd name="T27" fmla="*/ 74 h 396"/>
              <a:gd name="T28" fmla="*/ 398 w 486"/>
              <a:gd name="T29" fmla="*/ 88 h 396"/>
              <a:gd name="T30" fmla="*/ 426 w 486"/>
              <a:gd name="T31" fmla="*/ 122 h 396"/>
              <a:gd name="T32" fmla="*/ 446 w 486"/>
              <a:gd name="T33" fmla="*/ 158 h 396"/>
              <a:gd name="T34" fmla="*/ 458 w 486"/>
              <a:gd name="T35" fmla="*/ 200 h 396"/>
              <a:gd name="T36" fmla="*/ 462 w 486"/>
              <a:gd name="T37" fmla="*/ 244 h 396"/>
              <a:gd name="T38" fmla="*/ 486 w 486"/>
              <a:gd name="T39" fmla="*/ 396 h 396"/>
              <a:gd name="T40" fmla="*/ 486 w 486"/>
              <a:gd name="T41" fmla="*/ 244 h 396"/>
              <a:gd name="T42" fmla="*/ 482 w 486"/>
              <a:gd name="T43" fmla="*/ 196 h 396"/>
              <a:gd name="T44" fmla="*/ 468 w 486"/>
              <a:gd name="T45" fmla="*/ 150 h 396"/>
              <a:gd name="T46" fmla="*/ 446 w 486"/>
              <a:gd name="T47" fmla="*/ 108 h 396"/>
              <a:gd name="T48" fmla="*/ 416 w 486"/>
              <a:gd name="T49" fmla="*/ 72 h 396"/>
              <a:gd name="T50" fmla="*/ 398 w 486"/>
              <a:gd name="T51" fmla="*/ 56 h 396"/>
              <a:gd name="T52" fmla="*/ 360 w 486"/>
              <a:gd name="T53" fmla="*/ 30 h 396"/>
              <a:gd name="T54" fmla="*/ 316 w 486"/>
              <a:gd name="T55" fmla="*/ 10 h 396"/>
              <a:gd name="T56" fmla="*/ 268 w 486"/>
              <a:gd name="T57" fmla="*/ 2 h 396"/>
              <a:gd name="T58" fmla="*/ 244 w 486"/>
              <a:gd name="T59" fmla="*/ 0 h 396"/>
              <a:gd name="T60" fmla="*/ 194 w 486"/>
              <a:gd name="T61" fmla="*/ 4 h 396"/>
              <a:gd name="T62" fmla="*/ 150 w 486"/>
              <a:gd name="T63" fmla="*/ 20 h 396"/>
              <a:gd name="T64" fmla="*/ 108 w 486"/>
              <a:gd name="T65" fmla="*/ 42 h 396"/>
              <a:gd name="T66" fmla="*/ 72 w 486"/>
              <a:gd name="T67" fmla="*/ 72 h 396"/>
              <a:gd name="T68" fmla="*/ 56 w 486"/>
              <a:gd name="T69" fmla="*/ 88 h 396"/>
              <a:gd name="T70" fmla="*/ 30 w 486"/>
              <a:gd name="T71" fmla="*/ 128 h 396"/>
              <a:gd name="T72" fmla="*/ 12 w 486"/>
              <a:gd name="T73" fmla="*/ 172 h 396"/>
              <a:gd name="T74" fmla="*/ 2 w 486"/>
              <a:gd name="T75" fmla="*/ 220 h 396"/>
              <a:gd name="T76" fmla="*/ 0 w 486"/>
              <a:gd name="T77" fmla="*/ 396 h 396"/>
              <a:gd name="T78" fmla="*/ 24 w 486"/>
              <a:gd name="T79" fmla="*/ 396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86" h="396">
                <a:moveTo>
                  <a:pt x="24" y="396"/>
                </a:moveTo>
                <a:lnTo>
                  <a:pt x="24" y="244"/>
                </a:lnTo>
                <a:lnTo>
                  <a:pt x="24" y="244"/>
                </a:lnTo>
                <a:lnTo>
                  <a:pt x="26" y="222"/>
                </a:lnTo>
                <a:lnTo>
                  <a:pt x="30" y="200"/>
                </a:lnTo>
                <a:lnTo>
                  <a:pt x="34" y="178"/>
                </a:lnTo>
                <a:lnTo>
                  <a:pt x="42" y="158"/>
                </a:lnTo>
                <a:lnTo>
                  <a:pt x="52" y="140"/>
                </a:lnTo>
                <a:lnTo>
                  <a:pt x="62" y="122"/>
                </a:lnTo>
                <a:lnTo>
                  <a:pt x="74" y="104"/>
                </a:lnTo>
                <a:lnTo>
                  <a:pt x="88" y="88"/>
                </a:lnTo>
                <a:lnTo>
                  <a:pt x="88" y="88"/>
                </a:lnTo>
                <a:lnTo>
                  <a:pt x="104" y="74"/>
                </a:lnTo>
                <a:lnTo>
                  <a:pt x="122" y="62"/>
                </a:lnTo>
                <a:lnTo>
                  <a:pt x="140" y="50"/>
                </a:lnTo>
                <a:lnTo>
                  <a:pt x="158" y="42"/>
                </a:lnTo>
                <a:lnTo>
                  <a:pt x="178" y="34"/>
                </a:lnTo>
                <a:lnTo>
                  <a:pt x="200" y="28"/>
                </a:lnTo>
                <a:lnTo>
                  <a:pt x="222" y="24"/>
                </a:lnTo>
                <a:lnTo>
                  <a:pt x="244" y="24"/>
                </a:lnTo>
                <a:lnTo>
                  <a:pt x="244" y="24"/>
                </a:lnTo>
                <a:lnTo>
                  <a:pt x="266" y="24"/>
                </a:lnTo>
                <a:lnTo>
                  <a:pt x="288" y="28"/>
                </a:lnTo>
                <a:lnTo>
                  <a:pt x="308" y="34"/>
                </a:lnTo>
                <a:lnTo>
                  <a:pt x="330" y="42"/>
                </a:lnTo>
                <a:lnTo>
                  <a:pt x="348" y="50"/>
                </a:lnTo>
                <a:lnTo>
                  <a:pt x="366" y="62"/>
                </a:lnTo>
                <a:lnTo>
                  <a:pt x="384" y="74"/>
                </a:lnTo>
                <a:lnTo>
                  <a:pt x="398" y="88"/>
                </a:lnTo>
                <a:lnTo>
                  <a:pt x="398" y="88"/>
                </a:lnTo>
                <a:lnTo>
                  <a:pt x="412" y="104"/>
                </a:lnTo>
                <a:lnTo>
                  <a:pt x="426" y="122"/>
                </a:lnTo>
                <a:lnTo>
                  <a:pt x="436" y="140"/>
                </a:lnTo>
                <a:lnTo>
                  <a:pt x="446" y="158"/>
                </a:lnTo>
                <a:lnTo>
                  <a:pt x="454" y="178"/>
                </a:lnTo>
                <a:lnTo>
                  <a:pt x="458" y="200"/>
                </a:lnTo>
                <a:lnTo>
                  <a:pt x="462" y="222"/>
                </a:lnTo>
                <a:lnTo>
                  <a:pt x="462" y="244"/>
                </a:lnTo>
                <a:lnTo>
                  <a:pt x="462" y="396"/>
                </a:lnTo>
                <a:lnTo>
                  <a:pt x="486" y="396"/>
                </a:lnTo>
                <a:lnTo>
                  <a:pt x="486" y="244"/>
                </a:lnTo>
                <a:lnTo>
                  <a:pt x="486" y="244"/>
                </a:lnTo>
                <a:lnTo>
                  <a:pt x="486" y="220"/>
                </a:lnTo>
                <a:lnTo>
                  <a:pt x="482" y="196"/>
                </a:lnTo>
                <a:lnTo>
                  <a:pt x="476" y="172"/>
                </a:lnTo>
                <a:lnTo>
                  <a:pt x="468" y="150"/>
                </a:lnTo>
                <a:lnTo>
                  <a:pt x="458" y="128"/>
                </a:lnTo>
                <a:lnTo>
                  <a:pt x="446" y="108"/>
                </a:lnTo>
                <a:lnTo>
                  <a:pt x="432" y="88"/>
                </a:lnTo>
                <a:lnTo>
                  <a:pt x="416" y="72"/>
                </a:lnTo>
                <a:lnTo>
                  <a:pt x="416" y="72"/>
                </a:lnTo>
                <a:lnTo>
                  <a:pt x="398" y="56"/>
                </a:lnTo>
                <a:lnTo>
                  <a:pt x="380" y="42"/>
                </a:lnTo>
                <a:lnTo>
                  <a:pt x="360" y="30"/>
                </a:lnTo>
                <a:lnTo>
                  <a:pt x="338" y="20"/>
                </a:lnTo>
                <a:lnTo>
                  <a:pt x="316" y="10"/>
                </a:lnTo>
                <a:lnTo>
                  <a:pt x="292" y="4"/>
                </a:lnTo>
                <a:lnTo>
                  <a:pt x="268" y="2"/>
                </a:lnTo>
                <a:lnTo>
                  <a:pt x="244" y="0"/>
                </a:lnTo>
                <a:lnTo>
                  <a:pt x="244" y="0"/>
                </a:lnTo>
                <a:lnTo>
                  <a:pt x="218" y="2"/>
                </a:lnTo>
                <a:lnTo>
                  <a:pt x="194" y="4"/>
                </a:lnTo>
                <a:lnTo>
                  <a:pt x="172" y="10"/>
                </a:lnTo>
                <a:lnTo>
                  <a:pt x="150" y="20"/>
                </a:lnTo>
                <a:lnTo>
                  <a:pt x="128" y="30"/>
                </a:lnTo>
                <a:lnTo>
                  <a:pt x="108" y="42"/>
                </a:lnTo>
                <a:lnTo>
                  <a:pt x="90" y="56"/>
                </a:lnTo>
                <a:lnTo>
                  <a:pt x="72" y="72"/>
                </a:lnTo>
                <a:lnTo>
                  <a:pt x="72" y="72"/>
                </a:lnTo>
                <a:lnTo>
                  <a:pt x="56" y="88"/>
                </a:lnTo>
                <a:lnTo>
                  <a:pt x="42" y="108"/>
                </a:lnTo>
                <a:lnTo>
                  <a:pt x="30" y="128"/>
                </a:lnTo>
                <a:lnTo>
                  <a:pt x="20" y="150"/>
                </a:lnTo>
                <a:lnTo>
                  <a:pt x="12" y="172"/>
                </a:lnTo>
                <a:lnTo>
                  <a:pt x="6" y="196"/>
                </a:lnTo>
                <a:lnTo>
                  <a:pt x="2" y="220"/>
                </a:lnTo>
                <a:lnTo>
                  <a:pt x="0" y="244"/>
                </a:lnTo>
                <a:lnTo>
                  <a:pt x="0" y="396"/>
                </a:lnTo>
                <a:lnTo>
                  <a:pt x="24" y="396"/>
                </a:lnTo>
                <a:lnTo>
                  <a:pt x="24" y="39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4" name="Freeform 141">
            <a:extLst>
              <a:ext uri="{FF2B5EF4-FFF2-40B4-BE49-F238E27FC236}">
                <a16:creationId xmlns:a16="http://schemas.microsoft.com/office/drawing/2014/main" id="{970B634F-F804-4866-8F33-1F5876DF3C15}"/>
              </a:ext>
            </a:extLst>
          </p:cNvPr>
          <p:cNvSpPr>
            <a:spLocks/>
          </p:cNvSpPr>
          <p:nvPr/>
        </p:nvSpPr>
        <p:spPr bwMode="auto">
          <a:xfrm>
            <a:off x="26396866" y="11318262"/>
            <a:ext cx="522861" cy="519796"/>
          </a:xfrm>
          <a:custGeom>
            <a:avLst/>
            <a:gdLst>
              <a:gd name="T0" fmla="*/ 316 w 340"/>
              <a:gd name="T1" fmla="*/ 170 h 342"/>
              <a:gd name="T2" fmla="*/ 310 w 340"/>
              <a:gd name="T3" fmla="*/ 214 h 342"/>
              <a:gd name="T4" fmla="*/ 290 w 340"/>
              <a:gd name="T5" fmla="*/ 252 h 342"/>
              <a:gd name="T6" fmla="*/ 272 w 340"/>
              <a:gd name="T7" fmla="*/ 274 h 342"/>
              <a:gd name="T8" fmla="*/ 240 w 340"/>
              <a:gd name="T9" fmla="*/ 300 h 342"/>
              <a:gd name="T10" fmla="*/ 200 w 340"/>
              <a:gd name="T11" fmla="*/ 314 h 342"/>
              <a:gd name="T12" fmla="*/ 170 w 340"/>
              <a:gd name="T13" fmla="*/ 318 h 342"/>
              <a:gd name="T14" fmla="*/ 126 w 340"/>
              <a:gd name="T15" fmla="*/ 312 h 342"/>
              <a:gd name="T16" fmla="*/ 88 w 340"/>
              <a:gd name="T17" fmla="*/ 292 h 342"/>
              <a:gd name="T18" fmla="*/ 66 w 340"/>
              <a:gd name="T19" fmla="*/ 274 h 342"/>
              <a:gd name="T20" fmla="*/ 42 w 340"/>
              <a:gd name="T21" fmla="*/ 240 h 342"/>
              <a:gd name="T22" fmla="*/ 26 w 340"/>
              <a:gd name="T23" fmla="*/ 200 h 342"/>
              <a:gd name="T24" fmla="*/ 24 w 340"/>
              <a:gd name="T25" fmla="*/ 170 h 342"/>
              <a:gd name="T26" fmla="*/ 30 w 340"/>
              <a:gd name="T27" fmla="*/ 126 h 342"/>
              <a:gd name="T28" fmla="*/ 48 w 340"/>
              <a:gd name="T29" fmla="*/ 88 h 342"/>
              <a:gd name="T30" fmla="*/ 66 w 340"/>
              <a:gd name="T31" fmla="*/ 66 h 342"/>
              <a:gd name="T32" fmla="*/ 100 w 340"/>
              <a:gd name="T33" fmla="*/ 42 h 342"/>
              <a:gd name="T34" fmla="*/ 140 w 340"/>
              <a:gd name="T35" fmla="*/ 26 h 342"/>
              <a:gd name="T36" fmla="*/ 170 w 340"/>
              <a:gd name="T37" fmla="*/ 24 h 342"/>
              <a:gd name="T38" fmla="*/ 214 w 340"/>
              <a:gd name="T39" fmla="*/ 30 h 342"/>
              <a:gd name="T40" fmla="*/ 252 w 340"/>
              <a:gd name="T41" fmla="*/ 48 h 342"/>
              <a:gd name="T42" fmla="*/ 272 w 340"/>
              <a:gd name="T43" fmla="*/ 66 h 342"/>
              <a:gd name="T44" fmla="*/ 298 w 340"/>
              <a:gd name="T45" fmla="*/ 100 h 342"/>
              <a:gd name="T46" fmla="*/ 312 w 340"/>
              <a:gd name="T47" fmla="*/ 142 h 342"/>
              <a:gd name="T48" fmla="*/ 328 w 340"/>
              <a:gd name="T49" fmla="*/ 170 h 342"/>
              <a:gd name="T50" fmla="*/ 338 w 340"/>
              <a:gd name="T51" fmla="*/ 154 h 342"/>
              <a:gd name="T52" fmla="*/ 326 w 340"/>
              <a:gd name="T53" fmla="*/ 104 h 342"/>
              <a:gd name="T54" fmla="*/ 300 w 340"/>
              <a:gd name="T55" fmla="*/ 62 h 342"/>
              <a:gd name="T56" fmla="*/ 278 w 340"/>
              <a:gd name="T57" fmla="*/ 38 h 342"/>
              <a:gd name="T58" fmla="*/ 236 w 340"/>
              <a:gd name="T59" fmla="*/ 14 h 342"/>
              <a:gd name="T60" fmla="*/ 188 w 340"/>
              <a:gd name="T61" fmla="*/ 0 h 342"/>
              <a:gd name="T62" fmla="*/ 152 w 340"/>
              <a:gd name="T63" fmla="*/ 0 h 342"/>
              <a:gd name="T64" fmla="*/ 104 w 340"/>
              <a:gd name="T65" fmla="*/ 14 h 342"/>
              <a:gd name="T66" fmla="*/ 62 w 340"/>
              <a:gd name="T67" fmla="*/ 38 h 342"/>
              <a:gd name="T68" fmla="*/ 38 w 340"/>
              <a:gd name="T69" fmla="*/ 62 h 342"/>
              <a:gd name="T70" fmla="*/ 14 w 340"/>
              <a:gd name="T71" fmla="*/ 104 h 342"/>
              <a:gd name="T72" fmla="*/ 0 w 340"/>
              <a:gd name="T73" fmla="*/ 154 h 342"/>
              <a:gd name="T74" fmla="*/ 0 w 340"/>
              <a:gd name="T75" fmla="*/ 188 h 342"/>
              <a:gd name="T76" fmla="*/ 14 w 340"/>
              <a:gd name="T77" fmla="*/ 238 h 342"/>
              <a:gd name="T78" fmla="*/ 38 w 340"/>
              <a:gd name="T79" fmla="*/ 280 h 342"/>
              <a:gd name="T80" fmla="*/ 62 w 340"/>
              <a:gd name="T81" fmla="*/ 302 h 342"/>
              <a:gd name="T82" fmla="*/ 104 w 340"/>
              <a:gd name="T83" fmla="*/ 328 h 342"/>
              <a:gd name="T84" fmla="*/ 152 w 340"/>
              <a:gd name="T85" fmla="*/ 340 h 342"/>
              <a:gd name="T86" fmla="*/ 188 w 340"/>
              <a:gd name="T87" fmla="*/ 340 h 342"/>
              <a:gd name="T88" fmla="*/ 236 w 340"/>
              <a:gd name="T89" fmla="*/ 328 h 342"/>
              <a:gd name="T90" fmla="*/ 278 w 340"/>
              <a:gd name="T91" fmla="*/ 302 h 342"/>
              <a:gd name="T92" fmla="*/ 300 w 340"/>
              <a:gd name="T93" fmla="*/ 280 h 342"/>
              <a:gd name="T94" fmla="*/ 326 w 340"/>
              <a:gd name="T95" fmla="*/ 238 h 342"/>
              <a:gd name="T96" fmla="*/ 338 w 340"/>
              <a:gd name="T97" fmla="*/ 188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0" h="342">
                <a:moveTo>
                  <a:pt x="328" y="170"/>
                </a:moveTo>
                <a:lnTo>
                  <a:pt x="316" y="170"/>
                </a:lnTo>
                <a:lnTo>
                  <a:pt x="316" y="170"/>
                </a:lnTo>
                <a:lnTo>
                  <a:pt x="316" y="186"/>
                </a:lnTo>
                <a:lnTo>
                  <a:pt x="312" y="200"/>
                </a:lnTo>
                <a:lnTo>
                  <a:pt x="310" y="214"/>
                </a:lnTo>
                <a:lnTo>
                  <a:pt x="304" y="228"/>
                </a:lnTo>
                <a:lnTo>
                  <a:pt x="298" y="240"/>
                </a:lnTo>
                <a:lnTo>
                  <a:pt x="290" y="252"/>
                </a:lnTo>
                <a:lnTo>
                  <a:pt x="282" y="264"/>
                </a:lnTo>
                <a:lnTo>
                  <a:pt x="272" y="274"/>
                </a:lnTo>
                <a:lnTo>
                  <a:pt x="272" y="274"/>
                </a:lnTo>
                <a:lnTo>
                  <a:pt x="262" y="284"/>
                </a:lnTo>
                <a:lnTo>
                  <a:pt x="252" y="292"/>
                </a:lnTo>
                <a:lnTo>
                  <a:pt x="240" y="300"/>
                </a:lnTo>
                <a:lnTo>
                  <a:pt x="226" y="306"/>
                </a:lnTo>
                <a:lnTo>
                  <a:pt x="214" y="312"/>
                </a:lnTo>
                <a:lnTo>
                  <a:pt x="200" y="314"/>
                </a:lnTo>
                <a:lnTo>
                  <a:pt x="184" y="318"/>
                </a:lnTo>
                <a:lnTo>
                  <a:pt x="170" y="318"/>
                </a:lnTo>
                <a:lnTo>
                  <a:pt x="170" y="318"/>
                </a:lnTo>
                <a:lnTo>
                  <a:pt x="154" y="318"/>
                </a:lnTo>
                <a:lnTo>
                  <a:pt x="140" y="314"/>
                </a:lnTo>
                <a:lnTo>
                  <a:pt x="126" y="312"/>
                </a:lnTo>
                <a:lnTo>
                  <a:pt x="114" y="306"/>
                </a:lnTo>
                <a:lnTo>
                  <a:pt x="100" y="300"/>
                </a:lnTo>
                <a:lnTo>
                  <a:pt x="88" y="292"/>
                </a:lnTo>
                <a:lnTo>
                  <a:pt x="76" y="284"/>
                </a:lnTo>
                <a:lnTo>
                  <a:pt x="66" y="274"/>
                </a:lnTo>
                <a:lnTo>
                  <a:pt x="66" y="274"/>
                </a:lnTo>
                <a:lnTo>
                  <a:pt x="58" y="264"/>
                </a:lnTo>
                <a:lnTo>
                  <a:pt x="48" y="252"/>
                </a:lnTo>
                <a:lnTo>
                  <a:pt x="42" y="240"/>
                </a:lnTo>
                <a:lnTo>
                  <a:pt x="36" y="228"/>
                </a:lnTo>
                <a:lnTo>
                  <a:pt x="30" y="214"/>
                </a:lnTo>
                <a:lnTo>
                  <a:pt x="26" y="200"/>
                </a:lnTo>
                <a:lnTo>
                  <a:pt x="24" y="186"/>
                </a:lnTo>
                <a:lnTo>
                  <a:pt x="24" y="170"/>
                </a:lnTo>
                <a:lnTo>
                  <a:pt x="24" y="170"/>
                </a:lnTo>
                <a:lnTo>
                  <a:pt x="24" y="156"/>
                </a:lnTo>
                <a:lnTo>
                  <a:pt x="26" y="142"/>
                </a:lnTo>
                <a:lnTo>
                  <a:pt x="30" y="126"/>
                </a:lnTo>
                <a:lnTo>
                  <a:pt x="36" y="114"/>
                </a:lnTo>
                <a:lnTo>
                  <a:pt x="42" y="100"/>
                </a:lnTo>
                <a:lnTo>
                  <a:pt x="48" y="88"/>
                </a:lnTo>
                <a:lnTo>
                  <a:pt x="58" y="78"/>
                </a:lnTo>
                <a:lnTo>
                  <a:pt x="66" y="66"/>
                </a:lnTo>
                <a:lnTo>
                  <a:pt x="66" y="66"/>
                </a:lnTo>
                <a:lnTo>
                  <a:pt x="76" y="58"/>
                </a:lnTo>
                <a:lnTo>
                  <a:pt x="88" y="48"/>
                </a:lnTo>
                <a:lnTo>
                  <a:pt x="100" y="42"/>
                </a:lnTo>
                <a:lnTo>
                  <a:pt x="114" y="36"/>
                </a:lnTo>
                <a:lnTo>
                  <a:pt x="126" y="30"/>
                </a:lnTo>
                <a:lnTo>
                  <a:pt x="140" y="26"/>
                </a:lnTo>
                <a:lnTo>
                  <a:pt x="154" y="24"/>
                </a:lnTo>
                <a:lnTo>
                  <a:pt x="170" y="24"/>
                </a:lnTo>
                <a:lnTo>
                  <a:pt x="170" y="24"/>
                </a:lnTo>
                <a:lnTo>
                  <a:pt x="184" y="24"/>
                </a:lnTo>
                <a:lnTo>
                  <a:pt x="200" y="26"/>
                </a:lnTo>
                <a:lnTo>
                  <a:pt x="214" y="30"/>
                </a:lnTo>
                <a:lnTo>
                  <a:pt x="226" y="36"/>
                </a:lnTo>
                <a:lnTo>
                  <a:pt x="240" y="42"/>
                </a:lnTo>
                <a:lnTo>
                  <a:pt x="252" y="48"/>
                </a:lnTo>
                <a:lnTo>
                  <a:pt x="262" y="58"/>
                </a:lnTo>
                <a:lnTo>
                  <a:pt x="272" y="66"/>
                </a:lnTo>
                <a:lnTo>
                  <a:pt x="272" y="66"/>
                </a:lnTo>
                <a:lnTo>
                  <a:pt x="282" y="78"/>
                </a:lnTo>
                <a:lnTo>
                  <a:pt x="290" y="88"/>
                </a:lnTo>
                <a:lnTo>
                  <a:pt x="298" y="100"/>
                </a:lnTo>
                <a:lnTo>
                  <a:pt x="304" y="114"/>
                </a:lnTo>
                <a:lnTo>
                  <a:pt x="310" y="126"/>
                </a:lnTo>
                <a:lnTo>
                  <a:pt x="312" y="142"/>
                </a:lnTo>
                <a:lnTo>
                  <a:pt x="316" y="156"/>
                </a:lnTo>
                <a:lnTo>
                  <a:pt x="316" y="170"/>
                </a:lnTo>
                <a:lnTo>
                  <a:pt x="328" y="170"/>
                </a:lnTo>
                <a:lnTo>
                  <a:pt x="340" y="170"/>
                </a:lnTo>
                <a:lnTo>
                  <a:pt x="340" y="170"/>
                </a:lnTo>
                <a:lnTo>
                  <a:pt x="338" y="154"/>
                </a:lnTo>
                <a:lnTo>
                  <a:pt x="336" y="136"/>
                </a:lnTo>
                <a:lnTo>
                  <a:pt x="332" y="120"/>
                </a:lnTo>
                <a:lnTo>
                  <a:pt x="326" y="104"/>
                </a:lnTo>
                <a:lnTo>
                  <a:pt x="320" y="90"/>
                </a:lnTo>
                <a:lnTo>
                  <a:pt x="310" y="76"/>
                </a:lnTo>
                <a:lnTo>
                  <a:pt x="300" y="62"/>
                </a:lnTo>
                <a:lnTo>
                  <a:pt x="290" y="50"/>
                </a:lnTo>
                <a:lnTo>
                  <a:pt x="290" y="50"/>
                </a:lnTo>
                <a:lnTo>
                  <a:pt x="278" y="38"/>
                </a:lnTo>
                <a:lnTo>
                  <a:pt x="264" y="28"/>
                </a:lnTo>
                <a:lnTo>
                  <a:pt x="250" y="20"/>
                </a:lnTo>
                <a:lnTo>
                  <a:pt x="236" y="14"/>
                </a:lnTo>
                <a:lnTo>
                  <a:pt x="220" y="8"/>
                </a:lnTo>
                <a:lnTo>
                  <a:pt x="204" y="4"/>
                </a:lnTo>
                <a:lnTo>
                  <a:pt x="188" y="0"/>
                </a:lnTo>
                <a:lnTo>
                  <a:pt x="170" y="0"/>
                </a:lnTo>
                <a:lnTo>
                  <a:pt x="170" y="0"/>
                </a:lnTo>
                <a:lnTo>
                  <a:pt x="152" y="0"/>
                </a:lnTo>
                <a:lnTo>
                  <a:pt x="136" y="4"/>
                </a:lnTo>
                <a:lnTo>
                  <a:pt x="120" y="8"/>
                </a:lnTo>
                <a:lnTo>
                  <a:pt x="104" y="14"/>
                </a:lnTo>
                <a:lnTo>
                  <a:pt x="88" y="20"/>
                </a:lnTo>
                <a:lnTo>
                  <a:pt x="74" y="28"/>
                </a:lnTo>
                <a:lnTo>
                  <a:pt x="62" y="38"/>
                </a:lnTo>
                <a:lnTo>
                  <a:pt x="50" y="50"/>
                </a:lnTo>
                <a:lnTo>
                  <a:pt x="50" y="50"/>
                </a:lnTo>
                <a:lnTo>
                  <a:pt x="38" y="62"/>
                </a:lnTo>
                <a:lnTo>
                  <a:pt x="28" y="76"/>
                </a:lnTo>
                <a:lnTo>
                  <a:pt x="20" y="90"/>
                </a:lnTo>
                <a:lnTo>
                  <a:pt x="14" y="104"/>
                </a:lnTo>
                <a:lnTo>
                  <a:pt x="8" y="120"/>
                </a:lnTo>
                <a:lnTo>
                  <a:pt x="4" y="136"/>
                </a:lnTo>
                <a:lnTo>
                  <a:pt x="0" y="154"/>
                </a:lnTo>
                <a:lnTo>
                  <a:pt x="0" y="170"/>
                </a:lnTo>
                <a:lnTo>
                  <a:pt x="0" y="170"/>
                </a:lnTo>
                <a:lnTo>
                  <a:pt x="0" y="188"/>
                </a:lnTo>
                <a:lnTo>
                  <a:pt x="4" y="206"/>
                </a:lnTo>
                <a:lnTo>
                  <a:pt x="8" y="222"/>
                </a:lnTo>
                <a:lnTo>
                  <a:pt x="14" y="238"/>
                </a:lnTo>
                <a:lnTo>
                  <a:pt x="20" y="252"/>
                </a:lnTo>
                <a:lnTo>
                  <a:pt x="28" y="266"/>
                </a:lnTo>
                <a:lnTo>
                  <a:pt x="38" y="280"/>
                </a:lnTo>
                <a:lnTo>
                  <a:pt x="50" y="292"/>
                </a:lnTo>
                <a:lnTo>
                  <a:pt x="50" y="292"/>
                </a:lnTo>
                <a:lnTo>
                  <a:pt x="62" y="302"/>
                </a:lnTo>
                <a:lnTo>
                  <a:pt x="74" y="312"/>
                </a:lnTo>
                <a:lnTo>
                  <a:pt x="88" y="322"/>
                </a:lnTo>
                <a:lnTo>
                  <a:pt x="104" y="328"/>
                </a:lnTo>
                <a:lnTo>
                  <a:pt x="120" y="334"/>
                </a:lnTo>
                <a:lnTo>
                  <a:pt x="136" y="338"/>
                </a:lnTo>
                <a:lnTo>
                  <a:pt x="152" y="340"/>
                </a:lnTo>
                <a:lnTo>
                  <a:pt x="170" y="342"/>
                </a:lnTo>
                <a:lnTo>
                  <a:pt x="170" y="342"/>
                </a:lnTo>
                <a:lnTo>
                  <a:pt x="188" y="340"/>
                </a:lnTo>
                <a:lnTo>
                  <a:pt x="204" y="338"/>
                </a:lnTo>
                <a:lnTo>
                  <a:pt x="220" y="334"/>
                </a:lnTo>
                <a:lnTo>
                  <a:pt x="236" y="328"/>
                </a:lnTo>
                <a:lnTo>
                  <a:pt x="250" y="322"/>
                </a:lnTo>
                <a:lnTo>
                  <a:pt x="264" y="312"/>
                </a:lnTo>
                <a:lnTo>
                  <a:pt x="278" y="302"/>
                </a:lnTo>
                <a:lnTo>
                  <a:pt x="290" y="292"/>
                </a:lnTo>
                <a:lnTo>
                  <a:pt x="290" y="292"/>
                </a:lnTo>
                <a:lnTo>
                  <a:pt x="300" y="280"/>
                </a:lnTo>
                <a:lnTo>
                  <a:pt x="310" y="266"/>
                </a:lnTo>
                <a:lnTo>
                  <a:pt x="320" y="252"/>
                </a:lnTo>
                <a:lnTo>
                  <a:pt x="326" y="238"/>
                </a:lnTo>
                <a:lnTo>
                  <a:pt x="332" y="222"/>
                </a:lnTo>
                <a:lnTo>
                  <a:pt x="336" y="206"/>
                </a:lnTo>
                <a:lnTo>
                  <a:pt x="338" y="188"/>
                </a:lnTo>
                <a:lnTo>
                  <a:pt x="340" y="170"/>
                </a:lnTo>
                <a:lnTo>
                  <a:pt x="328" y="1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5" name="Freeform 142">
            <a:extLst>
              <a:ext uri="{FF2B5EF4-FFF2-40B4-BE49-F238E27FC236}">
                <a16:creationId xmlns:a16="http://schemas.microsoft.com/office/drawing/2014/main" id="{7F5A5491-74A2-4A60-8CBE-8FDAAD954590}"/>
              </a:ext>
            </a:extLst>
          </p:cNvPr>
          <p:cNvSpPr>
            <a:spLocks/>
          </p:cNvSpPr>
          <p:nvPr/>
        </p:nvSpPr>
        <p:spPr bwMode="auto">
          <a:xfrm>
            <a:off x="26925303" y="11908812"/>
            <a:ext cx="467499" cy="519796"/>
          </a:xfrm>
          <a:custGeom>
            <a:avLst/>
            <a:gdLst>
              <a:gd name="T0" fmla="*/ 10 w 304"/>
              <a:gd name="T1" fmla="*/ 42 h 342"/>
              <a:gd name="T2" fmla="*/ 10 w 304"/>
              <a:gd name="T3" fmla="*/ 42 h 342"/>
              <a:gd name="T4" fmla="*/ 30 w 304"/>
              <a:gd name="T5" fmla="*/ 34 h 342"/>
              <a:gd name="T6" fmla="*/ 50 w 304"/>
              <a:gd name="T7" fmla="*/ 28 h 342"/>
              <a:gd name="T8" fmla="*/ 72 w 304"/>
              <a:gd name="T9" fmla="*/ 24 h 342"/>
              <a:gd name="T10" fmla="*/ 94 w 304"/>
              <a:gd name="T11" fmla="*/ 24 h 342"/>
              <a:gd name="T12" fmla="*/ 94 w 304"/>
              <a:gd name="T13" fmla="*/ 24 h 342"/>
              <a:gd name="T14" fmla="*/ 112 w 304"/>
              <a:gd name="T15" fmla="*/ 24 h 342"/>
              <a:gd name="T16" fmla="*/ 132 w 304"/>
              <a:gd name="T17" fmla="*/ 28 h 342"/>
              <a:gd name="T18" fmla="*/ 150 w 304"/>
              <a:gd name="T19" fmla="*/ 32 h 342"/>
              <a:gd name="T20" fmla="*/ 166 w 304"/>
              <a:gd name="T21" fmla="*/ 38 h 342"/>
              <a:gd name="T22" fmla="*/ 182 w 304"/>
              <a:gd name="T23" fmla="*/ 46 h 342"/>
              <a:gd name="T24" fmla="*/ 198 w 304"/>
              <a:gd name="T25" fmla="*/ 56 h 342"/>
              <a:gd name="T26" fmla="*/ 212 w 304"/>
              <a:gd name="T27" fmla="*/ 66 h 342"/>
              <a:gd name="T28" fmla="*/ 226 w 304"/>
              <a:gd name="T29" fmla="*/ 78 h 342"/>
              <a:gd name="T30" fmla="*/ 226 w 304"/>
              <a:gd name="T31" fmla="*/ 78 h 342"/>
              <a:gd name="T32" fmla="*/ 238 w 304"/>
              <a:gd name="T33" fmla="*/ 92 h 342"/>
              <a:gd name="T34" fmla="*/ 248 w 304"/>
              <a:gd name="T35" fmla="*/ 106 h 342"/>
              <a:gd name="T36" fmla="*/ 258 w 304"/>
              <a:gd name="T37" fmla="*/ 122 h 342"/>
              <a:gd name="T38" fmla="*/ 266 w 304"/>
              <a:gd name="T39" fmla="*/ 138 h 342"/>
              <a:gd name="T40" fmla="*/ 272 w 304"/>
              <a:gd name="T41" fmla="*/ 156 h 342"/>
              <a:gd name="T42" fmla="*/ 276 w 304"/>
              <a:gd name="T43" fmla="*/ 174 h 342"/>
              <a:gd name="T44" fmla="*/ 280 w 304"/>
              <a:gd name="T45" fmla="*/ 192 h 342"/>
              <a:gd name="T46" fmla="*/ 280 w 304"/>
              <a:gd name="T47" fmla="*/ 212 h 342"/>
              <a:gd name="T48" fmla="*/ 280 w 304"/>
              <a:gd name="T49" fmla="*/ 342 h 342"/>
              <a:gd name="T50" fmla="*/ 304 w 304"/>
              <a:gd name="T51" fmla="*/ 342 h 342"/>
              <a:gd name="T52" fmla="*/ 304 w 304"/>
              <a:gd name="T53" fmla="*/ 212 h 342"/>
              <a:gd name="T54" fmla="*/ 304 w 304"/>
              <a:gd name="T55" fmla="*/ 212 h 342"/>
              <a:gd name="T56" fmla="*/ 304 w 304"/>
              <a:gd name="T57" fmla="*/ 190 h 342"/>
              <a:gd name="T58" fmla="*/ 300 w 304"/>
              <a:gd name="T59" fmla="*/ 168 h 342"/>
              <a:gd name="T60" fmla="*/ 296 w 304"/>
              <a:gd name="T61" fmla="*/ 148 h 342"/>
              <a:gd name="T62" fmla="*/ 288 w 304"/>
              <a:gd name="T63" fmla="*/ 128 h 342"/>
              <a:gd name="T64" fmla="*/ 280 w 304"/>
              <a:gd name="T65" fmla="*/ 110 h 342"/>
              <a:gd name="T66" fmla="*/ 268 w 304"/>
              <a:gd name="T67" fmla="*/ 92 h 342"/>
              <a:gd name="T68" fmla="*/ 256 w 304"/>
              <a:gd name="T69" fmla="*/ 76 h 342"/>
              <a:gd name="T70" fmla="*/ 242 w 304"/>
              <a:gd name="T71" fmla="*/ 62 h 342"/>
              <a:gd name="T72" fmla="*/ 242 w 304"/>
              <a:gd name="T73" fmla="*/ 62 h 342"/>
              <a:gd name="T74" fmla="*/ 228 w 304"/>
              <a:gd name="T75" fmla="*/ 48 h 342"/>
              <a:gd name="T76" fmla="*/ 212 w 304"/>
              <a:gd name="T77" fmla="*/ 36 h 342"/>
              <a:gd name="T78" fmla="*/ 194 w 304"/>
              <a:gd name="T79" fmla="*/ 24 h 342"/>
              <a:gd name="T80" fmla="*/ 176 w 304"/>
              <a:gd name="T81" fmla="*/ 16 h 342"/>
              <a:gd name="T82" fmla="*/ 156 w 304"/>
              <a:gd name="T83" fmla="*/ 8 h 342"/>
              <a:gd name="T84" fmla="*/ 136 w 304"/>
              <a:gd name="T85" fmla="*/ 4 h 342"/>
              <a:gd name="T86" fmla="*/ 116 w 304"/>
              <a:gd name="T87" fmla="*/ 0 h 342"/>
              <a:gd name="T88" fmla="*/ 94 w 304"/>
              <a:gd name="T89" fmla="*/ 0 h 342"/>
              <a:gd name="T90" fmla="*/ 94 w 304"/>
              <a:gd name="T91" fmla="*/ 0 h 342"/>
              <a:gd name="T92" fmla="*/ 68 w 304"/>
              <a:gd name="T93" fmla="*/ 0 h 342"/>
              <a:gd name="T94" fmla="*/ 44 w 304"/>
              <a:gd name="T95" fmla="*/ 6 h 342"/>
              <a:gd name="T96" fmla="*/ 22 w 304"/>
              <a:gd name="T97" fmla="*/ 12 h 342"/>
              <a:gd name="T98" fmla="*/ 0 w 304"/>
              <a:gd name="T99" fmla="*/ 22 h 342"/>
              <a:gd name="T100" fmla="*/ 10 w 304"/>
              <a:gd name="T101" fmla="*/ 42 h 342"/>
              <a:gd name="T102" fmla="*/ 10 w 304"/>
              <a:gd name="T103" fmla="*/ 42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04" h="342">
                <a:moveTo>
                  <a:pt x="10" y="42"/>
                </a:moveTo>
                <a:lnTo>
                  <a:pt x="10" y="42"/>
                </a:lnTo>
                <a:lnTo>
                  <a:pt x="30" y="34"/>
                </a:lnTo>
                <a:lnTo>
                  <a:pt x="50" y="28"/>
                </a:lnTo>
                <a:lnTo>
                  <a:pt x="72" y="24"/>
                </a:lnTo>
                <a:lnTo>
                  <a:pt x="94" y="24"/>
                </a:lnTo>
                <a:lnTo>
                  <a:pt x="94" y="24"/>
                </a:lnTo>
                <a:lnTo>
                  <a:pt x="112" y="24"/>
                </a:lnTo>
                <a:lnTo>
                  <a:pt x="132" y="28"/>
                </a:lnTo>
                <a:lnTo>
                  <a:pt x="150" y="32"/>
                </a:lnTo>
                <a:lnTo>
                  <a:pt x="166" y="38"/>
                </a:lnTo>
                <a:lnTo>
                  <a:pt x="182" y="46"/>
                </a:lnTo>
                <a:lnTo>
                  <a:pt x="198" y="56"/>
                </a:lnTo>
                <a:lnTo>
                  <a:pt x="212" y="66"/>
                </a:lnTo>
                <a:lnTo>
                  <a:pt x="226" y="78"/>
                </a:lnTo>
                <a:lnTo>
                  <a:pt x="226" y="78"/>
                </a:lnTo>
                <a:lnTo>
                  <a:pt x="238" y="92"/>
                </a:lnTo>
                <a:lnTo>
                  <a:pt x="248" y="106"/>
                </a:lnTo>
                <a:lnTo>
                  <a:pt x="258" y="122"/>
                </a:lnTo>
                <a:lnTo>
                  <a:pt x="266" y="138"/>
                </a:lnTo>
                <a:lnTo>
                  <a:pt x="272" y="156"/>
                </a:lnTo>
                <a:lnTo>
                  <a:pt x="276" y="174"/>
                </a:lnTo>
                <a:lnTo>
                  <a:pt x="280" y="192"/>
                </a:lnTo>
                <a:lnTo>
                  <a:pt x="280" y="212"/>
                </a:lnTo>
                <a:lnTo>
                  <a:pt x="280" y="342"/>
                </a:lnTo>
                <a:lnTo>
                  <a:pt x="304" y="342"/>
                </a:lnTo>
                <a:lnTo>
                  <a:pt x="304" y="212"/>
                </a:lnTo>
                <a:lnTo>
                  <a:pt x="304" y="212"/>
                </a:lnTo>
                <a:lnTo>
                  <a:pt x="304" y="190"/>
                </a:lnTo>
                <a:lnTo>
                  <a:pt x="300" y="168"/>
                </a:lnTo>
                <a:lnTo>
                  <a:pt x="296" y="148"/>
                </a:lnTo>
                <a:lnTo>
                  <a:pt x="288" y="128"/>
                </a:lnTo>
                <a:lnTo>
                  <a:pt x="280" y="110"/>
                </a:lnTo>
                <a:lnTo>
                  <a:pt x="268" y="92"/>
                </a:lnTo>
                <a:lnTo>
                  <a:pt x="256" y="76"/>
                </a:lnTo>
                <a:lnTo>
                  <a:pt x="242" y="62"/>
                </a:lnTo>
                <a:lnTo>
                  <a:pt x="242" y="62"/>
                </a:lnTo>
                <a:lnTo>
                  <a:pt x="228" y="48"/>
                </a:lnTo>
                <a:lnTo>
                  <a:pt x="212" y="36"/>
                </a:lnTo>
                <a:lnTo>
                  <a:pt x="194" y="24"/>
                </a:lnTo>
                <a:lnTo>
                  <a:pt x="176" y="16"/>
                </a:lnTo>
                <a:lnTo>
                  <a:pt x="156" y="8"/>
                </a:lnTo>
                <a:lnTo>
                  <a:pt x="136" y="4"/>
                </a:lnTo>
                <a:lnTo>
                  <a:pt x="116" y="0"/>
                </a:lnTo>
                <a:lnTo>
                  <a:pt x="94" y="0"/>
                </a:lnTo>
                <a:lnTo>
                  <a:pt x="94" y="0"/>
                </a:lnTo>
                <a:lnTo>
                  <a:pt x="68" y="0"/>
                </a:lnTo>
                <a:lnTo>
                  <a:pt x="44" y="6"/>
                </a:lnTo>
                <a:lnTo>
                  <a:pt x="22" y="12"/>
                </a:lnTo>
                <a:lnTo>
                  <a:pt x="0" y="22"/>
                </a:lnTo>
                <a:lnTo>
                  <a:pt x="10" y="42"/>
                </a:lnTo>
                <a:lnTo>
                  <a:pt x="10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6" name="Freeform 143">
            <a:extLst>
              <a:ext uri="{FF2B5EF4-FFF2-40B4-BE49-F238E27FC236}">
                <a16:creationId xmlns:a16="http://schemas.microsoft.com/office/drawing/2014/main" id="{EECB9138-C8DD-461A-B748-DEDCC60C0EFF}"/>
              </a:ext>
            </a:extLst>
          </p:cNvPr>
          <p:cNvSpPr>
            <a:spLocks/>
          </p:cNvSpPr>
          <p:nvPr/>
        </p:nvSpPr>
        <p:spPr bwMode="auto">
          <a:xfrm>
            <a:off x="26845332" y="11473837"/>
            <a:ext cx="449045" cy="452922"/>
          </a:xfrm>
          <a:custGeom>
            <a:avLst/>
            <a:gdLst>
              <a:gd name="T0" fmla="*/ 52 w 292"/>
              <a:gd name="T1" fmla="*/ 64 h 298"/>
              <a:gd name="T2" fmla="*/ 72 w 292"/>
              <a:gd name="T3" fmla="*/ 46 h 298"/>
              <a:gd name="T4" fmla="*/ 94 w 292"/>
              <a:gd name="T5" fmla="*/ 34 h 298"/>
              <a:gd name="T6" fmla="*/ 118 w 292"/>
              <a:gd name="T7" fmla="*/ 26 h 298"/>
              <a:gd name="T8" fmla="*/ 144 w 292"/>
              <a:gd name="T9" fmla="*/ 24 h 298"/>
              <a:gd name="T10" fmla="*/ 156 w 292"/>
              <a:gd name="T11" fmla="*/ 24 h 298"/>
              <a:gd name="T12" fmla="*/ 180 w 292"/>
              <a:gd name="T13" fmla="*/ 30 h 298"/>
              <a:gd name="T14" fmla="*/ 214 w 292"/>
              <a:gd name="T15" fmla="*/ 44 h 298"/>
              <a:gd name="T16" fmla="*/ 232 w 292"/>
              <a:gd name="T17" fmla="*/ 60 h 298"/>
              <a:gd name="T18" fmla="*/ 258 w 292"/>
              <a:gd name="T19" fmla="*/ 100 h 298"/>
              <a:gd name="T20" fmla="*/ 266 w 292"/>
              <a:gd name="T21" fmla="*/ 124 h 298"/>
              <a:gd name="T22" fmla="*/ 268 w 292"/>
              <a:gd name="T23" fmla="*/ 148 h 298"/>
              <a:gd name="T24" fmla="*/ 268 w 292"/>
              <a:gd name="T25" fmla="*/ 162 h 298"/>
              <a:gd name="T26" fmla="*/ 262 w 292"/>
              <a:gd name="T27" fmla="*/ 186 h 298"/>
              <a:gd name="T28" fmla="*/ 246 w 292"/>
              <a:gd name="T29" fmla="*/ 218 h 298"/>
              <a:gd name="T30" fmla="*/ 232 w 292"/>
              <a:gd name="T31" fmla="*/ 236 h 298"/>
              <a:gd name="T32" fmla="*/ 192 w 292"/>
              <a:gd name="T33" fmla="*/ 264 h 298"/>
              <a:gd name="T34" fmla="*/ 168 w 292"/>
              <a:gd name="T35" fmla="*/ 270 h 298"/>
              <a:gd name="T36" fmla="*/ 144 w 292"/>
              <a:gd name="T37" fmla="*/ 274 h 298"/>
              <a:gd name="T38" fmla="*/ 122 w 292"/>
              <a:gd name="T39" fmla="*/ 272 h 298"/>
              <a:gd name="T40" fmla="*/ 84 w 292"/>
              <a:gd name="T41" fmla="*/ 258 h 298"/>
              <a:gd name="T42" fmla="*/ 52 w 292"/>
              <a:gd name="T43" fmla="*/ 232 h 298"/>
              <a:gd name="T44" fmla="*/ 30 w 292"/>
              <a:gd name="T45" fmla="*/ 198 h 298"/>
              <a:gd name="T46" fmla="*/ 0 w 292"/>
              <a:gd name="T47" fmla="*/ 184 h 298"/>
              <a:gd name="T48" fmla="*/ 8 w 292"/>
              <a:gd name="T49" fmla="*/ 206 h 298"/>
              <a:gd name="T50" fmla="*/ 34 w 292"/>
              <a:gd name="T51" fmla="*/ 248 h 298"/>
              <a:gd name="T52" fmla="*/ 72 w 292"/>
              <a:gd name="T53" fmla="*/ 278 h 298"/>
              <a:gd name="T54" fmla="*/ 118 w 292"/>
              <a:gd name="T55" fmla="*/ 296 h 298"/>
              <a:gd name="T56" fmla="*/ 144 w 292"/>
              <a:gd name="T57" fmla="*/ 298 h 298"/>
              <a:gd name="T58" fmla="*/ 174 w 292"/>
              <a:gd name="T59" fmla="*/ 294 h 298"/>
              <a:gd name="T60" fmla="*/ 202 w 292"/>
              <a:gd name="T61" fmla="*/ 286 h 298"/>
              <a:gd name="T62" fmla="*/ 226 w 292"/>
              <a:gd name="T63" fmla="*/ 272 h 298"/>
              <a:gd name="T64" fmla="*/ 248 w 292"/>
              <a:gd name="T65" fmla="*/ 254 h 298"/>
              <a:gd name="T66" fmla="*/ 258 w 292"/>
              <a:gd name="T67" fmla="*/ 244 h 298"/>
              <a:gd name="T68" fmla="*/ 274 w 292"/>
              <a:gd name="T69" fmla="*/ 220 h 298"/>
              <a:gd name="T70" fmla="*/ 286 w 292"/>
              <a:gd name="T71" fmla="*/ 192 h 298"/>
              <a:gd name="T72" fmla="*/ 290 w 292"/>
              <a:gd name="T73" fmla="*/ 164 h 298"/>
              <a:gd name="T74" fmla="*/ 292 w 292"/>
              <a:gd name="T75" fmla="*/ 148 h 298"/>
              <a:gd name="T76" fmla="*/ 288 w 292"/>
              <a:gd name="T77" fmla="*/ 118 h 298"/>
              <a:gd name="T78" fmla="*/ 280 w 292"/>
              <a:gd name="T79" fmla="*/ 90 h 298"/>
              <a:gd name="T80" fmla="*/ 266 w 292"/>
              <a:gd name="T81" fmla="*/ 66 h 298"/>
              <a:gd name="T82" fmla="*/ 248 w 292"/>
              <a:gd name="T83" fmla="*/ 44 h 298"/>
              <a:gd name="T84" fmla="*/ 238 w 292"/>
              <a:gd name="T85" fmla="*/ 34 h 298"/>
              <a:gd name="T86" fmla="*/ 214 w 292"/>
              <a:gd name="T87" fmla="*/ 18 h 298"/>
              <a:gd name="T88" fmla="*/ 188 w 292"/>
              <a:gd name="T89" fmla="*/ 6 h 298"/>
              <a:gd name="T90" fmla="*/ 158 w 292"/>
              <a:gd name="T91" fmla="*/ 0 h 298"/>
              <a:gd name="T92" fmla="*/ 144 w 292"/>
              <a:gd name="T93" fmla="*/ 0 h 298"/>
              <a:gd name="T94" fmla="*/ 112 w 292"/>
              <a:gd name="T95" fmla="*/ 2 h 298"/>
              <a:gd name="T96" fmla="*/ 84 w 292"/>
              <a:gd name="T97" fmla="*/ 12 h 298"/>
              <a:gd name="T98" fmla="*/ 58 w 292"/>
              <a:gd name="T99" fmla="*/ 28 h 298"/>
              <a:gd name="T100" fmla="*/ 34 w 292"/>
              <a:gd name="T101" fmla="*/ 48 h 298"/>
              <a:gd name="T102" fmla="*/ 52 w 292"/>
              <a:gd name="T103" fmla="*/ 64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92" h="298">
                <a:moveTo>
                  <a:pt x="52" y="64"/>
                </a:moveTo>
                <a:lnTo>
                  <a:pt x="52" y="64"/>
                </a:lnTo>
                <a:lnTo>
                  <a:pt x="62" y="54"/>
                </a:lnTo>
                <a:lnTo>
                  <a:pt x="72" y="46"/>
                </a:lnTo>
                <a:lnTo>
                  <a:pt x="82" y="40"/>
                </a:lnTo>
                <a:lnTo>
                  <a:pt x="94" y="34"/>
                </a:lnTo>
                <a:lnTo>
                  <a:pt x="106" y="30"/>
                </a:lnTo>
                <a:lnTo>
                  <a:pt x="118" y="26"/>
                </a:lnTo>
                <a:lnTo>
                  <a:pt x="130" y="24"/>
                </a:lnTo>
                <a:lnTo>
                  <a:pt x="144" y="24"/>
                </a:lnTo>
                <a:lnTo>
                  <a:pt x="144" y="24"/>
                </a:lnTo>
                <a:lnTo>
                  <a:pt x="156" y="24"/>
                </a:lnTo>
                <a:lnTo>
                  <a:pt x="168" y="26"/>
                </a:lnTo>
                <a:lnTo>
                  <a:pt x="180" y="30"/>
                </a:lnTo>
                <a:lnTo>
                  <a:pt x="192" y="34"/>
                </a:lnTo>
                <a:lnTo>
                  <a:pt x="214" y="44"/>
                </a:lnTo>
                <a:lnTo>
                  <a:pt x="232" y="60"/>
                </a:lnTo>
                <a:lnTo>
                  <a:pt x="232" y="60"/>
                </a:lnTo>
                <a:lnTo>
                  <a:pt x="246" y="78"/>
                </a:lnTo>
                <a:lnTo>
                  <a:pt x="258" y="100"/>
                </a:lnTo>
                <a:lnTo>
                  <a:pt x="262" y="112"/>
                </a:lnTo>
                <a:lnTo>
                  <a:pt x="266" y="124"/>
                </a:lnTo>
                <a:lnTo>
                  <a:pt x="268" y="136"/>
                </a:lnTo>
                <a:lnTo>
                  <a:pt x="268" y="148"/>
                </a:lnTo>
                <a:lnTo>
                  <a:pt x="268" y="148"/>
                </a:lnTo>
                <a:lnTo>
                  <a:pt x="268" y="162"/>
                </a:lnTo>
                <a:lnTo>
                  <a:pt x="266" y="174"/>
                </a:lnTo>
                <a:lnTo>
                  <a:pt x="262" y="186"/>
                </a:lnTo>
                <a:lnTo>
                  <a:pt x="258" y="196"/>
                </a:lnTo>
                <a:lnTo>
                  <a:pt x="246" y="218"/>
                </a:lnTo>
                <a:lnTo>
                  <a:pt x="232" y="236"/>
                </a:lnTo>
                <a:lnTo>
                  <a:pt x="232" y="236"/>
                </a:lnTo>
                <a:lnTo>
                  <a:pt x="214" y="252"/>
                </a:lnTo>
                <a:lnTo>
                  <a:pt x="192" y="264"/>
                </a:lnTo>
                <a:lnTo>
                  <a:pt x="180" y="268"/>
                </a:lnTo>
                <a:lnTo>
                  <a:pt x="168" y="270"/>
                </a:lnTo>
                <a:lnTo>
                  <a:pt x="156" y="272"/>
                </a:lnTo>
                <a:lnTo>
                  <a:pt x="144" y="274"/>
                </a:lnTo>
                <a:lnTo>
                  <a:pt x="144" y="274"/>
                </a:lnTo>
                <a:lnTo>
                  <a:pt x="122" y="272"/>
                </a:lnTo>
                <a:lnTo>
                  <a:pt x="102" y="266"/>
                </a:lnTo>
                <a:lnTo>
                  <a:pt x="84" y="258"/>
                </a:lnTo>
                <a:lnTo>
                  <a:pt x="66" y="246"/>
                </a:lnTo>
                <a:lnTo>
                  <a:pt x="52" y="232"/>
                </a:lnTo>
                <a:lnTo>
                  <a:pt x="40" y="216"/>
                </a:lnTo>
                <a:lnTo>
                  <a:pt x="30" y="198"/>
                </a:lnTo>
                <a:lnTo>
                  <a:pt x="24" y="178"/>
                </a:lnTo>
                <a:lnTo>
                  <a:pt x="0" y="184"/>
                </a:lnTo>
                <a:lnTo>
                  <a:pt x="0" y="184"/>
                </a:lnTo>
                <a:lnTo>
                  <a:pt x="8" y="206"/>
                </a:lnTo>
                <a:lnTo>
                  <a:pt x="20" y="228"/>
                </a:lnTo>
                <a:lnTo>
                  <a:pt x="34" y="248"/>
                </a:lnTo>
                <a:lnTo>
                  <a:pt x="52" y="264"/>
                </a:lnTo>
                <a:lnTo>
                  <a:pt x="72" y="278"/>
                </a:lnTo>
                <a:lnTo>
                  <a:pt x="94" y="288"/>
                </a:lnTo>
                <a:lnTo>
                  <a:pt x="118" y="296"/>
                </a:lnTo>
                <a:lnTo>
                  <a:pt x="144" y="298"/>
                </a:lnTo>
                <a:lnTo>
                  <a:pt x="144" y="298"/>
                </a:lnTo>
                <a:lnTo>
                  <a:pt x="158" y="296"/>
                </a:lnTo>
                <a:lnTo>
                  <a:pt x="174" y="294"/>
                </a:lnTo>
                <a:lnTo>
                  <a:pt x="188" y="290"/>
                </a:lnTo>
                <a:lnTo>
                  <a:pt x="202" y="286"/>
                </a:lnTo>
                <a:lnTo>
                  <a:pt x="214" y="280"/>
                </a:lnTo>
                <a:lnTo>
                  <a:pt x="226" y="272"/>
                </a:lnTo>
                <a:lnTo>
                  <a:pt x="238" y="264"/>
                </a:lnTo>
                <a:lnTo>
                  <a:pt x="248" y="254"/>
                </a:lnTo>
                <a:lnTo>
                  <a:pt x="248" y="254"/>
                </a:lnTo>
                <a:lnTo>
                  <a:pt x="258" y="244"/>
                </a:lnTo>
                <a:lnTo>
                  <a:pt x="266" y="232"/>
                </a:lnTo>
                <a:lnTo>
                  <a:pt x="274" y="220"/>
                </a:lnTo>
                <a:lnTo>
                  <a:pt x="280" y="206"/>
                </a:lnTo>
                <a:lnTo>
                  <a:pt x="286" y="192"/>
                </a:lnTo>
                <a:lnTo>
                  <a:pt x="288" y="178"/>
                </a:lnTo>
                <a:lnTo>
                  <a:pt x="290" y="164"/>
                </a:lnTo>
                <a:lnTo>
                  <a:pt x="292" y="148"/>
                </a:lnTo>
                <a:lnTo>
                  <a:pt x="292" y="148"/>
                </a:lnTo>
                <a:lnTo>
                  <a:pt x="290" y="134"/>
                </a:lnTo>
                <a:lnTo>
                  <a:pt x="288" y="118"/>
                </a:lnTo>
                <a:lnTo>
                  <a:pt x="286" y="104"/>
                </a:lnTo>
                <a:lnTo>
                  <a:pt x="280" y="90"/>
                </a:lnTo>
                <a:lnTo>
                  <a:pt x="274" y="78"/>
                </a:lnTo>
                <a:lnTo>
                  <a:pt x="266" y="66"/>
                </a:lnTo>
                <a:lnTo>
                  <a:pt x="258" y="54"/>
                </a:lnTo>
                <a:lnTo>
                  <a:pt x="248" y="44"/>
                </a:lnTo>
                <a:lnTo>
                  <a:pt x="248" y="44"/>
                </a:lnTo>
                <a:lnTo>
                  <a:pt x="238" y="34"/>
                </a:lnTo>
                <a:lnTo>
                  <a:pt x="226" y="24"/>
                </a:lnTo>
                <a:lnTo>
                  <a:pt x="214" y="18"/>
                </a:lnTo>
                <a:lnTo>
                  <a:pt x="202" y="12"/>
                </a:lnTo>
                <a:lnTo>
                  <a:pt x="188" y="6"/>
                </a:lnTo>
                <a:lnTo>
                  <a:pt x="174" y="2"/>
                </a:lnTo>
                <a:lnTo>
                  <a:pt x="158" y="0"/>
                </a:lnTo>
                <a:lnTo>
                  <a:pt x="144" y="0"/>
                </a:lnTo>
                <a:lnTo>
                  <a:pt x="144" y="0"/>
                </a:lnTo>
                <a:lnTo>
                  <a:pt x="128" y="0"/>
                </a:lnTo>
                <a:lnTo>
                  <a:pt x="112" y="2"/>
                </a:lnTo>
                <a:lnTo>
                  <a:pt x="98" y="6"/>
                </a:lnTo>
                <a:lnTo>
                  <a:pt x="84" y="12"/>
                </a:lnTo>
                <a:lnTo>
                  <a:pt x="70" y="20"/>
                </a:lnTo>
                <a:lnTo>
                  <a:pt x="58" y="28"/>
                </a:lnTo>
                <a:lnTo>
                  <a:pt x="46" y="36"/>
                </a:lnTo>
                <a:lnTo>
                  <a:pt x="34" y="48"/>
                </a:lnTo>
                <a:lnTo>
                  <a:pt x="52" y="64"/>
                </a:lnTo>
                <a:lnTo>
                  <a:pt x="52" y="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7" name="Freeform 144">
            <a:extLst>
              <a:ext uri="{FF2B5EF4-FFF2-40B4-BE49-F238E27FC236}">
                <a16:creationId xmlns:a16="http://schemas.microsoft.com/office/drawing/2014/main" id="{CD06BF6E-02F8-487A-B3EE-B12AC61D0BA5}"/>
              </a:ext>
            </a:extLst>
          </p:cNvPr>
          <p:cNvSpPr>
            <a:spLocks/>
          </p:cNvSpPr>
          <p:nvPr/>
        </p:nvSpPr>
        <p:spPr bwMode="auto">
          <a:xfrm>
            <a:off x="25915753" y="11908812"/>
            <a:ext cx="470575" cy="519796"/>
          </a:xfrm>
          <a:custGeom>
            <a:avLst/>
            <a:gdLst>
              <a:gd name="T0" fmla="*/ 306 w 306"/>
              <a:gd name="T1" fmla="*/ 22 h 342"/>
              <a:gd name="T2" fmla="*/ 306 w 306"/>
              <a:gd name="T3" fmla="*/ 22 h 342"/>
              <a:gd name="T4" fmla="*/ 284 w 306"/>
              <a:gd name="T5" fmla="*/ 12 h 342"/>
              <a:gd name="T6" fmla="*/ 260 w 306"/>
              <a:gd name="T7" fmla="*/ 6 h 342"/>
              <a:gd name="T8" fmla="*/ 236 w 306"/>
              <a:gd name="T9" fmla="*/ 0 h 342"/>
              <a:gd name="T10" fmla="*/ 212 w 306"/>
              <a:gd name="T11" fmla="*/ 0 h 342"/>
              <a:gd name="T12" fmla="*/ 212 w 306"/>
              <a:gd name="T13" fmla="*/ 0 h 342"/>
              <a:gd name="T14" fmla="*/ 190 w 306"/>
              <a:gd name="T15" fmla="*/ 0 h 342"/>
              <a:gd name="T16" fmla="*/ 170 w 306"/>
              <a:gd name="T17" fmla="*/ 4 h 342"/>
              <a:gd name="T18" fmla="*/ 150 w 306"/>
              <a:gd name="T19" fmla="*/ 8 h 342"/>
              <a:gd name="T20" fmla="*/ 130 w 306"/>
              <a:gd name="T21" fmla="*/ 16 h 342"/>
              <a:gd name="T22" fmla="*/ 112 w 306"/>
              <a:gd name="T23" fmla="*/ 24 h 342"/>
              <a:gd name="T24" fmla="*/ 94 w 306"/>
              <a:gd name="T25" fmla="*/ 36 h 342"/>
              <a:gd name="T26" fmla="*/ 78 w 306"/>
              <a:gd name="T27" fmla="*/ 48 h 342"/>
              <a:gd name="T28" fmla="*/ 62 w 306"/>
              <a:gd name="T29" fmla="*/ 62 h 342"/>
              <a:gd name="T30" fmla="*/ 62 w 306"/>
              <a:gd name="T31" fmla="*/ 62 h 342"/>
              <a:gd name="T32" fmla="*/ 50 w 306"/>
              <a:gd name="T33" fmla="*/ 76 h 342"/>
              <a:gd name="T34" fmla="*/ 36 w 306"/>
              <a:gd name="T35" fmla="*/ 92 h 342"/>
              <a:gd name="T36" fmla="*/ 26 w 306"/>
              <a:gd name="T37" fmla="*/ 110 h 342"/>
              <a:gd name="T38" fmla="*/ 18 w 306"/>
              <a:gd name="T39" fmla="*/ 128 h 342"/>
              <a:gd name="T40" fmla="*/ 10 w 306"/>
              <a:gd name="T41" fmla="*/ 148 h 342"/>
              <a:gd name="T42" fmla="*/ 6 w 306"/>
              <a:gd name="T43" fmla="*/ 168 h 342"/>
              <a:gd name="T44" fmla="*/ 2 w 306"/>
              <a:gd name="T45" fmla="*/ 190 h 342"/>
              <a:gd name="T46" fmla="*/ 0 w 306"/>
              <a:gd name="T47" fmla="*/ 212 h 342"/>
              <a:gd name="T48" fmla="*/ 0 w 306"/>
              <a:gd name="T49" fmla="*/ 342 h 342"/>
              <a:gd name="T50" fmla="*/ 24 w 306"/>
              <a:gd name="T51" fmla="*/ 342 h 342"/>
              <a:gd name="T52" fmla="*/ 24 w 306"/>
              <a:gd name="T53" fmla="*/ 212 h 342"/>
              <a:gd name="T54" fmla="*/ 24 w 306"/>
              <a:gd name="T55" fmla="*/ 212 h 342"/>
              <a:gd name="T56" fmla="*/ 26 w 306"/>
              <a:gd name="T57" fmla="*/ 192 h 342"/>
              <a:gd name="T58" fmla="*/ 28 w 306"/>
              <a:gd name="T59" fmla="*/ 174 h 342"/>
              <a:gd name="T60" fmla="*/ 34 w 306"/>
              <a:gd name="T61" fmla="*/ 156 h 342"/>
              <a:gd name="T62" fmla="*/ 40 w 306"/>
              <a:gd name="T63" fmla="*/ 138 h 342"/>
              <a:gd name="T64" fmla="*/ 48 w 306"/>
              <a:gd name="T65" fmla="*/ 122 h 342"/>
              <a:gd name="T66" fmla="*/ 56 w 306"/>
              <a:gd name="T67" fmla="*/ 106 h 342"/>
              <a:gd name="T68" fmla="*/ 68 w 306"/>
              <a:gd name="T69" fmla="*/ 92 h 342"/>
              <a:gd name="T70" fmla="*/ 80 w 306"/>
              <a:gd name="T71" fmla="*/ 78 h 342"/>
              <a:gd name="T72" fmla="*/ 80 w 306"/>
              <a:gd name="T73" fmla="*/ 78 h 342"/>
              <a:gd name="T74" fmla="*/ 92 w 306"/>
              <a:gd name="T75" fmla="*/ 66 h 342"/>
              <a:gd name="T76" fmla="*/ 108 w 306"/>
              <a:gd name="T77" fmla="*/ 56 h 342"/>
              <a:gd name="T78" fmla="*/ 122 w 306"/>
              <a:gd name="T79" fmla="*/ 46 h 342"/>
              <a:gd name="T80" fmla="*/ 140 w 306"/>
              <a:gd name="T81" fmla="*/ 38 h 342"/>
              <a:gd name="T82" fmla="*/ 156 w 306"/>
              <a:gd name="T83" fmla="*/ 32 h 342"/>
              <a:gd name="T84" fmla="*/ 174 w 306"/>
              <a:gd name="T85" fmla="*/ 28 h 342"/>
              <a:gd name="T86" fmla="*/ 192 w 306"/>
              <a:gd name="T87" fmla="*/ 24 h 342"/>
              <a:gd name="T88" fmla="*/ 212 w 306"/>
              <a:gd name="T89" fmla="*/ 24 h 342"/>
              <a:gd name="T90" fmla="*/ 212 w 306"/>
              <a:gd name="T91" fmla="*/ 24 h 342"/>
              <a:gd name="T92" fmla="*/ 234 w 306"/>
              <a:gd name="T93" fmla="*/ 24 h 342"/>
              <a:gd name="T94" fmla="*/ 256 w 306"/>
              <a:gd name="T95" fmla="*/ 28 h 342"/>
              <a:gd name="T96" fmla="*/ 276 w 306"/>
              <a:gd name="T97" fmla="*/ 34 h 342"/>
              <a:gd name="T98" fmla="*/ 296 w 306"/>
              <a:gd name="T99" fmla="*/ 42 h 342"/>
              <a:gd name="T100" fmla="*/ 306 w 306"/>
              <a:gd name="T101" fmla="*/ 22 h 342"/>
              <a:gd name="T102" fmla="*/ 306 w 306"/>
              <a:gd name="T103" fmla="*/ 22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06" h="342">
                <a:moveTo>
                  <a:pt x="306" y="22"/>
                </a:moveTo>
                <a:lnTo>
                  <a:pt x="306" y="22"/>
                </a:lnTo>
                <a:lnTo>
                  <a:pt x="284" y="12"/>
                </a:lnTo>
                <a:lnTo>
                  <a:pt x="260" y="6"/>
                </a:lnTo>
                <a:lnTo>
                  <a:pt x="236" y="0"/>
                </a:lnTo>
                <a:lnTo>
                  <a:pt x="212" y="0"/>
                </a:lnTo>
                <a:lnTo>
                  <a:pt x="212" y="0"/>
                </a:lnTo>
                <a:lnTo>
                  <a:pt x="190" y="0"/>
                </a:lnTo>
                <a:lnTo>
                  <a:pt x="170" y="4"/>
                </a:lnTo>
                <a:lnTo>
                  <a:pt x="150" y="8"/>
                </a:lnTo>
                <a:lnTo>
                  <a:pt x="130" y="16"/>
                </a:lnTo>
                <a:lnTo>
                  <a:pt x="112" y="24"/>
                </a:lnTo>
                <a:lnTo>
                  <a:pt x="94" y="36"/>
                </a:lnTo>
                <a:lnTo>
                  <a:pt x="78" y="48"/>
                </a:lnTo>
                <a:lnTo>
                  <a:pt x="62" y="62"/>
                </a:lnTo>
                <a:lnTo>
                  <a:pt x="62" y="62"/>
                </a:lnTo>
                <a:lnTo>
                  <a:pt x="50" y="76"/>
                </a:lnTo>
                <a:lnTo>
                  <a:pt x="36" y="92"/>
                </a:lnTo>
                <a:lnTo>
                  <a:pt x="26" y="110"/>
                </a:lnTo>
                <a:lnTo>
                  <a:pt x="18" y="128"/>
                </a:lnTo>
                <a:lnTo>
                  <a:pt x="10" y="148"/>
                </a:lnTo>
                <a:lnTo>
                  <a:pt x="6" y="168"/>
                </a:lnTo>
                <a:lnTo>
                  <a:pt x="2" y="190"/>
                </a:lnTo>
                <a:lnTo>
                  <a:pt x="0" y="212"/>
                </a:lnTo>
                <a:lnTo>
                  <a:pt x="0" y="342"/>
                </a:lnTo>
                <a:lnTo>
                  <a:pt x="24" y="342"/>
                </a:lnTo>
                <a:lnTo>
                  <a:pt x="24" y="212"/>
                </a:lnTo>
                <a:lnTo>
                  <a:pt x="24" y="212"/>
                </a:lnTo>
                <a:lnTo>
                  <a:pt x="26" y="192"/>
                </a:lnTo>
                <a:lnTo>
                  <a:pt x="28" y="174"/>
                </a:lnTo>
                <a:lnTo>
                  <a:pt x="34" y="156"/>
                </a:lnTo>
                <a:lnTo>
                  <a:pt x="40" y="138"/>
                </a:lnTo>
                <a:lnTo>
                  <a:pt x="48" y="122"/>
                </a:lnTo>
                <a:lnTo>
                  <a:pt x="56" y="106"/>
                </a:lnTo>
                <a:lnTo>
                  <a:pt x="68" y="92"/>
                </a:lnTo>
                <a:lnTo>
                  <a:pt x="80" y="78"/>
                </a:lnTo>
                <a:lnTo>
                  <a:pt x="80" y="78"/>
                </a:lnTo>
                <a:lnTo>
                  <a:pt x="92" y="66"/>
                </a:lnTo>
                <a:lnTo>
                  <a:pt x="108" y="56"/>
                </a:lnTo>
                <a:lnTo>
                  <a:pt x="122" y="46"/>
                </a:lnTo>
                <a:lnTo>
                  <a:pt x="140" y="38"/>
                </a:lnTo>
                <a:lnTo>
                  <a:pt x="156" y="32"/>
                </a:lnTo>
                <a:lnTo>
                  <a:pt x="174" y="28"/>
                </a:lnTo>
                <a:lnTo>
                  <a:pt x="192" y="24"/>
                </a:lnTo>
                <a:lnTo>
                  <a:pt x="212" y="24"/>
                </a:lnTo>
                <a:lnTo>
                  <a:pt x="212" y="24"/>
                </a:lnTo>
                <a:lnTo>
                  <a:pt x="234" y="24"/>
                </a:lnTo>
                <a:lnTo>
                  <a:pt x="256" y="28"/>
                </a:lnTo>
                <a:lnTo>
                  <a:pt x="276" y="34"/>
                </a:lnTo>
                <a:lnTo>
                  <a:pt x="296" y="42"/>
                </a:lnTo>
                <a:lnTo>
                  <a:pt x="306" y="22"/>
                </a:lnTo>
                <a:lnTo>
                  <a:pt x="306" y="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8" name="Freeform 145">
            <a:extLst>
              <a:ext uri="{FF2B5EF4-FFF2-40B4-BE49-F238E27FC236}">
                <a16:creationId xmlns:a16="http://schemas.microsoft.com/office/drawing/2014/main" id="{10A049B5-A6DA-48A8-B05C-D0BB9D1878C6}"/>
              </a:ext>
            </a:extLst>
          </p:cNvPr>
          <p:cNvSpPr>
            <a:spLocks/>
          </p:cNvSpPr>
          <p:nvPr/>
        </p:nvSpPr>
        <p:spPr bwMode="auto">
          <a:xfrm>
            <a:off x="26016657" y="11473837"/>
            <a:ext cx="449045" cy="452922"/>
          </a:xfrm>
          <a:custGeom>
            <a:avLst/>
            <a:gdLst>
              <a:gd name="T0" fmla="*/ 256 w 292"/>
              <a:gd name="T1" fmla="*/ 48 h 298"/>
              <a:gd name="T2" fmla="*/ 234 w 292"/>
              <a:gd name="T3" fmla="*/ 28 h 298"/>
              <a:gd name="T4" fmla="*/ 208 w 292"/>
              <a:gd name="T5" fmla="*/ 12 h 298"/>
              <a:gd name="T6" fmla="*/ 180 w 292"/>
              <a:gd name="T7" fmla="*/ 2 h 298"/>
              <a:gd name="T8" fmla="*/ 148 w 292"/>
              <a:gd name="T9" fmla="*/ 0 h 298"/>
              <a:gd name="T10" fmla="*/ 132 w 292"/>
              <a:gd name="T11" fmla="*/ 0 h 298"/>
              <a:gd name="T12" fmla="*/ 104 w 292"/>
              <a:gd name="T13" fmla="*/ 6 h 298"/>
              <a:gd name="T14" fmla="*/ 78 w 292"/>
              <a:gd name="T15" fmla="*/ 18 h 298"/>
              <a:gd name="T16" fmla="*/ 54 w 292"/>
              <a:gd name="T17" fmla="*/ 34 h 298"/>
              <a:gd name="T18" fmla="*/ 44 w 292"/>
              <a:gd name="T19" fmla="*/ 44 h 298"/>
              <a:gd name="T20" fmla="*/ 26 w 292"/>
              <a:gd name="T21" fmla="*/ 66 h 298"/>
              <a:gd name="T22" fmla="*/ 12 w 292"/>
              <a:gd name="T23" fmla="*/ 90 h 298"/>
              <a:gd name="T24" fmla="*/ 2 w 292"/>
              <a:gd name="T25" fmla="*/ 118 h 298"/>
              <a:gd name="T26" fmla="*/ 0 w 292"/>
              <a:gd name="T27" fmla="*/ 148 h 298"/>
              <a:gd name="T28" fmla="*/ 0 w 292"/>
              <a:gd name="T29" fmla="*/ 164 h 298"/>
              <a:gd name="T30" fmla="*/ 6 w 292"/>
              <a:gd name="T31" fmla="*/ 192 h 298"/>
              <a:gd name="T32" fmla="*/ 18 w 292"/>
              <a:gd name="T33" fmla="*/ 220 h 298"/>
              <a:gd name="T34" fmla="*/ 34 w 292"/>
              <a:gd name="T35" fmla="*/ 244 h 298"/>
              <a:gd name="T36" fmla="*/ 44 w 292"/>
              <a:gd name="T37" fmla="*/ 254 h 298"/>
              <a:gd name="T38" fmla="*/ 66 w 292"/>
              <a:gd name="T39" fmla="*/ 272 h 298"/>
              <a:gd name="T40" fmla="*/ 90 w 292"/>
              <a:gd name="T41" fmla="*/ 286 h 298"/>
              <a:gd name="T42" fmla="*/ 118 w 292"/>
              <a:gd name="T43" fmla="*/ 294 h 298"/>
              <a:gd name="T44" fmla="*/ 148 w 292"/>
              <a:gd name="T45" fmla="*/ 298 h 298"/>
              <a:gd name="T46" fmla="*/ 174 w 292"/>
              <a:gd name="T47" fmla="*/ 296 h 298"/>
              <a:gd name="T48" fmla="*/ 220 w 292"/>
              <a:gd name="T49" fmla="*/ 278 h 298"/>
              <a:gd name="T50" fmla="*/ 258 w 292"/>
              <a:gd name="T51" fmla="*/ 248 h 298"/>
              <a:gd name="T52" fmla="*/ 284 w 292"/>
              <a:gd name="T53" fmla="*/ 206 h 298"/>
              <a:gd name="T54" fmla="*/ 268 w 292"/>
              <a:gd name="T55" fmla="*/ 178 h 298"/>
              <a:gd name="T56" fmla="*/ 262 w 292"/>
              <a:gd name="T57" fmla="*/ 198 h 298"/>
              <a:gd name="T58" fmla="*/ 240 w 292"/>
              <a:gd name="T59" fmla="*/ 232 h 298"/>
              <a:gd name="T60" fmla="*/ 208 w 292"/>
              <a:gd name="T61" fmla="*/ 258 h 298"/>
              <a:gd name="T62" fmla="*/ 170 w 292"/>
              <a:gd name="T63" fmla="*/ 272 h 298"/>
              <a:gd name="T64" fmla="*/ 148 w 292"/>
              <a:gd name="T65" fmla="*/ 274 h 298"/>
              <a:gd name="T66" fmla="*/ 122 w 292"/>
              <a:gd name="T67" fmla="*/ 270 h 298"/>
              <a:gd name="T68" fmla="*/ 100 w 292"/>
              <a:gd name="T69" fmla="*/ 264 h 298"/>
              <a:gd name="T70" fmla="*/ 60 w 292"/>
              <a:gd name="T71" fmla="*/ 236 h 298"/>
              <a:gd name="T72" fmla="*/ 46 w 292"/>
              <a:gd name="T73" fmla="*/ 218 h 298"/>
              <a:gd name="T74" fmla="*/ 30 w 292"/>
              <a:gd name="T75" fmla="*/ 186 h 298"/>
              <a:gd name="T76" fmla="*/ 24 w 292"/>
              <a:gd name="T77" fmla="*/ 162 h 298"/>
              <a:gd name="T78" fmla="*/ 24 w 292"/>
              <a:gd name="T79" fmla="*/ 148 h 298"/>
              <a:gd name="T80" fmla="*/ 26 w 292"/>
              <a:gd name="T81" fmla="*/ 124 h 298"/>
              <a:gd name="T82" fmla="*/ 34 w 292"/>
              <a:gd name="T83" fmla="*/ 100 h 298"/>
              <a:gd name="T84" fmla="*/ 60 w 292"/>
              <a:gd name="T85" fmla="*/ 60 h 298"/>
              <a:gd name="T86" fmla="*/ 78 w 292"/>
              <a:gd name="T87" fmla="*/ 44 h 298"/>
              <a:gd name="T88" fmla="*/ 110 w 292"/>
              <a:gd name="T89" fmla="*/ 30 h 298"/>
              <a:gd name="T90" fmla="*/ 136 w 292"/>
              <a:gd name="T91" fmla="*/ 24 h 298"/>
              <a:gd name="T92" fmla="*/ 148 w 292"/>
              <a:gd name="T93" fmla="*/ 24 h 298"/>
              <a:gd name="T94" fmla="*/ 174 w 292"/>
              <a:gd name="T95" fmla="*/ 26 h 298"/>
              <a:gd name="T96" fmla="*/ 198 w 292"/>
              <a:gd name="T97" fmla="*/ 34 h 298"/>
              <a:gd name="T98" fmla="*/ 220 w 292"/>
              <a:gd name="T99" fmla="*/ 46 h 298"/>
              <a:gd name="T100" fmla="*/ 240 w 292"/>
              <a:gd name="T101" fmla="*/ 64 h 298"/>
              <a:gd name="T102" fmla="*/ 256 w 292"/>
              <a:gd name="T103" fmla="*/ 4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92" h="298">
                <a:moveTo>
                  <a:pt x="256" y="48"/>
                </a:moveTo>
                <a:lnTo>
                  <a:pt x="256" y="48"/>
                </a:lnTo>
                <a:lnTo>
                  <a:pt x="246" y="36"/>
                </a:lnTo>
                <a:lnTo>
                  <a:pt x="234" y="28"/>
                </a:lnTo>
                <a:lnTo>
                  <a:pt x="222" y="20"/>
                </a:lnTo>
                <a:lnTo>
                  <a:pt x="208" y="12"/>
                </a:lnTo>
                <a:lnTo>
                  <a:pt x="194" y="6"/>
                </a:lnTo>
                <a:lnTo>
                  <a:pt x="180" y="2"/>
                </a:lnTo>
                <a:lnTo>
                  <a:pt x="164" y="0"/>
                </a:lnTo>
                <a:lnTo>
                  <a:pt x="148" y="0"/>
                </a:lnTo>
                <a:lnTo>
                  <a:pt x="148" y="0"/>
                </a:lnTo>
                <a:lnTo>
                  <a:pt x="132" y="0"/>
                </a:lnTo>
                <a:lnTo>
                  <a:pt x="118" y="2"/>
                </a:lnTo>
                <a:lnTo>
                  <a:pt x="104" y="6"/>
                </a:lnTo>
                <a:lnTo>
                  <a:pt x="90" y="12"/>
                </a:lnTo>
                <a:lnTo>
                  <a:pt x="78" y="18"/>
                </a:lnTo>
                <a:lnTo>
                  <a:pt x="66" y="24"/>
                </a:lnTo>
                <a:lnTo>
                  <a:pt x="54" y="34"/>
                </a:lnTo>
                <a:lnTo>
                  <a:pt x="44" y="44"/>
                </a:lnTo>
                <a:lnTo>
                  <a:pt x="44" y="44"/>
                </a:lnTo>
                <a:lnTo>
                  <a:pt x="34" y="54"/>
                </a:lnTo>
                <a:lnTo>
                  <a:pt x="26" y="66"/>
                </a:lnTo>
                <a:lnTo>
                  <a:pt x="18" y="78"/>
                </a:lnTo>
                <a:lnTo>
                  <a:pt x="12" y="90"/>
                </a:lnTo>
                <a:lnTo>
                  <a:pt x="6" y="104"/>
                </a:lnTo>
                <a:lnTo>
                  <a:pt x="2" y="118"/>
                </a:lnTo>
                <a:lnTo>
                  <a:pt x="0" y="134"/>
                </a:lnTo>
                <a:lnTo>
                  <a:pt x="0" y="148"/>
                </a:lnTo>
                <a:lnTo>
                  <a:pt x="0" y="148"/>
                </a:lnTo>
                <a:lnTo>
                  <a:pt x="0" y="164"/>
                </a:lnTo>
                <a:lnTo>
                  <a:pt x="2" y="178"/>
                </a:lnTo>
                <a:lnTo>
                  <a:pt x="6" y="192"/>
                </a:lnTo>
                <a:lnTo>
                  <a:pt x="12" y="206"/>
                </a:lnTo>
                <a:lnTo>
                  <a:pt x="18" y="220"/>
                </a:lnTo>
                <a:lnTo>
                  <a:pt x="26" y="232"/>
                </a:lnTo>
                <a:lnTo>
                  <a:pt x="34" y="244"/>
                </a:lnTo>
                <a:lnTo>
                  <a:pt x="44" y="254"/>
                </a:lnTo>
                <a:lnTo>
                  <a:pt x="44" y="254"/>
                </a:lnTo>
                <a:lnTo>
                  <a:pt x="54" y="264"/>
                </a:lnTo>
                <a:lnTo>
                  <a:pt x="66" y="272"/>
                </a:lnTo>
                <a:lnTo>
                  <a:pt x="78" y="280"/>
                </a:lnTo>
                <a:lnTo>
                  <a:pt x="90" y="286"/>
                </a:lnTo>
                <a:lnTo>
                  <a:pt x="104" y="290"/>
                </a:lnTo>
                <a:lnTo>
                  <a:pt x="118" y="294"/>
                </a:lnTo>
                <a:lnTo>
                  <a:pt x="132" y="296"/>
                </a:lnTo>
                <a:lnTo>
                  <a:pt x="148" y="298"/>
                </a:lnTo>
                <a:lnTo>
                  <a:pt x="148" y="298"/>
                </a:lnTo>
                <a:lnTo>
                  <a:pt x="174" y="296"/>
                </a:lnTo>
                <a:lnTo>
                  <a:pt x="198" y="288"/>
                </a:lnTo>
                <a:lnTo>
                  <a:pt x="220" y="278"/>
                </a:lnTo>
                <a:lnTo>
                  <a:pt x="240" y="264"/>
                </a:lnTo>
                <a:lnTo>
                  <a:pt x="258" y="248"/>
                </a:lnTo>
                <a:lnTo>
                  <a:pt x="272" y="228"/>
                </a:lnTo>
                <a:lnTo>
                  <a:pt x="284" y="206"/>
                </a:lnTo>
                <a:lnTo>
                  <a:pt x="292" y="184"/>
                </a:lnTo>
                <a:lnTo>
                  <a:pt x="268" y="178"/>
                </a:lnTo>
                <a:lnTo>
                  <a:pt x="268" y="178"/>
                </a:lnTo>
                <a:lnTo>
                  <a:pt x="262" y="198"/>
                </a:lnTo>
                <a:lnTo>
                  <a:pt x="252" y="216"/>
                </a:lnTo>
                <a:lnTo>
                  <a:pt x="240" y="232"/>
                </a:lnTo>
                <a:lnTo>
                  <a:pt x="226" y="246"/>
                </a:lnTo>
                <a:lnTo>
                  <a:pt x="208" y="258"/>
                </a:lnTo>
                <a:lnTo>
                  <a:pt x="190" y="266"/>
                </a:lnTo>
                <a:lnTo>
                  <a:pt x="170" y="272"/>
                </a:lnTo>
                <a:lnTo>
                  <a:pt x="148" y="274"/>
                </a:lnTo>
                <a:lnTo>
                  <a:pt x="148" y="274"/>
                </a:lnTo>
                <a:lnTo>
                  <a:pt x="136" y="272"/>
                </a:lnTo>
                <a:lnTo>
                  <a:pt x="122" y="270"/>
                </a:lnTo>
                <a:lnTo>
                  <a:pt x="110" y="268"/>
                </a:lnTo>
                <a:lnTo>
                  <a:pt x="100" y="264"/>
                </a:lnTo>
                <a:lnTo>
                  <a:pt x="78" y="252"/>
                </a:lnTo>
                <a:lnTo>
                  <a:pt x="60" y="236"/>
                </a:lnTo>
                <a:lnTo>
                  <a:pt x="60" y="236"/>
                </a:lnTo>
                <a:lnTo>
                  <a:pt x="46" y="218"/>
                </a:lnTo>
                <a:lnTo>
                  <a:pt x="34" y="196"/>
                </a:lnTo>
                <a:lnTo>
                  <a:pt x="30" y="186"/>
                </a:lnTo>
                <a:lnTo>
                  <a:pt x="26" y="174"/>
                </a:lnTo>
                <a:lnTo>
                  <a:pt x="24" y="162"/>
                </a:lnTo>
                <a:lnTo>
                  <a:pt x="24" y="148"/>
                </a:lnTo>
                <a:lnTo>
                  <a:pt x="24" y="148"/>
                </a:lnTo>
                <a:lnTo>
                  <a:pt x="24" y="136"/>
                </a:lnTo>
                <a:lnTo>
                  <a:pt x="26" y="124"/>
                </a:lnTo>
                <a:lnTo>
                  <a:pt x="30" y="112"/>
                </a:lnTo>
                <a:lnTo>
                  <a:pt x="34" y="100"/>
                </a:lnTo>
                <a:lnTo>
                  <a:pt x="46" y="78"/>
                </a:lnTo>
                <a:lnTo>
                  <a:pt x="60" y="60"/>
                </a:lnTo>
                <a:lnTo>
                  <a:pt x="60" y="60"/>
                </a:lnTo>
                <a:lnTo>
                  <a:pt x="78" y="44"/>
                </a:lnTo>
                <a:lnTo>
                  <a:pt x="100" y="34"/>
                </a:lnTo>
                <a:lnTo>
                  <a:pt x="110" y="30"/>
                </a:lnTo>
                <a:lnTo>
                  <a:pt x="122" y="26"/>
                </a:lnTo>
                <a:lnTo>
                  <a:pt x="136" y="24"/>
                </a:lnTo>
                <a:lnTo>
                  <a:pt x="148" y="24"/>
                </a:lnTo>
                <a:lnTo>
                  <a:pt x="148" y="24"/>
                </a:lnTo>
                <a:lnTo>
                  <a:pt x="162" y="24"/>
                </a:lnTo>
                <a:lnTo>
                  <a:pt x="174" y="26"/>
                </a:lnTo>
                <a:lnTo>
                  <a:pt x="186" y="30"/>
                </a:lnTo>
                <a:lnTo>
                  <a:pt x="198" y="34"/>
                </a:lnTo>
                <a:lnTo>
                  <a:pt x="210" y="40"/>
                </a:lnTo>
                <a:lnTo>
                  <a:pt x="220" y="46"/>
                </a:lnTo>
                <a:lnTo>
                  <a:pt x="230" y="54"/>
                </a:lnTo>
                <a:lnTo>
                  <a:pt x="240" y="64"/>
                </a:lnTo>
                <a:lnTo>
                  <a:pt x="256" y="48"/>
                </a:lnTo>
                <a:lnTo>
                  <a:pt x="256" y="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9" name="Rectangle 167">
            <a:extLst>
              <a:ext uri="{FF2B5EF4-FFF2-40B4-BE49-F238E27FC236}">
                <a16:creationId xmlns:a16="http://schemas.microsoft.com/office/drawing/2014/main" id="{6BCB0F5B-6997-404F-B015-ABCD85F97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2772" y="13620492"/>
            <a:ext cx="184665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000" b="1" dirty="0" err="1" smtClean="0">
                <a:solidFill>
                  <a:srgbClr val="BE7D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추형욱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0" name="Rectangle 59">
            <a:extLst>
              <a:ext uri="{FF2B5EF4-FFF2-40B4-BE49-F238E27FC236}">
                <a16:creationId xmlns:a16="http://schemas.microsoft.com/office/drawing/2014/main" id="{B49CC14E-B86B-43BF-A0C0-E9F6C46F8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44379" y="14658763"/>
            <a:ext cx="8589265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3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데이터의 가져오고 </a:t>
            </a:r>
            <a:r>
              <a:rPr lang="ko-KR" altLang="en-US" sz="36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하는것을</a:t>
            </a:r>
            <a:r>
              <a:rPr lang="ko-KR" altLang="en-US" sz="3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다른 프로젝트</a:t>
            </a:r>
            <a:endParaRPr lang="en-US" altLang="ko-KR" sz="3600" dirty="0" smtClean="0">
              <a:solidFill>
                <a:srgbClr val="231F2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vl="0"/>
            <a:r>
              <a:rPr lang="ko-KR" altLang="en-US" sz="36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때에도 </a:t>
            </a:r>
            <a:r>
              <a:rPr lang="ko-KR" altLang="en-US" sz="36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시도해보았었지만</a:t>
            </a:r>
            <a:r>
              <a:rPr lang="ko-KR" altLang="en-US" sz="3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실제 공장의</a:t>
            </a:r>
            <a:endParaRPr lang="en-US" altLang="ko-KR" sz="3600" dirty="0" smtClean="0">
              <a:solidFill>
                <a:srgbClr val="231F2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vl="0"/>
            <a:r>
              <a:rPr lang="ko-KR" altLang="en-US" sz="36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데이터값을</a:t>
            </a:r>
            <a:r>
              <a:rPr lang="ko-KR" altLang="en-US" sz="3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가지고 </a:t>
            </a:r>
            <a:r>
              <a:rPr lang="ko-KR" altLang="en-US" sz="36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분석하는것은</a:t>
            </a:r>
            <a:r>
              <a:rPr lang="ko-KR" altLang="en-US" sz="3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또다른</a:t>
            </a:r>
            <a:endParaRPr lang="en-US" altLang="ko-KR" sz="3600" dirty="0" smtClean="0">
              <a:solidFill>
                <a:srgbClr val="231F2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vl="0"/>
            <a:r>
              <a:rPr lang="ko-KR" altLang="en-US" sz="36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문제라는것을</a:t>
            </a:r>
            <a:r>
              <a:rPr lang="ko-KR" altLang="en-US" sz="3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36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알수있는</a:t>
            </a:r>
            <a:r>
              <a:rPr lang="ko-KR" altLang="en-US" sz="3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기회였다</a:t>
            </a:r>
            <a:endParaRPr lang="en-US" altLang="ko-KR" sz="3600" dirty="0" smtClean="0">
              <a:solidFill>
                <a:srgbClr val="231F2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vl="0"/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3" name="Rectangle 59">
            <a:extLst>
              <a:ext uri="{FF2B5EF4-FFF2-40B4-BE49-F238E27FC236}">
                <a16:creationId xmlns:a16="http://schemas.microsoft.com/office/drawing/2014/main" id="{26C1DCCB-C737-4BA8-AFDA-B257065AF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9064" y="14469663"/>
            <a:ext cx="7242925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대량의 데이터를 </a:t>
            </a:r>
            <a:r>
              <a:rPr kumimoji="0" lang="ko-KR" altLang="en-US" sz="36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관리하는것이</a:t>
            </a: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kumimoji="0" lang="en-US" altLang="ko-KR" sz="3600" b="0" i="0" u="none" strike="noStrike" cap="none" normalizeH="0" baseline="0" dirty="0" smtClean="0">
              <a:ln>
                <a:noFill/>
              </a:ln>
              <a:solidFill>
                <a:srgbClr val="231F20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6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쉽지않다는것을</a:t>
            </a:r>
            <a:r>
              <a:rPr lang="ko-KR" altLang="en-US" sz="3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느꼈고 가져온 </a:t>
            </a:r>
            <a:endParaRPr lang="en-US" altLang="ko-KR" sz="3600" dirty="0" smtClean="0">
              <a:solidFill>
                <a:srgbClr val="231F2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데이터와 실제</a:t>
            </a:r>
            <a:r>
              <a:rPr kumimoji="0" lang="ko-KR" altLang="en-US" sz="3600" b="0" i="0" u="none" strike="noStrike" cap="none" normalizeH="0" dirty="0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kumimoji="0" lang="ko-KR" altLang="en-US" sz="3600" b="0" i="0" u="none" strike="noStrike" cap="none" normalizeH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결과물간의</a:t>
            </a:r>
            <a:r>
              <a:rPr kumimoji="0" lang="ko-KR" altLang="en-US" sz="3600" b="0" i="0" u="none" strike="noStrike" cap="none" normalizeH="0" dirty="0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kumimoji="0" lang="en-US" altLang="ko-KR" sz="3600" b="0" i="0" u="none" strike="noStrike" cap="none" normalizeH="0" dirty="0" smtClean="0">
              <a:ln>
                <a:noFill/>
              </a:ln>
              <a:solidFill>
                <a:srgbClr val="231F20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600" baseline="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연관성을 </a:t>
            </a:r>
            <a:r>
              <a:rPr lang="ko-KR" altLang="en-US" sz="3600" baseline="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찾아내기도힘들다는것을</a:t>
            </a:r>
            <a:endParaRPr lang="en-US" altLang="ko-KR" sz="3600" baseline="0" dirty="0" smtClean="0">
              <a:solidFill>
                <a:srgbClr val="231F2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600" b="0" i="0" u="none" strike="noStrike" cap="none" normalizeH="0" dirty="0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알았다 </a:t>
            </a:r>
            <a:r>
              <a:rPr lang="ko-KR" altLang="en-US" sz="36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빅데이터의중요성에대해</a:t>
            </a:r>
            <a:r>
              <a:rPr lang="ko-KR" altLang="en-US" sz="3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3600" dirty="0" smtClean="0">
              <a:solidFill>
                <a:srgbClr val="231F2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6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다시한번느낄수있었다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499066" y="7022771"/>
            <a:ext cx="67694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ea typeface="에스코어 드림 3 Light" panose="020B0303030302020204"/>
              </a:rPr>
              <a:t> 한 </a:t>
            </a:r>
            <a:r>
              <a:rPr lang="ko-KR" altLang="en-US" sz="3600" dirty="0">
                <a:ea typeface="에스코어 드림 3 Light" panose="020B0303030302020204"/>
              </a:rPr>
              <a:t>주제의 제조데이터를 가지고 어떻게 표현할지가 힘들었다</a:t>
            </a:r>
            <a:r>
              <a:rPr lang="en-US" altLang="ko-KR" sz="3600" dirty="0">
                <a:ea typeface="에스코어 드림 3 Light" panose="020B0303030302020204"/>
              </a:rPr>
              <a:t>. </a:t>
            </a:r>
            <a:r>
              <a:rPr lang="ko-KR" altLang="en-US" sz="3600" dirty="0">
                <a:ea typeface="에스코어 드림 3 Light" panose="020B0303030302020204"/>
              </a:rPr>
              <a:t>다양한 형식의 차트와 </a:t>
            </a:r>
            <a:endParaRPr lang="en-US" altLang="ko-KR" sz="3600" dirty="0" smtClean="0">
              <a:ea typeface="에스코어 드림 3 Light" panose="020B0303030302020204"/>
            </a:endParaRPr>
          </a:p>
          <a:p>
            <a:r>
              <a:rPr lang="ko-KR" altLang="en-US" sz="3600" dirty="0" smtClean="0">
                <a:ea typeface="에스코어 드림 3 Light" panose="020B0303030302020204"/>
              </a:rPr>
              <a:t>그걸 시각화하기 위한 </a:t>
            </a:r>
            <a:r>
              <a:rPr lang="ko-KR" altLang="en-US" sz="3600" dirty="0">
                <a:ea typeface="에스코어 드림 3 Light" panose="020B0303030302020204"/>
              </a:rPr>
              <a:t>코드의 방향성을 잡는 걸 깨달았다</a:t>
            </a:r>
            <a:r>
              <a:rPr lang="en-US" altLang="ko-KR" sz="3600" dirty="0">
                <a:ea typeface="에스코어 드림 3 Light" panose="020B0303030302020204"/>
              </a:rPr>
              <a:t>.</a:t>
            </a:r>
            <a:endParaRPr lang="ko-KR" altLang="en-US" sz="3600" dirty="0">
              <a:ea typeface="에스코어 드림 3 Light" panose="020B03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90684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9" y="524662"/>
            <a:ext cx="32704088" cy="13268576"/>
          </a:xfrm>
          <a:prstGeom prst="rect">
            <a:avLst/>
          </a:prstGeom>
        </p:spPr>
      </p:pic>
      <p:sp>
        <p:nvSpPr>
          <p:cNvPr id="21" name="Freeform 8">
            <a:extLst>
              <a:ext uri="{FF2B5EF4-FFF2-40B4-BE49-F238E27FC236}">
                <a16:creationId xmlns:a16="http://schemas.microsoft.com/office/drawing/2014/main" id="{F7859EFE-BF01-4309-B3ED-2A408DD91018}"/>
              </a:ext>
            </a:extLst>
          </p:cNvPr>
          <p:cNvSpPr>
            <a:spLocks/>
          </p:cNvSpPr>
          <p:nvPr/>
        </p:nvSpPr>
        <p:spPr bwMode="auto">
          <a:xfrm>
            <a:off x="14011275" y="0"/>
            <a:ext cx="13187363" cy="15266988"/>
          </a:xfrm>
          <a:custGeom>
            <a:avLst/>
            <a:gdLst>
              <a:gd name="T0" fmla="*/ 5665 w 8307"/>
              <a:gd name="T1" fmla="*/ 0 h 9617"/>
              <a:gd name="T2" fmla="*/ 5511 w 8307"/>
              <a:gd name="T3" fmla="*/ 0 h 9617"/>
              <a:gd name="T4" fmla="*/ 0 w 8307"/>
              <a:gd name="T5" fmla="*/ 9617 h 9617"/>
              <a:gd name="T6" fmla="*/ 5349 w 8307"/>
              <a:gd name="T7" fmla="*/ 9611 h 9617"/>
              <a:gd name="T8" fmla="*/ 8307 w 8307"/>
              <a:gd name="T9" fmla="*/ 4440 h 9617"/>
              <a:gd name="T10" fmla="*/ 5807 w 8307"/>
              <a:gd name="T11" fmla="*/ 0 h 9617"/>
              <a:gd name="T12" fmla="*/ 5665 w 8307"/>
              <a:gd name="T13" fmla="*/ 0 h 9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07" h="9617">
                <a:moveTo>
                  <a:pt x="5665" y="0"/>
                </a:moveTo>
                <a:lnTo>
                  <a:pt x="5511" y="0"/>
                </a:lnTo>
                <a:lnTo>
                  <a:pt x="0" y="9617"/>
                </a:lnTo>
                <a:lnTo>
                  <a:pt x="5349" y="9611"/>
                </a:lnTo>
                <a:lnTo>
                  <a:pt x="8307" y="4440"/>
                </a:lnTo>
                <a:lnTo>
                  <a:pt x="5807" y="0"/>
                </a:lnTo>
                <a:lnTo>
                  <a:pt x="566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0B8780FC-E544-4F47-9201-E45EDA81BA90}"/>
              </a:ext>
            </a:extLst>
          </p:cNvPr>
          <p:cNvSpPr>
            <a:spLocks/>
          </p:cNvSpPr>
          <p:nvPr/>
        </p:nvSpPr>
        <p:spPr bwMode="auto">
          <a:xfrm>
            <a:off x="22375813" y="79375"/>
            <a:ext cx="336550" cy="593725"/>
          </a:xfrm>
          <a:custGeom>
            <a:avLst/>
            <a:gdLst>
              <a:gd name="T0" fmla="*/ 210 w 212"/>
              <a:gd name="T1" fmla="*/ 0 h 374"/>
              <a:gd name="T2" fmla="*/ 0 w 212"/>
              <a:gd name="T3" fmla="*/ 374 h 374"/>
              <a:gd name="T4" fmla="*/ 212 w 212"/>
              <a:gd name="T5" fmla="*/ 4 h 374"/>
              <a:gd name="T6" fmla="*/ 210 w 212"/>
              <a:gd name="T7" fmla="*/ 0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2" h="374">
                <a:moveTo>
                  <a:pt x="210" y="0"/>
                </a:moveTo>
                <a:lnTo>
                  <a:pt x="0" y="374"/>
                </a:lnTo>
                <a:lnTo>
                  <a:pt x="212" y="4"/>
                </a:lnTo>
                <a:lnTo>
                  <a:pt x="2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627A5E86-E064-4A76-B4D7-05758FBDD4C1}"/>
              </a:ext>
            </a:extLst>
          </p:cNvPr>
          <p:cNvSpPr>
            <a:spLocks/>
          </p:cNvSpPr>
          <p:nvPr/>
        </p:nvSpPr>
        <p:spPr bwMode="auto">
          <a:xfrm>
            <a:off x="22375813" y="79375"/>
            <a:ext cx="336550" cy="593725"/>
          </a:xfrm>
          <a:custGeom>
            <a:avLst/>
            <a:gdLst>
              <a:gd name="T0" fmla="*/ 210 w 212"/>
              <a:gd name="T1" fmla="*/ 0 h 374"/>
              <a:gd name="T2" fmla="*/ 0 w 212"/>
              <a:gd name="T3" fmla="*/ 374 h 374"/>
              <a:gd name="T4" fmla="*/ 212 w 212"/>
              <a:gd name="T5" fmla="*/ 4 h 374"/>
              <a:gd name="T6" fmla="*/ 210 w 212"/>
              <a:gd name="T7" fmla="*/ 0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2" h="374">
                <a:moveTo>
                  <a:pt x="210" y="0"/>
                </a:moveTo>
                <a:lnTo>
                  <a:pt x="0" y="374"/>
                </a:lnTo>
                <a:lnTo>
                  <a:pt x="212" y="4"/>
                </a:lnTo>
                <a:lnTo>
                  <a:pt x="21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12">
            <a:extLst>
              <a:ext uri="{FF2B5EF4-FFF2-40B4-BE49-F238E27FC236}">
                <a16:creationId xmlns:a16="http://schemas.microsoft.com/office/drawing/2014/main" id="{48484CD5-BF91-470E-83A2-75A4E8183DB8}"/>
              </a:ext>
            </a:extLst>
          </p:cNvPr>
          <p:cNvSpPr>
            <a:spLocks/>
          </p:cNvSpPr>
          <p:nvPr/>
        </p:nvSpPr>
        <p:spPr bwMode="auto">
          <a:xfrm>
            <a:off x="18575338" y="85725"/>
            <a:ext cx="8334375" cy="7337425"/>
          </a:xfrm>
          <a:custGeom>
            <a:avLst/>
            <a:gdLst>
              <a:gd name="T0" fmla="*/ 2606 w 5250"/>
              <a:gd name="T1" fmla="*/ 0 h 4622"/>
              <a:gd name="T2" fmla="*/ 2394 w 5250"/>
              <a:gd name="T3" fmla="*/ 370 h 4622"/>
              <a:gd name="T4" fmla="*/ 0 w 5250"/>
              <a:gd name="T5" fmla="*/ 4622 h 4622"/>
              <a:gd name="T6" fmla="*/ 5250 w 5250"/>
              <a:gd name="T7" fmla="*/ 4622 h 4622"/>
              <a:gd name="T8" fmla="*/ 2606 w 5250"/>
              <a:gd name="T9" fmla="*/ 0 h 4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50" h="4622">
                <a:moveTo>
                  <a:pt x="2606" y="0"/>
                </a:moveTo>
                <a:lnTo>
                  <a:pt x="2394" y="370"/>
                </a:lnTo>
                <a:lnTo>
                  <a:pt x="0" y="4622"/>
                </a:lnTo>
                <a:lnTo>
                  <a:pt x="5250" y="4622"/>
                </a:lnTo>
                <a:lnTo>
                  <a:pt x="260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8146551B-C425-4844-BE60-D09FEEF94F56}"/>
              </a:ext>
            </a:extLst>
          </p:cNvPr>
          <p:cNvSpPr>
            <a:spLocks/>
          </p:cNvSpPr>
          <p:nvPr/>
        </p:nvSpPr>
        <p:spPr bwMode="auto">
          <a:xfrm>
            <a:off x="19973131" y="8791575"/>
            <a:ext cx="12730957" cy="9621838"/>
          </a:xfrm>
          <a:custGeom>
            <a:avLst/>
            <a:gdLst>
              <a:gd name="T0" fmla="*/ 3502 w 8135"/>
              <a:gd name="T1" fmla="*/ 0 h 6061"/>
              <a:gd name="T2" fmla="*/ 0 w 8135"/>
              <a:gd name="T3" fmla="*/ 6061 h 6061"/>
              <a:gd name="T4" fmla="*/ 4668 w 8135"/>
              <a:gd name="T5" fmla="*/ 6061 h 6061"/>
              <a:gd name="T6" fmla="*/ 8135 w 8135"/>
              <a:gd name="T7" fmla="*/ 0 h 6061"/>
              <a:gd name="T8" fmla="*/ 3502 w 8135"/>
              <a:gd name="T9" fmla="*/ 0 h 60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35" h="6061">
                <a:moveTo>
                  <a:pt x="3502" y="0"/>
                </a:moveTo>
                <a:lnTo>
                  <a:pt x="0" y="6061"/>
                </a:lnTo>
                <a:lnTo>
                  <a:pt x="4668" y="6061"/>
                </a:lnTo>
                <a:lnTo>
                  <a:pt x="8135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Freeform 14">
            <a:extLst>
              <a:ext uri="{FF2B5EF4-FFF2-40B4-BE49-F238E27FC236}">
                <a16:creationId xmlns:a16="http://schemas.microsoft.com/office/drawing/2014/main" id="{EEBB3E5E-6BC1-4815-8A29-ECC2C51FF2E0}"/>
              </a:ext>
            </a:extLst>
          </p:cNvPr>
          <p:cNvSpPr>
            <a:spLocks/>
          </p:cNvSpPr>
          <p:nvPr/>
        </p:nvSpPr>
        <p:spPr bwMode="auto">
          <a:xfrm>
            <a:off x="4803775" y="8791575"/>
            <a:ext cx="12914313" cy="9621838"/>
          </a:xfrm>
          <a:custGeom>
            <a:avLst/>
            <a:gdLst>
              <a:gd name="T0" fmla="*/ 3502 w 8135"/>
              <a:gd name="T1" fmla="*/ 0 h 6061"/>
              <a:gd name="T2" fmla="*/ 0 w 8135"/>
              <a:gd name="T3" fmla="*/ 6061 h 6061"/>
              <a:gd name="T4" fmla="*/ 4668 w 8135"/>
              <a:gd name="T5" fmla="*/ 6061 h 6061"/>
              <a:gd name="T6" fmla="*/ 8135 w 8135"/>
              <a:gd name="T7" fmla="*/ 0 h 6061"/>
              <a:gd name="T8" fmla="*/ 3502 w 8135"/>
              <a:gd name="T9" fmla="*/ 0 h 60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35" h="6061">
                <a:moveTo>
                  <a:pt x="3502" y="0"/>
                </a:moveTo>
                <a:lnTo>
                  <a:pt x="0" y="6061"/>
                </a:lnTo>
                <a:lnTo>
                  <a:pt x="4668" y="6061"/>
                </a:lnTo>
                <a:lnTo>
                  <a:pt x="8135" y="0"/>
                </a:lnTo>
                <a:lnTo>
                  <a:pt x="350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15">
            <a:extLst>
              <a:ext uri="{FF2B5EF4-FFF2-40B4-BE49-F238E27FC236}">
                <a16:creationId xmlns:a16="http://schemas.microsoft.com/office/drawing/2014/main" id="{85F0E823-D04F-4CB9-8A9A-AD1F51887304}"/>
              </a:ext>
            </a:extLst>
          </p:cNvPr>
          <p:cNvSpPr>
            <a:spLocks noEditPoints="1"/>
          </p:cNvSpPr>
          <p:nvPr/>
        </p:nvSpPr>
        <p:spPr bwMode="auto">
          <a:xfrm>
            <a:off x="10363200" y="8791575"/>
            <a:ext cx="7354888" cy="6475413"/>
          </a:xfrm>
          <a:custGeom>
            <a:avLst/>
            <a:gdLst>
              <a:gd name="T0" fmla="*/ 3376 w 4633"/>
              <a:gd name="T1" fmla="*/ 2195 h 4079"/>
              <a:gd name="T2" fmla="*/ 2298 w 4633"/>
              <a:gd name="T3" fmla="*/ 4079 h 4079"/>
              <a:gd name="T4" fmla="*/ 2298 w 4633"/>
              <a:gd name="T5" fmla="*/ 4079 h 4079"/>
              <a:gd name="T6" fmla="*/ 3376 w 4633"/>
              <a:gd name="T7" fmla="*/ 2195 h 4079"/>
              <a:gd name="T8" fmla="*/ 4633 w 4633"/>
              <a:gd name="T9" fmla="*/ 0 h 4079"/>
              <a:gd name="T10" fmla="*/ 0 w 4633"/>
              <a:gd name="T11" fmla="*/ 0 h 4079"/>
              <a:gd name="T12" fmla="*/ 0 w 4633"/>
              <a:gd name="T13" fmla="*/ 0 h 4079"/>
              <a:gd name="T14" fmla="*/ 4633 w 4633"/>
              <a:gd name="T15" fmla="*/ 0 h 4079"/>
              <a:gd name="T16" fmla="*/ 4633 w 4633"/>
              <a:gd name="T17" fmla="*/ 0 h 40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33" h="4079">
                <a:moveTo>
                  <a:pt x="3376" y="2195"/>
                </a:moveTo>
                <a:lnTo>
                  <a:pt x="2298" y="4079"/>
                </a:lnTo>
                <a:lnTo>
                  <a:pt x="2298" y="4079"/>
                </a:lnTo>
                <a:lnTo>
                  <a:pt x="3376" y="2195"/>
                </a:lnTo>
                <a:close/>
                <a:moveTo>
                  <a:pt x="4633" y="0"/>
                </a:moveTo>
                <a:lnTo>
                  <a:pt x="0" y="0"/>
                </a:lnTo>
                <a:lnTo>
                  <a:pt x="0" y="0"/>
                </a:lnTo>
                <a:lnTo>
                  <a:pt x="4633" y="0"/>
                </a:lnTo>
                <a:lnTo>
                  <a:pt x="463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C70CBB24-9906-43F3-8366-5D64673AF5C6}"/>
              </a:ext>
            </a:extLst>
          </p:cNvPr>
          <p:cNvSpPr>
            <a:spLocks/>
          </p:cNvSpPr>
          <p:nvPr/>
        </p:nvSpPr>
        <p:spPr bwMode="auto">
          <a:xfrm>
            <a:off x="14011275" y="12276138"/>
            <a:ext cx="1711325" cy="2990850"/>
          </a:xfrm>
          <a:custGeom>
            <a:avLst/>
            <a:gdLst>
              <a:gd name="T0" fmla="*/ 1078 w 1078"/>
              <a:gd name="T1" fmla="*/ 0 h 1884"/>
              <a:gd name="T2" fmla="*/ 0 w 1078"/>
              <a:gd name="T3" fmla="*/ 1884 h 1884"/>
              <a:gd name="T4" fmla="*/ 0 w 1078"/>
              <a:gd name="T5" fmla="*/ 1884 h 1884"/>
              <a:gd name="T6" fmla="*/ 1078 w 1078"/>
              <a:gd name="T7" fmla="*/ 0 h 1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8" h="1884">
                <a:moveTo>
                  <a:pt x="1078" y="0"/>
                </a:moveTo>
                <a:lnTo>
                  <a:pt x="0" y="1884"/>
                </a:lnTo>
                <a:lnTo>
                  <a:pt x="0" y="1884"/>
                </a:lnTo>
                <a:lnTo>
                  <a:pt x="10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E791A90E-E1E6-43A5-A07F-99BC9BEF0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8791575"/>
            <a:ext cx="7354888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Freeform 19">
            <a:extLst>
              <a:ext uri="{FF2B5EF4-FFF2-40B4-BE49-F238E27FC236}">
                <a16:creationId xmlns:a16="http://schemas.microsoft.com/office/drawing/2014/main" id="{79F84BC4-0B1C-4926-881E-2344F252FE0A}"/>
              </a:ext>
            </a:extLst>
          </p:cNvPr>
          <p:cNvSpPr>
            <a:spLocks/>
          </p:cNvSpPr>
          <p:nvPr/>
        </p:nvSpPr>
        <p:spPr bwMode="auto">
          <a:xfrm>
            <a:off x="10363200" y="8791575"/>
            <a:ext cx="7354888" cy="6475413"/>
          </a:xfrm>
          <a:custGeom>
            <a:avLst/>
            <a:gdLst>
              <a:gd name="T0" fmla="*/ 4633 w 4633"/>
              <a:gd name="T1" fmla="*/ 0 h 4079"/>
              <a:gd name="T2" fmla="*/ 0 w 4633"/>
              <a:gd name="T3" fmla="*/ 0 h 4079"/>
              <a:gd name="T4" fmla="*/ 2298 w 4633"/>
              <a:gd name="T5" fmla="*/ 4079 h 4079"/>
              <a:gd name="T6" fmla="*/ 3376 w 4633"/>
              <a:gd name="T7" fmla="*/ 2195 h 4079"/>
              <a:gd name="T8" fmla="*/ 4633 w 4633"/>
              <a:gd name="T9" fmla="*/ 0 h 40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33" h="4079">
                <a:moveTo>
                  <a:pt x="4633" y="0"/>
                </a:moveTo>
                <a:lnTo>
                  <a:pt x="0" y="0"/>
                </a:lnTo>
                <a:lnTo>
                  <a:pt x="2298" y="4079"/>
                </a:lnTo>
                <a:lnTo>
                  <a:pt x="3376" y="2195"/>
                </a:lnTo>
                <a:lnTo>
                  <a:pt x="46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Rectangle 20">
            <a:extLst>
              <a:ext uri="{FF2B5EF4-FFF2-40B4-BE49-F238E27FC236}">
                <a16:creationId xmlns:a16="http://schemas.microsoft.com/office/drawing/2014/main" id="{B286622F-E37C-4B91-9BC9-4CB6020EE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1738" y="17000538"/>
            <a:ext cx="450850" cy="450850"/>
          </a:xfrm>
          <a:prstGeom prst="rect">
            <a:avLst/>
          </a:prstGeom>
          <a:solidFill>
            <a:srgbClr val="9227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id="{D27C676E-3EAF-4189-8C42-32E3A9883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75063" y="17000538"/>
            <a:ext cx="447675" cy="450850"/>
          </a:xfrm>
          <a:prstGeom prst="rect">
            <a:avLst/>
          </a:prstGeom>
          <a:solidFill>
            <a:srgbClr val="A852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5FD92948-628E-48F8-B965-FB82BF23E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8388" y="17000538"/>
            <a:ext cx="447675" cy="450850"/>
          </a:xfrm>
          <a:prstGeom prst="rect">
            <a:avLst/>
          </a:prstGeom>
          <a:solidFill>
            <a:srgbClr val="BE7D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3">
            <a:extLst>
              <a:ext uri="{FF2B5EF4-FFF2-40B4-BE49-F238E27FC236}">
                <a16:creationId xmlns:a16="http://schemas.microsoft.com/office/drawing/2014/main" id="{75D81CC6-9160-4880-A5BC-58C6EDDEA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81713" y="17000538"/>
            <a:ext cx="447675" cy="450850"/>
          </a:xfrm>
          <a:prstGeom prst="rect">
            <a:avLst/>
          </a:prstGeom>
          <a:solidFill>
            <a:srgbClr val="D3A9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Rectangle 30">
            <a:extLst>
              <a:ext uri="{FF2B5EF4-FFF2-40B4-BE49-F238E27FC236}">
                <a16:creationId xmlns:a16="http://schemas.microsoft.com/office/drawing/2014/main" id="{777C7E59-6246-4FD9-938D-E0CFBDF27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52244" y="1862913"/>
            <a:ext cx="15639538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0" b="1" dirty="0" smtClean="0">
                <a:solidFill>
                  <a:schemeClr val="bg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Thank You </a:t>
            </a:r>
            <a:r>
              <a:rPr lang="ko-KR" altLang="en-US" sz="12000" b="1" dirty="0" smtClean="0">
                <a:solidFill>
                  <a:schemeClr val="bg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감사합니다</a:t>
            </a:r>
            <a:endParaRPr kumimoji="0" lang="ko-KR" altLang="ko-KR" sz="12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</a:endParaRPr>
          </a:p>
        </p:txBody>
      </p:sp>
      <p:sp>
        <p:nvSpPr>
          <p:cNvPr id="62" name="Freeform 50">
            <a:extLst>
              <a:ext uri="{FF2B5EF4-FFF2-40B4-BE49-F238E27FC236}">
                <a16:creationId xmlns:a16="http://schemas.microsoft.com/office/drawing/2014/main" id="{83D7D5A0-D990-438C-8925-BD6686B89526}"/>
              </a:ext>
            </a:extLst>
          </p:cNvPr>
          <p:cNvSpPr>
            <a:spLocks/>
          </p:cNvSpPr>
          <p:nvPr/>
        </p:nvSpPr>
        <p:spPr bwMode="auto">
          <a:xfrm>
            <a:off x="28706763" y="15644813"/>
            <a:ext cx="3317875" cy="815975"/>
          </a:xfrm>
          <a:custGeom>
            <a:avLst/>
            <a:gdLst>
              <a:gd name="T0" fmla="*/ 270 w 2090"/>
              <a:gd name="T1" fmla="*/ 514 h 514"/>
              <a:gd name="T2" fmla="*/ 242 w 2090"/>
              <a:gd name="T3" fmla="*/ 514 h 514"/>
              <a:gd name="T4" fmla="*/ 190 w 2090"/>
              <a:gd name="T5" fmla="*/ 502 h 514"/>
              <a:gd name="T6" fmla="*/ 142 w 2090"/>
              <a:gd name="T7" fmla="*/ 484 h 514"/>
              <a:gd name="T8" fmla="*/ 98 w 2090"/>
              <a:gd name="T9" fmla="*/ 456 h 514"/>
              <a:gd name="T10" fmla="*/ 62 w 2090"/>
              <a:gd name="T11" fmla="*/ 420 h 514"/>
              <a:gd name="T12" fmla="*/ 32 w 2090"/>
              <a:gd name="T13" fmla="*/ 380 h 514"/>
              <a:gd name="T14" fmla="*/ 12 w 2090"/>
              <a:gd name="T15" fmla="*/ 334 h 514"/>
              <a:gd name="T16" fmla="*/ 2 w 2090"/>
              <a:gd name="T17" fmla="*/ 284 h 514"/>
              <a:gd name="T18" fmla="*/ 0 w 2090"/>
              <a:gd name="T19" fmla="*/ 256 h 514"/>
              <a:gd name="T20" fmla="*/ 6 w 2090"/>
              <a:gd name="T21" fmla="*/ 206 h 514"/>
              <a:gd name="T22" fmla="*/ 22 w 2090"/>
              <a:gd name="T23" fmla="*/ 156 h 514"/>
              <a:gd name="T24" fmla="*/ 46 w 2090"/>
              <a:gd name="T25" fmla="*/ 114 h 514"/>
              <a:gd name="T26" fmla="*/ 80 w 2090"/>
              <a:gd name="T27" fmla="*/ 74 h 514"/>
              <a:gd name="T28" fmla="*/ 120 w 2090"/>
              <a:gd name="T29" fmla="*/ 44 h 514"/>
              <a:gd name="T30" fmla="*/ 164 w 2090"/>
              <a:gd name="T31" fmla="*/ 20 h 514"/>
              <a:gd name="T32" fmla="*/ 216 w 2090"/>
              <a:gd name="T33" fmla="*/ 4 h 514"/>
              <a:gd name="T34" fmla="*/ 270 w 2090"/>
              <a:gd name="T35" fmla="*/ 0 h 514"/>
              <a:gd name="T36" fmla="*/ 1822 w 2090"/>
              <a:gd name="T37" fmla="*/ 0 h 514"/>
              <a:gd name="T38" fmla="*/ 1876 w 2090"/>
              <a:gd name="T39" fmla="*/ 4 h 514"/>
              <a:gd name="T40" fmla="*/ 1926 w 2090"/>
              <a:gd name="T41" fmla="*/ 20 h 514"/>
              <a:gd name="T42" fmla="*/ 1972 w 2090"/>
              <a:gd name="T43" fmla="*/ 44 h 514"/>
              <a:gd name="T44" fmla="*/ 2012 w 2090"/>
              <a:gd name="T45" fmla="*/ 74 h 514"/>
              <a:gd name="T46" fmla="*/ 2044 w 2090"/>
              <a:gd name="T47" fmla="*/ 114 h 514"/>
              <a:gd name="T48" fmla="*/ 2070 w 2090"/>
              <a:gd name="T49" fmla="*/ 156 h 514"/>
              <a:gd name="T50" fmla="*/ 2084 w 2090"/>
              <a:gd name="T51" fmla="*/ 206 h 514"/>
              <a:gd name="T52" fmla="*/ 2090 w 2090"/>
              <a:gd name="T53" fmla="*/ 256 h 514"/>
              <a:gd name="T54" fmla="*/ 2090 w 2090"/>
              <a:gd name="T55" fmla="*/ 284 h 514"/>
              <a:gd name="T56" fmla="*/ 2078 w 2090"/>
              <a:gd name="T57" fmla="*/ 334 h 514"/>
              <a:gd name="T58" fmla="*/ 2058 w 2090"/>
              <a:gd name="T59" fmla="*/ 380 h 514"/>
              <a:gd name="T60" fmla="*/ 2028 w 2090"/>
              <a:gd name="T61" fmla="*/ 420 h 514"/>
              <a:gd name="T62" fmla="*/ 1992 w 2090"/>
              <a:gd name="T63" fmla="*/ 456 h 514"/>
              <a:gd name="T64" fmla="*/ 1950 w 2090"/>
              <a:gd name="T65" fmla="*/ 484 h 514"/>
              <a:gd name="T66" fmla="*/ 1902 w 2090"/>
              <a:gd name="T67" fmla="*/ 502 h 514"/>
              <a:gd name="T68" fmla="*/ 1848 w 2090"/>
              <a:gd name="T69" fmla="*/ 514 h 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090" h="514">
                <a:moveTo>
                  <a:pt x="1822" y="514"/>
                </a:moveTo>
                <a:lnTo>
                  <a:pt x="270" y="514"/>
                </a:lnTo>
                <a:lnTo>
                  <a:pt x="270" y="514"/>
                </a:lnTo>
                <a:lnTo>
                  <a:pt x="242" y="514"/>
                </a:lnTo>
                <a:lnTo>
                  <a:pt x="216" y="510"/>
                </a:lnTo>
                <a:lnTo>
                  <a:pt x="190" y="502"/>
                </a:lnTo>
                <a:lnTo>
                  <a:pt x="164" y="494"/>
                </a:lnTo>
                <a:lnTo>
                  <a:pt x="142" y="484"/>
                </a:lnTo>
                <a:lnTo>
                  <a:pt x="120" y="470"/>
                </a:lnTo>
                <a:lnTo>
                  <a:pt x="98" y="456"/>
                </a:lnTo>
                <a:lnTo>
                  <a:pt x="80" y="440"/>
                </a:lnTo>
                <a:lnTo>
                  <a:pt x="62" y="420"/>
                </a:lnTo>
                <a:lnTo>
                  <a:pt x="46" y="400"/>
                </a:lnTo>
                <a:lnTo>
                  <a:pt x="32" y="380"/>
                </a:lnTo>
                <a:lnTo>
                  <a:pt x="22" y="358"/>
                </a:lnTo>
                <a:lnTo>
                  <a:pt x="12" y="334"/>
                </a:lnTo>
                <a:lnTo>
                  <a:pt x="6" y="308"/>
                </a:lnTo>
                <a:lnTo>
                  <a:pt x="2" y="284"/>
                </a:lnTo>
                <a:lnTo>
                  <a:pt x="0" y="256"/>
                </a:lnTo>
                <a:lnTo>
                  <a:pt x="0" y="256"/>
                </a:lnTo>
                <a:lnTo>
                  <a:pt x="2" y="230"/>
                </a:lnTo>
                <a:lnTo>
                  <a:pt x="6" y="206"/>
                </a:lnTo>
                <a:lnTo>
                  <a:pt x="12" y="180"/>
                </a:lnTo>
                <a:lnTo>
                  <a:pt x="22" y="156"/>
                </a:lnTo>
                <a:lnTo>
                  <a:pt x="32" y="134"/>
                </a:lnTo>
                <a:lnTo>
                  <a:pt x="46" y="114"/>
                </a:lnTo>
                <a:lnTo>
                  <a:pt x="62" y="94"/>
                </a:lnTo>
                <a:lnTo>
                  <a:pt x="80" y="74"/>
                </a:lnTo>
                <a:lnTo>
                  <a:pt x="98" y="58"/>
                </a:lnTo>
                <a:lnTo>
                  <a:pt x="120" y="44"/>
                </a:lnTo>
                <a:lnTo>
                  <a:pt x="142" y="30"/>
                </a:lnTo>
                <a:lnTo>
                  <a:pt x="164" y="20"/>
                </a:lnTo>
                <a:lnTo>
                  <a:pt x="190" y="12"/>
                </a:lnTo>
                <a:lnTo>
                  <a:pt x="216" y="4"/>
                </a:lnTo>
                <a:lnTo>
                  <a:pt x="242" y="0"/>
                </a:lnTo>
                <a:lnTo>
                  <a:pt x="270" y="0"/>
                </a:lnTo>
                <a:lnTo>
                  <a:pt x="1822" y="0"/>
                </a:lnTo>
                <a:lnTo>
                  <a:pt x="1822" y="0"/>
                </a:lnTo>
                <a:lnTo>
                  <a:pt x="1848" y="0"/>
                </a:lnTo>
                <a:lnTo>
                  <a:pt x="1876" y="4"/>
                </a:lnTo>
                <a:lnTo>
                  <a:pt x="1902" y="12"/>
                </a:lnTo>
                <a:lnTo>
                  <a:pt x="1926" y="20"/>
                </a:lnTo>
                <a:lnTo>
                  <a:pt x="1950" y="30"/>
                </a:lnTo>
                <a:lnTo>
                  <a:pt x="1972" y="44"/>
                </a:lnTo>
                <a:lnTo>
                  <a:pt x="1992" y="58"/>
                </a:lnTo>
                <a:lnTo>
                  <a:pt x="2012" y="74"/>
                </a:lnTo>
                <a:lnTo>
                  <a:pt x="2028" y="94"/>
                </a:lnTo>
                <a:lnTo>
                  <a:pt x="2044" y="114"/>
                </a:lnTo>
                <a:lnTo>
                  <a:pt x="2058" y="134"/>
                </a:lnTo>
                <a:lnTo>
                  <a:pt x="2070" y="156"/>
                </a:lnTo>
                <a:lnTo>
                  <a:pt x="2078" y="180"/>
                </a:lnTo>
                <a:lnTo>
                  <a:pt x="2084" y="206"/>
                </a:lnTo>
                <a:lnTo>
                  <a:pt x="2090" y="230"/>
                </a:lnTo>
                <a:lnTo>
                  <a:pt x="2090" y="256"/>
                </a:lnTo>
                <a:lnTo>
                  <a:pt x="2090" y="256"/>
                </a:lnTo>
                <a:lnTo>
                  <a:pt x="2090" y="284"/>
                </a:lnTo>
                <a:lnTo>
                  <a:pt x="2084" y="308"/>
                </a:lnTo>
                <a:lnTo>
                  <a:pt x="2078" y="334"/>
                </a:lnTo>
                <a:lnTo>
                  <a:pt x="2070" y="358"/>
                </a:lnTo>
                <a:lnTo>
                  <a:pt x="2058" y="380"/>
                </a:lnTo>
                <a:lnTo>
                  <a:pt x="2044" y="400"/>
                </a:lnTo>
                <a:lnTo>
                  <a:pt x="2028" y="420"/>
                </a:lnTo>
                <a:lnTo>
                  <a:pt x="2012" y="440"/>
                </a:lnTo>
                <a:lnTo>
                  <a:pt x="1992" y="456"/>
                </a:lnTo>
                <a:lnTo>
                  <a:pt x="1972" y="470"/>
                </a:lnTo>
                <a:lnTo>
                  <a:pt x="1950" y="484"/>
                </a:lnTo>
                <a:lnTo>
                  <a:pt x="1926" y="494"/>
                </a:lnTo>
                <a:lnTo>
                  <a:pt x="1902" y="502"/>
                </a:lnTo>
                <a:lnTo>
                  <a:pt x="1876" y="510"/>
                </a:lnTo>
                <a:lnTo>
                  <a:pt x="1848" y="514"/>
                </a:lnTo>
                <a:lnTo>
                  <a:pt x="1822" y="51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8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7538FFC3-B673-4CBA-9218-5D510154B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" y="14288"/>
            <a:ext cx="32646938" cy="1838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072B6B-9436-4C7E-883A-AE25D829D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2994" y="2609850"/>
            <a:ext cx="11984050" cy="2139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900" b="1" dirty="0" smtClean="0">
                <a:solidFill>
                  <a:srgbClr val="0023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제조데이터선정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341C2B-7A04-4509-8A00-3E29FCD4A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84844" y="4905375"/>
            <a:ext cx="863858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000" b="1" i="0" u="none" strike="noStrike" cap="none" normalizeH="0" baseline="0" dirty="0" err="1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용해탱크</a:t>
            </a:r>
            <a:r>
              <a:rPr kumimoji="0" lang="ko-KR" altLang="en-US" sz="5000" b="1" i="0" u="none" strike="noStrike" cap="none" normalizeH="0" baseline="0" dirty="0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0" lang="ko-KR" altLang="en-US" sz="5000" b="1" i="0" u="none" strike="noStrike" cap="none" normalizeH="0" baseline="0" dirty="0" err="1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제조데이터</a:t>
            </a:r>
            <a:r>
              <a:rPr kumimoji="0" lang="ko-KR" altLang="en-US" sz="5000" b="1" i="0" u="none" strike="noStrike" cap="none" normalizeH="0" baseline="0" dirty="0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선정이유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6893C0E-8AA8-46E4-97C7-E67B853A1C2D}"/>
              </a:ext>
            </a:extLst>
          </p:cNvPr>
          <p:cNvSpPr>
            <a:spLocks/>
          </p:cNvSpPr>
          <p:nvPr/>
        </p:nvSpPr>
        <p:spPr bwMode="auto">
          <a:xfrm>
            <a:off x="24963438" y="3887788"/>
            <a:ext cx="7740650" cy="13620750"/>
          </a:xfrm>
          <a:custGeom>
            <a:avLst/>
            <a:gdLst>
              <a:gd name="T0" fmla="*/ 4770 w 4876"/>
              <a:gd name="T1" fmla="*/ 76 h 8580"/>
              <a:gd name="T2" fmla="*/ 4437 w 4876"/>
              <a:gd name="T3" fmla="*/ 26 h 8580"/>
              <a:gd name="T4" fmla="*/ 4083 w 4876"/>
              <a:gd name="T5" fmla="*/ 2 h 8580"/>
              <a:gd name="T6" fmla="*/ 3718 w 4876"/>
              <a:gd name="T7" fmla="*/ 6 h 8580"/>
              <a:gd name="T8" fmla="*/ 3349 w 4876"/>
              <a:gd name="T9" fmla="*/ 36 h 8580"/>
              <a:gd name="T10" fmla="*/ 2983 w 4876"/>
              <a:gd name="T11" fmla="*/ 92 h 8580"/>
              <a:gd name="T12" fmla="*/ 2800 w 4876"/>
              <a:gd name="T13" fmla="*/ 130 h 8580"/>
              <a:gd name="T14" fmla="*/ 2548 w 4876"/>
              <a:gd name="T15" fmla="*/ 198 h 8580"/>
              <a:gd name="T16" fmla="*/ 2324 w 4876"/>
              <a:gd name="T17" fmla="*/ 272 h 8580"/>
              <a:gd name="T18" fmla="*/ 2125 w 4876"/>
              <a:gd name="T19" fmla="*/ 353 h 8580"/>
              <a:gd name="T20" fmla="*/ 1949 w 4876"/>
              <a:gd name="T21" fmla="*/ 443 h 8580"/>
              <a:gd name="T22" fmla="*/ 1797 w 4876"/>
              <a:gd name="T23" fmla="*/ 535 h 8580"/>
              <a:gd name="T24" fmla="*/ 1667 w 4876"/>
              <a:gd name="T25" fmla="*/ 633 h 8580"/>
              <a:gd name="T26" fmla="*/ 1556 w 4876"/>
              <a:gd name="T27" fmla="*/ 733 h 8580"/>
              <a:gd name="T28" fmla="*/ 1466 w 4876"/>
              <a:gd name="T29" fmla="*/ 835 h 8580"/>
              <a:gd name="T30" fmla="*/ 1392 w 4876"/>
              <a:gd name="T31" fmla="*/ 934 h 8580"/>
              <a:gd name="T32" fmla="*/ 1336 w 4876"/>
              <a:gd name="T33" fmla="*/ 1034 h 8580"/>
              <a:gd name="T34" fmla="*/ 1256 w 4876"/>
              <a:gd name="T35" fmla="*/ 1206 h 8580"/>
              <a:gd name="T36" fmla="*/ 1049 w 4876"/>
              <a:gd name="T37" fmla="*/ 1713 h 8580"/>
              <a:gd name="T38" fmla="*/ 745 w 4876"/>
              <a:gd name="T39" fmla="*/ 2510 h 8580"/>
              <a:gd name="T40" fmla="*/ 667 w 4876"/>
              <a:gd name="T41" fmla="*/ 2741 h 8580"/>
              <a:gd name="T42" fmla="*/ 773 w 4876"/>
              <a:gd name="T43" fmla="*/ 3175 h 8580"/>
              <a:gd name="T44" fmla="*/ 12 w 4876"/>
              <a:gd name="T45" fmla="*/ 4473 h 8580"/>
              <a:gd name="T46" fmla="*/ 0 w 4876"/>
              <a:gd name="T47" fmla="*/ 4517 h 8580"/>
              <a:gd name="T48" fmla="*/ 2 w 4876"/>
              <a:gd name="T49" fmla="*/ 4547 h 8580"/>
              <a:gd name="T50" fmla="*/ 16 w 4876"/>
              <a:gd name="T51" fmla="*/ 4576 h 8580"/>
              <a:gd name="T52" fmla="*/ 70 w 4876"/>
              <a:gd name="T53" fmla="*/ 4622 h 8580"/>
              <a:gd name="T54" fmla="*/ 430 w 4876"/>
              <a:gd name="T55" fmla="*/ 5321 h 8580"/>
              <a:gd name="T56" fmla="*/ 643 w 4876"/>
              <a:gd name="T57" fmla="*/ 5519 h 8580"/>
              <a:gd name="T58" fmla="*/ 535 w 4876"/>
              <a:gd name="T59" fmla="*/ 5605 h 8580"/>
              <a:gd name="T60" fmla="*/ 493 w 4876"/>
              <a:gd name="T61" fmla="*/ 5657 h 8580"/>
              <a:gd name="T62" fmla="*/ 483 w 4876"/>
              <a:gd name="T63" fmla="*/ 5693 h 8580"/>
              <a:gd name="T64" fmla="*/ 491 w 4876"/>
              <a:gd name="T65" fmla="*/ 5717 h 8580"/>
              <a:gd name="T66" fmla="*/ 567 w 4876"/>
              <a:gd name="T67" fmla="*/ 5854 h 8580"/>
              <a:gd name="T68" fmla="*/ 715 w 4876"/>
              <a:gd name="T69" fmla="*/ 6092 h 8580"/>
              <a:gd name="T70" fmla="*/ 659 w 4876"/>
              <a:gd name="T71" fmla="*/ 6429 h 8580"/>
              <a:gd name="T72" fmla="*/ 731 w 4876"/>
              <a:gd name="T73" fmla="*/ 6817 h 8580"/>
              <a:gd name="T74" fmla="*/ 769 w 4876"/>
              <a:gd name="T75" fmla="*/ 6953 h 8580"/>
              <a:gd name="T76" fmla="*/ 781 w 4876"/>
              <a:gd name="T77" fmla="*/ 6971 h 8580"/>
              <a:gd name="T78" fmla="*/ 815 w 4876"/>
              <a:gd name="T79" fmla="*/ 6995 h 8580"/>
              <a:gd name="T80" fmla="*/ 903 w 4876"/>
              <a:gd name="T81" fmla="*/ 7020 h 8580"/>
              <a:gd name="T82" fmla="*/ 1052 w 4876"/>
              <a:gd name="T83" fmla="*/ 7034 h 8580"/>
              <a:gd name="T84" fmla="*/ 1306 w 4876"/>
              <a:gd name="T85" fmla="*/ 7028 h 8580"/>
              <a:gd name="T86" fmla="*/ 1594 w 4876"/>
              <a:gd name="T87" fmla="*/ 7010 h 8580"/>
              <a:gd name="T88" fmla="*/ 2019 w 4876"/>
              <a:gd name="T89" fmla="*/ 6989 h 8580"/>
              <a:gd name="T90" fmla="*/ 2246 w 4876"/>
              <a:gd name="T91" fmla="*/ 6995 h 8580"/>
              <a:gd name="T92" fmla="*/ 2356 w 4876"/>
              <a:gd name="T93" fmla="*/ 7008 h 8580"/>
              <a:gd name="T94" fmla="*/ 2430 w 4876"/>
              <a:gd name="T95" fmla="*/ 7028 h 8580"/>
              <a:gd name="T96" fmla="*/ 2682 w 4876"/>
              <a:gd name="T97" fmla="*/ 7122 h 8580"/>
              <a:gd name="T98" fmla="*/ 2969 w 4876"/>
              <a:gd name="T99" fmla="*/ 7266 h 8580"/>
              <a:gd name="T100" fmla="*/ 3277 w 4876"/>
              <a:gd name="T101" fmla="*/ 7446 h 8580"/>
              <a:gd name="T102" fmla="*/ 3590 w 4876"/>
              <a:gd name="T103" fmla="*/ 7645 h 8580"/>
              <a:gd name="T104" fmla="*/ 4095 w 4876"/>
              <a:gd name="T105" fmla="*/ 7993 h 8580"/>
              <a:gd name="T106" fmla="*/ 4588 w 4876"/>
              <a:gd name="T107" fmla="*/ 8358 h 8580"/>
              <a:gd name="T108" fmla="*/ 4876 w 4876"/>
              <a:gd name="T109" fmla="*/ 98 h 8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76" h="8580">
                <a:moveTo>
                  <a:pt x="4876" y="98"/>
                </a:moveTo>
                <a:lnTo>
                  <a:pt x="4876" y="98"/>
                </a:lnTo>
                <a:lnTo>
                  <a:pt x="4770" y="76"/>
                </a:lnTo>
                <a:lnTo>
                  <a:pt x="4662" y="56"/>
                </a:lnTo>
                <a:lnTo>
                  <a:pt x="4551" y="40"/>
                </a:lnTo>
                <a:lnTo>
                  <a:pt x="4437" y="26"/>
                </a:lnTo>
                <a:lnTo>
                  <a:pt x="4321" y="14"/>
                </a:lnTo>
                <a:lnTo>
                  <a:pt x="4203" y="8"/>
                </a:lnTo>
                <a:lnTo>
                  <a:pt x="4083" y="2"/>
                </a:lnTo>
                <a:lnTo>
                  <a:pt x="3962" y="0"/>
                </a:lnTo>
                <a:lnTo>
                  <a:pt x="3840" y="2"/>
                </a:lnTo>
                <a:lnTo>
                  <a:pt x="3718" y="6"/>
                </a:lnTo>
                <a:lnTo>
                  <a:pt x="3594" y="12"/>
                </a:lnTo>
                <a:lnTo>
                  <a:pt x="3472" y="22"/>
                </a:lnTo>
                <a:lnTo>
                  <a:pt x="3349" y="36"/>
                </a:lnTo>
                <a:lnTo>
                  <a:pt x="3227" y="52"/>
                </a:lnTo>
                <a:lnTo>
                  <a:pt x="3105" y="70"/>
                </a:lnTo>
                <a:lnTo>
                  <a:pt x="2983" y="92"/>
                </a:lnTo>
                <a:lnTo>
                  <a:pt x="2983" y="92"/>
                </a:lnTo>
                <a:lnTo>
                  <a:pt x="2889" y="110"/>
                </a:lnTo>
                <a:lnTo>
                  <a:pt x="2800" y="130"/>
                </a:lnTo>
                <a:lnTo>
                  <a:pt x="2714" y="152"/>
                </a:lnTo>
                <a:lnTo>
                  <a:pt x="2630" y="174"/>
                </a:lnTo>
                <a:lnTo>
                  <a:pt x="2548" y="198"/>
                </a:lnTo>
                <a:lnTo>
                  <a:pt x="2470" y="222"/>
                </a:lnTo>
                <a:lnTo>
                  <a:pt x="2396" y="246"/>
                </a:lnTo>
                <a:lnTo>
                  <a:pt x="2324" y="272"/>
                </a:lnTo>
                <a:lnTo>
                  <a:pt x="2254" y="298"/>
                </a:lnTo>
                <a:lnTo>
                  <a:pt x="2189" y="325"/>
                </a:lnTo>
                <a:lnTo>
                  <a:pt x="2125" y="353"/>
                </a:lnTo>
                <a:lnTo>
                  <a:pt x="2065" y="383"/>
                </a:lnTo>
                <a:lnTo>
                  <a:pt x="2005" y="411"/>
                </a:lnTo>
                <a:lnTo>
                  <a:pt x="1949" y="443"/>
                </a:lnTo>
                <a:lnTo>
                  <a:pt x="1897" y="473"/>
                </a:lnTo>
                <a:lnTo>
                  <a:pt x="1845" y="505"/>
                </a:lnTo>
                <a:lnTo>
                  <a:pt x="1797" y="535"/>
                </a:lnTo>
                <a:lnTo>
                  <a:pt x="1751" y="567"/>
                </a:lnTo>
                <a:lnTo>
                  <a:pt x="1707" y="601"/>
                </a:lnTo>
                <a:lnTo>
                  <a:pt x="1667" y="633"/>
                </a:lnTo>
                <a:lnTo>
                  <a:pt x="1628" y="667"/>
                </a:lnTo>
                <a:lnTo>
                  <a:pt x="1592" y="699"/>
                </a:lnTo>
                <a:lnTo>
                  <a:pt x="1556" y="733"/>
                </a:lnTo>
                <a:lnTo>
                  <a:pt x="1524" y="767"/>
                </a:lnTo>
                <a:lnTo>
                  <a:pt x="1494" y="801"/>
                </a:lnTo>
                <a:lnTo>
                  <a:pt x="1466" y="835"/>
                </a:lnTo>
                <a:lnTo>
                  <a:pt x="1440" y="867"/>
                </a:lnTo>
                <a:lnTo>
                  <a:pt x="1414" y="901"/>
                </a:lnTo>
                <a:lnTo>
                  <a:pt x="1392" y="934"/>
                </a:lnTo>
                <a:lnTo>
                  <a:pt x="1372" y="968"/>
                </a:lnTo>
                <a:lnTo>
                  <a:pt x="1352" y="1002"/>
                </a:lnTo>
                <a:lnTo>
                  <a:pt x="1336" y="1034"/>
                </a:lnTo>
                <a:lnTo>
                  <a:pt x="1336" y="1034"/>
                </a:lnTo>
                <a:lnTo>
                  <a:pt x="1300" y="1110"/>
                </a:lnTo>
                <a:lnTo>
                  <a:pt x="1256" y="1206"/>
                </a:lnTo>
                <a:lnTo>
                  <a:pt x="1210" y="1318"/>
                </a:lnTo>
                <a:lnTo>
                  <a:pt x="1158" y="1442"/>
                </a:lnTo>
                <a:lnTo>
                  <a:pt x="1049" y="1713"/>
                </a:lnTo>
                <a:lnTo>
                  <a:pt x="935" y="1999"/>
                </a:lnTo>
                <a:lnTo>
                  <a:pt x="831" y="2272"/>
                </a:lnTo>
                <a:lnTo>
                  <a:pt x="745" y="2510"/>
                </a:lnTo>
                <a:lnTo>
                  <a:pt x="711" y="2606"/>
                </a:lnTo>
                <a:lnTo>
                  <a:pt x="683" y="2686"/>
                </a:lnTo>
                <a:lnTo>
                  <a:pt x="667" y="2741"/>
                </a:lnTo>
                <a:lnTo>
                  <a:pt x="661" y="2761"/>
                </a:lnTo>
                <a:lnTo>
                  <a:pt x="659" y="2773"/>
                </a:lnTo>
                <a:lnTo>
                  <a:pt x="773" y="3175"/>
                </a:lnTo>
                <a:lnTo>
                  <a:pt x="16" y="4467"/>
                </a:lnTo>
                <a:lnTo>
                  <a:pt x="16" y="4467"/>
                </a:lnTo>
                <a:lnTo>
                  <a:pt x="12" y="4473"/>
                </a:lnTo>
                <a:lnTo>
                  <a:pt x="6" y="4491"/>
                </a:lnTo>
                <a:lnTo>
                  <a:pt x="2" y="4503"/>
                </a:lnTo>
                <a:lnTo>
                  <a:pt x="0" y="4517"/>
                </a:lnTo>
                <a:lnTo>
                  <a:pt x="0" y="4531"/>
                </a:lnTo>
                <a:lnTo>
                  <a:pt x="2" y="4547"/>
                </a:lnTo>
                <a:lnTo>
                  <a:pt x="2" y="4547"/>
                </a:lnTo>
                <a:lnTo>
                  <a:pt x="4" y="4555"/>
                </a:lnTo>
                <a:lnTo>
                  <a:pt x="6" y="4563"/>
                </a:lnTo>
                <a:lnTo>
                  <a:pt x="16" y="4576"/>
                </a:lnTo>
                <a:lnTo>
                  <a:pt x="30" y="4590"/>
                </a:lnTo>
                <a:lnTo>
                  <a:pt x="44" y="4604"/>
                </a:lnTo>
                <a:lnTo>
                  <a:pt x="70" y="4622"/>
                </a:lnTo>
                <a:lnTo>
                  <a:pt x="82" y="4630"/>
                </a:lnTo>
                <a:lnTo>
                  <a:pt x="559" y="4842"/>
                </a:lnTo>
                <a:lnTo>
                  <a:pt x="430" y="5321"/>
                </a:lnTo>
                <a:lnTo>
                  <a:pt x="677" y="5497"/>
                </a:lnTo>
                <a:lnTo>
                  <a:pt x="677" y="5497"/>
                </a:lnTo>
                <a:lnTo>
                  <a:pt x="643" y="5519"/>
                </a:lnTo>
                <a:lnTo>
                  <a:pt x="609" y="5543"/>
                </a:lnTo>
                <a:lnTo>
                  <a:pt x="571" y="5573"/>
                </a:lnTo>
                <a:lnTo>
                  <a:pt x="535" y="5605"/>
                </a:lnTo>
                <a:lnTo>
                  <a:pt x="517" y="5623"/>
                </a:lnTo>
                <a:lnTo>
                  <a:pt x="503" y="5639"/>
                </a:lnTo>
                <a:lnTo>
                  <a:pt x="493" y="5657"/>
                </a:lnTo>
                <a:lnTo>
                  <a:pt x="485" y="5673"/>
                </a:lnTo>
                <a:lnTo>
                  <a:pt x="481" y="5687"/>
                </a:lnTo>
                <a:lnTo>
                  <a:pt x="483" y="5693"/>
                </a:lnTo>
                <a:lnTo>
                  <a:pt x="483" y="5701"/>
                </a:lnTo>
                <a:lnTo>
                  <a:pt x="483" y="5701"/>
                </a:lnTo>
                <a:lnTo>
                  <a:pt x="491" y="5717"/>
                </a:lnTo>
                <a:lnTo>
                  <a:pt x="501" y="5737"/>
                </a:lnTo>
                <a:lnTo>
                  <a:pt x="531" y="5790"/>
                </a:lnTo>
                <a:lnTo>
                  <a:pt x="567" y="5854"/>
                </a:lnTo>
                <a:lnTo>
                  <a:pt x="609" y="5922"/>
                </a:lnTo>
                <a:lnTo>
                  <a:pt x="683" y="6040"/>
                </a:lnTo>
                <a:lnTo>
                  <a:pt x="715" y="6092"/>
                </a:lnTo>
                <a:lnTo>
                  <a:pt x="645" y="6348"/>
                </a:lnTo>
                <a:lnTo>
                  <a:pt x="645" y="6348"/>
                </a:lnTo>
                <a:lnTo>
                  <a:pt x="659" y="6429"/>
                </a:lnTo>
                <a:lnTo>
                  <a:pt x="691" y="6613"/>
                </a:lnTo>
                <a:lnTo>
                  <a:pt x="711" y="6717"/>
                </a:lnTo>
                <a:lnTo>
                  <a:pt x="731" y="6817"/>
                </a:lnTo>
                <a:lnTo>
                  <a:pt x="751" y="6899"/>
                </a:lnTo>
                <a:lnTo>
                  <a:pt x="761" y="6929"/>
                </a:lnTo>
                <a:lnTo>
                  <a:pt x="769" y="6953"/>
                </a:lnTo>
                <a:lnTo>
                  <a:pt x="769" y="6953"/>
                </a:lnTo>
                <a:lnTo>
                  <a:pt x="775" y="6963"/>
                </a:lnTo>
                <a:lnTo>
                  <a:pt x="781" y="6971"/>
                </a:lnTo>
                <a:lnTo>
                  <a:pt x="791" y="6981"/>
                </a:lnTo>
                <a:lnTo>
                  <a:pt x="803" y="6989"/>
                </a:lnTo>
                <a:lnTo>
                  <a:pt x="815" y="6995"/>
                </a:lnTo>
                <a:lnTo>
                  <a:pt x="829" y="7001"/>
                </a:lnTo>
                <a:lnTo>
                  <a:pt x="863" y="7012"/>
                </a:lnTo>
                <a:lnTo>
                  <a:pt x="903" y="7020"/>
                </a:lnTo>
                <a:lnTo>
                  <a:pt x="949" y="7026"/>
                </a:lnTo>
                <a:lnTo>
                  <a:pt x="999" y="7030"/>
                </a:lnTo>
                <a:lnTo>
                  <a:pt x="1052" y="7034"/>
                </a:lnTo>
                <a:lnTo>
                  <a:pt x="1110" y="7034"/>
                </a:lnTo>
                <a:lnTo>
                  <a:pt x="1172" y="7034"/>
                </a:lnTo>
                <a:lnTo>
                  <a:pt x="1306" y="7028"/>
                </a:lnTo>
                <a:lnTo>
                  <a:pt x="1446" y="7020"/>
                </a:lnTo>
                <a:lnTo>
                  <a:pt x="1594" y="7010"/>
                </a:lnTo>
                <a:lnTo>
                  <a:pt x="1594" y="7010"/>
                </a:lnTo>
                <a:lnTo>
                  <a:pt x="1811" y="6999"/>
                </a:lnTo>
                <a:lnTo>
                  <a:pt x="1917" y="6993"/>
                </a:lnTo>
                <a:lnTo>
                  <a:pt x="2019" y="6989"/>
                </a:lnTo>
                <a:lnTo>
                  <a:pt x="2115" y="6989"/>
                </a:lnTo>
                <a:lnTo>
                  <a:pt x="2205" y="6991"/>
                </a:lnTo>
                <a:lnTo>
                  <a:pt x="2246" y="6995"/>
                </a:lnTo>
                <a:lnTo>
                  <a:pt x="2286" y="6999"/>
                </a:lnTo>
                <a:lnTo>
                  <a:pt x="2322" y="7003"/>
                </a:lnTo>
                <a:lnTo>
                  <a:pt x="2356" y="7008"/>
                </a:lnTo>
                <a:lnTo>
                  <a:pt x="2356" y="7008"/>
                </a:lnTo>
                <a:lnTo>
                  <a:pt x="2392" y="7018"/>
                </a:lnTo>
                <a:lnTo>
                  <a:pt x="2430" y="7028"/>
                </a:lnTo>
                <a:lnTo>
                  <a:pt x="2510" y="7054"/>
                </a:lnTo>
                <a:lnTo>
                  <a:pt x="2594" y="7086"/>
                </a:lnTo>
                <a:lnTo>
                  <a:pt x="2682" y="7122"/>
                </a:lnTo>
                <a:lnTo>
                  <a:pt x="2774" y="7166"/>
                </a:lnTo>
                <a:lnTo>
                  <a:pt x="2869" y="7214"/>
                </a:lnTo>
                <a:lnTo>
                  <a:pt x="2969" y="7266"/>
                </a:lnTo>
                <a:lnTo>
                  <a:pt x="3069" y="7322"/>
                </a:lnTo>
                <a:lnTo>
                  <a:pt x="3173" y="7382"/>
                </a:lnTo>
                <a:lnTo>
                  <a:pt x="3277" y="7446"/>
                </a:lnTo>
                <a:lnTo>
                  <a:pt x="3381" y="7510"/>
                </a:lnTo>
                <a:lnTo>
                  <a:pt x="3486" y="7578"/>
                </a:lnTo>
                <a:lnTo>
                  <a:pt x="3590" y="7645"/>
                </a:lnTo>
                <a:lnTo>
                  <a:pt x="3696" y="7715"/>
                </a:lnTo>
                <a:lnTo>
                  <a:pt x="3900" y="7855"/>
                </a:lnTo>
                <a:lnTo>
                  <a:pt x="4095" y="7993"/>
                </a:lnTo>
                <a:lnTo>
                  <a:pt x="4279" y="8127"/>
                </a:lnTo>
                <a:lnTo>
                  <a:pt x="4445" y="8248"/>
                </a:lnTo>
                <a:lnTo>
                  <a:pt x="4588" y="8358"/>
                </a:lnTo>
                <a:lnTo>
                  <a:pt x="4800" y="8520"/>
                </a:lnTo>
                <a:lnTo>
                  <a:pt x="4876" y="8580"/>
                </a:lnTo>
                <a:lnTo>
                  <a:pt x="4876" y="98"/>
                </a:lnTo>
                <a:close/>
              </a:path>
            </a:pathLst>
          </a:custGeom>
          <a:solidFill>
            <a:srgbClr val="6E80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4923E371-C489-489D-8AE5-A4503F410F39}"/>
              </a:ext>
            </a:extLst>
          </p:cNvPr>
          <p:cNvSpPr>
            <a:spLocks/>
          </p:cNvSpPr>
          <p:nvPr/>
        </p:nvSpPr>
        <p:spPr bwMode="auto">
          <a:xfrm>
            <a:off x="24963438" y="3887788"/>
            <a:ext cx="7740650" cy="13620750"/>
          </a:xfrm>
          <a:custGeom>
            <a:avLst/>
            <a:gdLst>
              <a:gd name="T0" fmla="*/ 4770 w 4876"/>
              <a:gd name="T1" fmla="*/ 76 h 8580"/>
              <a:gd name="T2" fmla="*/ 4437 w 4876"/>
              <a:gd name="T3" fmla="*/ 26 h 8580"/>
              <a:gd name="T4" fmla="*/ 4083 w 4876"/>
              <a:gd name="T5" fmla="*/ 2 h 8580"/>
              <a:gd name="T6" fmla="*/ 3718 w 4876"/>
              <a:gd name="T7" fmla="*/ 6 h 8580"/>
              <a:gd name="T8" fmla="*/ 3349 w 4876"/>
              <a:gd name="T9" fmla="*/ 36 h 8580"/>
              <a:gd name="T10" fmla="*/ 2983 w 4876"/>
              <a:gd name="T11" fmla="*/ 92 h 8580"/>
              <a:gd name="T12" fmla="*/ 2800 w 4876"/>
              <a:gd name="T13" fmla="*/ 130 h 8580"/>
              <a:gd name="T14" fmla="*/ 2548 w 4876"/>
              <a:gd name="T15" fmla="*/ 198 h 8580"/>
              <a:gd name="T16" fmla="*/ 2324 w 4876"/>
              <a:gd name="T17" fmla="*/ 272 h 8580"/>
              <a:gd name="T18" fmla="*/ 2125 w 4876"/>
              <a:gd name="T19" fmla="*/ 353 h 8580"/>
              <a:gd name="T20" fmla="*/ 1949 w 4876"/>
              <a:gd name="T21" fmla="*/ 443 h 8580"/>
              <a:gd name="T22" fmla="*/ 1797 w 4876"/>
              <a:gd name="T23" fmla="*/ 535 h 8580"/>
              <a:gd name="T24" fmla="*/ 1667 w 4876"/>
              <a:gd name="T25" fmla="*/ 633 h 8580"/>
              <a:gd name="T26" fmla="*/ 1556 w 4876"/>
              <a:gd name="T27" fmla="*/ 733 h 8580"/>
              <a:gd name="T28" fmla="*/ 1466 w 4876"/>
              <a:gd name="T29" fmla="*/ 835 h 8580"/>
              <a:gd name="T30" fmla="*/ 1392 w 4876"/>
              <a:gd name="T31" fmla="*/ 934 h 8580"/>
              <a:gd name="T32" fmla="*/ 1336 w 4876"/>
              <a:gd name="T33" fmla="*/ 1034 h 8580"/>
              <a:gd name="T34" fmla="*/ 1256 w 4876"/>
              <a:gd name="T35" fmla="*/ 1206 h 8580"/>
              <a:gd name="T36" fmla="*/ 1049 w 4876"/>
              <a:gd name="T37" fmla="*/ 1713 h 8580"/>
              <a:gd name="T38" fmla="*/ 745 w 4876"/>
              <a:gd name="T39" fmla="*/ 2510 h 8580"/>
              <a:gd name="T40" fmla="*/ 667 w 4876"/>
              <a:gd name="T41" fmla="*/ 2741 h 8580"/>
              <a:gd name="T42" fmla="*/ 773 w 4876"/>
              <a:gd name="T43" fmla="*/ 3175 h 8580"/>
              <a:gd name="T44" fmla="*/ 12 w 4876"/>
              <a:gd name="T45" fmla="*/ 4473 h 8580"/>
              <a:gd name="T46" fmla="*/ 0 w 4876"/>
              <a:gd name="T47" fmla="*/ 4517 h 8580"/>
              <a:gd name="T48" fmla="*/ 2 w 4876"/>
              <a:gd name="T49" fmla="*/ 4547 h 8580"/>
              <a:gd name="T50" fmla="*/ 16 w 4876"/>
              <a:gd name="T51" fmla="*/ 4576 h 8580"/>
              <a:gd name="T52" fmla="*/ 70 w 4876"/>
              <a:gd name="T53" fmla="*/ 4622 h 8580"/>
              <a:gd name="T54" fmla="*/ 430 w 4876"/>
              <a:gd name="T55" fmla="*/ 5321 h 8580"/>
              <a:gd name="T56" fmla="*/ 643 w 4876"/>
              <a:gd name="T57" fmla="*/ 5519 h 8580"/>
              <a:gd name="T58" fmla="*/ 535 w 4876"/>
              <a:gd name="T59" fmla="*/ 5605 h 8580"/>
              <a:gd name="T60" fmla="*/ 493 w 4876"/>
              <a:gd name="T61" fmla="*/ 5657 h 8580"/>
              <a:gd name="T62" fmla="*/ 483 w 4876"/>
              <a:gd name="T63" fmla="*/ 5693 h 8580"/>
              <a:gd name="T64" fmla="*/ 491 w 4876"/>
              <a:gd name="T65" fmla="*/ 5717 h 8580"/>
              <a:gd name="T66" fmla="*/ 567 w 4876"/>
              <a:gd name="T67" fmla="*/ 5854 h 8580"/>
              <a:gd name="T68" fmla="*/ 715 w 4876"/>
              <a:gd name="T69" fmla="*/ 6092 h 8580"/>
              <a:gd name="T70" fmla="*/ 659 w 4876"/>
              <a:gd name="T71" fmla="*/ 6429 h 8580"/>
              <a:gd name="T72" fmla="*/ 731 w 4876"/>
              <a:gd name="T73" fmla="*/ 6817 h 8580"/>
              <a:gd name="T74" fmla="*/ 769 w 4876"/>
              <a:gd name="T75" fmla="*/ 6953 h 8580"/>
              <a:gd name="T76" fmla="*/ 781 w 4876"/>
              <a:gd name="T77" fmla="*/ 6971 h 8580"/>
              <a:gd name="T78" fmla="*/ 815 w 4876"/>
              <a:gd name="T79" fmla="*/ 6995 h 8580"/>
              <a:gd name="T80" fmla="*/ 903 w 4876"/>
              <a:gd name="T81" fmla="*/ 7020 h 8580"/>
              <a:gd name="T82" fmla="*/ 1052 w 4876"/>
              <a:gd name="T83" fmla="*/ 7034 h 8580"/>
              <a:gd name="T84" fmla="*/ 1306 w 4876"/>
              <a:gd name="T85" fmla="*/ 7028 h 8580"/>
              <a:gd name="T86" fmla="*/ 1594 w 4876"/>
              <a:gd name="T87" fmla="*/ 7010 h 8580"/>
              <a:gd name="T88" fmla="*/ 2019 w 4876"/>
              <a:gd name="T89" fmla="*/ 6989 h 8580"/>
              <a:gd name="T90" fmla="*/ 2246 w 4876"/>
              <a:gd name="T91" fmla="*/ 6995 h 8580"/>
              <a:gd name="T92" fmla="*/ 2356 w 4876"/>
              <a:gd name="T93" fmla="*/ 7008 h 8580"/>
              <a:gd name="T94" fmla="*/ 2430 w 4876"/>
              <a:gd name="T95" fmla="*/ 7028 h 8580"/>
              <a:gd name="T96" fmla="*/ 2682 w 4876"/>
              <a:gd name="T97" fmla="*/ 7122 h 8580"/>
              <a:gd name="T98" fmla="*/ 2969 w 4876"/>
              <a:gd name="T99" fmla="*/ 7266 h 8580"/>
              <a:gd name="T100" fmla="*/ 3277 w 4876"/>
              <a:gd name="T101" fmla="*/ 7446 h 8580"/>
              <a:gd name="T102" fmla="*/ 3590 w 4876"/>
              <a:gd name="T103" fmla="*/ 7645 h 8580"/>
              <a:gd name="T104" fmla="*/ 4095 w 4876"/>
              <a:gd name="T105" fmla="*/ 7993 h 8580"/>
              <a:gd name="T106" fmla="*/ 4588 w 4876"/>
              <a:gd name="T107" fmla="*/ 8358 h 8580"/>
              <a:gd name="T108" fmla="*/ 4876 w 4876"/>
              <a:gd name="T109" fmla="*/ 98 h 8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76" h="8580">
                <a:moveTo>
                  <a:pt x="4876" y="98"/>
                </a:moveTo>
                <a:lnTo>
                  <a:pt x="4876" y="98"/>
                </a:lnTo>
                <a:lnTo>
                  <a:pt x="4770" y="76"/>
                </a:lnTo>
                <a:lnTo>
                  <a:pt x="4662" y="56"/>
                </a:lnTo>
                <a:lnTo>
                  <a:pt x="4551" y="40"/>
                </a:lnTo>
                <a:lnTo>
                  <a:pt x="4437" y="26"/>
                </a:lnTo>
                <a:lnTo>
                  <a:pt x="4321" y="14"/>
                </a:lnTo>
                <a:lnTo>
                  <a:pt x="4203" y="8"/>
                </a:lnTo>
                <a:lnTo>
                  <a:pt x="4083" y="2"/>
                </a:lnTo>
                <a:lnTo>
                  <a:pt x="3962" y="0"/>
                </a:lnTo>
                <a:lnTo>
                  <a:pt x="3840" y="2"/>
                </a:lnTo>
                <a:lnTo>
                  <a:pt x="3718" y="6"/>
                </a:lnTo>
                <a:lnTo>
                  <a:pt x="3594" y="12"/>
                </a:lnTo>
                <a:lnTo>
                  <a:pt x="3472" y="22"/>
                </a:lnTo>
                <a:lnTo>
                  <a:pt x="3349" y="36"/>
                </a:lnTo>
                <a:lnTo>
                  <a:pt x="3227" y="52"/>
                </a:lnTo>
                <a:lnTo>
                  <a:pt x="3105" y="70"/>
                </a:lnTo>
                <a:lnTo>
                  <a:pt x="2983" y="92"/>
                </a:lnTo>
                <a:lnTo>
                  <a:pt x="2983" y="92"/>
                </a:lnTo>
                <a:lnTo>
                  <a:pt x="2889" y="110"/>
                </a:lnTo>
                <a:lnTo>
                  <a:pt x="2800" y="130"/>
                </a:lnTo>
                <a:lnTo>
                  <a:pt x="2714" y="152"/>
                </a:lnTo>
                <a:lnTo>
                  <a:pt x="2630" y="174"/>
                </a:lnTo>
                <a:lnTo>
                  <a:pt x="2548" y="198"/>
                </a:lnTo>
                <a:lnTo>
                  <a:pt x="2470" y="222"/>
                </a:lnTo>
                <a:lnTo>
                  <a:pt x="2396" y="246"/>
                </a:lnTo>
                <a:lnTo>
                  <a:pt x="2324" y="272"/>
                </a:lnTo>
                <a:lnTo>
                  <a:pt x="2254" y="298"/>
                </a:lnTo>
                <a:lnTo>
                  <a:pt x="2189" y="325"/>
                </a:lnTo>
                <a:lnTo>
                  <a:pt x="2125" y="353"/>
                </a:lnTo>
                <a:lnTo>
                  <a:pt x="2065" y="383"/>
                </a:lnTo>
                <a:lnTo>
                  <a:pt x="2005" y="411"/>
                </a:lnTo>
                <a:lnTo>
                  <a:pt x="1949" y="443"/>
                </a:lnTo>
                <a:lnTo>
                  <a:pt x="1897" y="473"/>
                </a:lnTo>
                <a:lnTo>
                  <a:pt x="1845" y="505"/>
                </a:lnTo>
                <a:lnTo>
                  <a:pt x="1797" y="535"/>
                </a:lnTo>
                <a:lnTo>
                  <a:pt x="1751" y="567"/>
                </a:lnTo>
                <a:lnTo>
                  <a:pt x="1707" y="601"/>
                </a:lnTo>
                <a:lnTo>
                  <a:pt x="1667" y="633"/>
                </a:lnTo>
                <a:lnTo>
                  <a:pt x="1628" y="667"/>
                </a:lnTo>
                <a:lnTo>
                  <a:pt x="1592" y="699"/>
                </a:lnTo>
                <a:lnTo>
                  <a:pt x="1556" y="733"/>
                </a:lnTo>
                <a:lnTo>
                  <a:pt x="1524" y="767"/>
                </a:lnTo>
                <a:lnTo>
                  <a:pt x="1494" y="801"/>
                </a:lnTo>
                <a:lnTo>
                  <a:pt x="1466" y="835"/>
                </a:lnTo>
                <a:lnTo>
                  <a:pt x="1440" y="867"/>
                </a:lnTo>
                <a:lnTo>
                  <a:pt x="1414" y="901"/>
                </a:lnTo>
                <a:lnTo>
                  <a:pt x="1392" y="934"/>
                </a:lnTo>
                <a:lnTo>
                  <a:pt x="1372" y="968"/>
                </a:lnTo>
                <a:lnTo>
                  <a:pt x="1352" y="1002"/>
                </a:lnTo>
                <a:lnTo>
                  <a:pt x="1336" y="1034"/>
                </a:lnTo>
                <a:lnTo>
                  <a:pt x="1336" y="1034"/>
                </a:lnTo>
                <a:lnTo>
                  <a:pt x="1300" y="1110"/>
                </a:lnTo>
                <a:lnTo>
                  <a:pt x="1256" y="1206"/>
                </a:lnTo>
                <a:lnTo>
                  <a:pt x="1210" y="1318"/>
                </a:lnTo>
                <a:lnTo>
                  <a:pt x="1158" y="1442"/>
                </a:lnTo>
                <a:lnTo>
                  <a:pt x="1049" y="1713"/>
                </a:lnTo>
                <a:lnTo>
                  <a:pt x="935" y="1999"/>
                </a:lnTo>
                <a:lnTo>
                  <a:pt x="831" y="2272"/>
                </a:lnTo>
                <a:lnTo>
                  <a:pt x="745" y="2510"/>
                </a:lnTo>
                <a:lnTo>
                  <a:pt x="711" y="2606"/>
                </a:lnTo>
                <a:lnTo>
                  <a:pt x="683" y="2686"/>
                </a:lnTo>
                <a:lnTo>
                  <a:pt x="667" y="2741"/>
                </a:lnTo>
                <a:lnTo>
                  <a:pt x="661" y="2761"/>
                </a:lnTo>
                <a:lnTo>
                  <a:pt x="659" y="2773"/>
                </a:lnTo>
                <a:lnTo>
                  <a:pt x="773" y="3175"/>
                </a:lnTo>
                <a:lnTo>
                  <a:pt x="16" y="4467"/>
                </a:lnTo>
                <a:lnTo>
                  <a:pt x="16" y="4467"/>
                </a:lnTo>
                <a:lnTo>
                  <a:pt x="12" y="4473"/>
                </a:lnTo>
                <a:lnTo>
                  <a:pt x="6" y="4491"/>
                </a:lnTo>
                <a:lnTo>
                  <a:pt x="2" y="4503"/>
                </a:lnTo>
                <a:lnTo>
                  <a:pt x="0" y="4517"/>
                </a:lnTo>
                <a:lnTo>
                  <a:pt x="0" y="4531"/>
                </a:lnTo>
                <a:lnTo>
                  <a:pt x="2" y="4547"/>
                </a:lnTo>
                <a:lnTo>
                  <a:pt x="2" y="4547"/>
                </a:lnTo>
                <a:lnTo>
                  <a:pt x="4" y="4555"/>
                </a:lnTo>
                <a:lnTo>
                  <a:pt x="6" y="4563"/>
                </a:lnTo>
                <a:lnTo>
                  <a:pt x="16" y="4576"/>
                </a:lnTo>
                <a:lnTo>
                  <a:pt x="30" y="4590"/>
                </a:lnTo>
                <a:lnTo>
                  <a:pt x="44" y="4604"/>
                </a:lnTo>
                <a:lnTo>
                  <a:pt x="70" y="4622"/>
                </a:lnTo>
                <a:lnTo>
                  <a:pt x="82" y="4630"/>
                </a:lnTo>
                <a:lnTo>
                  <a:pt x="559" y="4842"/>
                </a:lnTo>
                <a:lnTo>
                  <a:pt x="430" y="5321"/>
                </a:lnTo>
                <a:lnTo>
                  <a:pt x="677" y="5497"/>
                </a:lnTo>
                <a:lnTo>
                  <a:pt x="677" y="5497"/>
                </a:lnTo>
                <a:lnTo>
                  <a:pt x="643" y="5519"/>
                </a:lnTo>
                <a:lnTo>
                  <a:pt x="609" y="5543"/>
                </a:lnTo>
                <a:lnTo>
                  <a:pt x="571" y="5573"/>
                </a:lnTo>
                <a:lnTo>
                  <a:pt x="535" y="5605"/>
                </a:lnTo>
                <a:lnTo>
                  <a:pt x="517" y="5623"/>
                </a:lnTo>
                <a:lnTo>
                  <a:pt x="503" y="5639"/>
                </a:lnTo>
                <a:lnTo>
                  <a:pt x="493" y="5657"/>
                </a:lnTo>
                <a:lnTo>
                  <a:pt x="485" y="5673"/>
                </a:lnTo>
                <a:lnTo>
                  <a:pt x="481" y="5687"/>
                </a:lnTo>
                <a:lnTo>
                  <a:pt x="483" y="5693"/>
                </a:lnTo>
                <a:lnTo>
                  <a:pt x="483" y="5701"/>
                </a:lnTo>
                <a:lnTo>
                  <a:pt x="483" y="5701"/>
                </a:lnTo>
                <a:lnTo>
                  <a:pt x="491" y="5717"/>
                </a:lnTo>
                <a:lnTo>
                  <a:pt x="501" y="5737"/>
                </a:lnTo>
                <a:lnTo>
                  <a:pt x="531" y="5790"/>
                </a:lnTo>
                <a:lnTo>
                  <a:pt x="567" y="5854"/>
                </a:lnTo>
                <a:lnTo>
                  <a:pt x="609" y="5922"/>
                </a:lnTo>
                <a:lnTo>
                  <a:pt x="683" y="6040"/>
                </a:lnTo>
                <a:lnTo>
                  <a:pt x="715" y="6092"/>
                </a:lnTo>
                <a:lnTo>
                  <a:pt x="645" y="6348"/>
                </a:lnTo>
                <a:lnTo>
                  <a:pt x="645" y="6348"/>
                </a:lnTo>
                <a:lnTo>
                  <a:pt x="659" y="6429"/>
                </a:lnTo>
                <a:lnTo>
                  <a:pt x="691" y="6613"/>
                </a:lnTo>
                <a:lnTo>
                  <a:pt x="711" y="6717"/>
                </a:lnTo>
                <a:lnTo>
                  <a:pt x="731" y="6817"/>
                </a:lnTo>
                <a:lnTo>
                  <a:pt x="751" y="6899"/>
                </a:lnTo>
                <a:lnTo>
                  <a:pt x="761" y="6929"/>
                </a:lnTo>
                <a:lnTo>
                  <a:pt x="769" y="6953"/>
                </a:lnTo>
                <a:lnTo>
                  <a:pt x="769" y="6953"/>
                </a:lnTo>
                <a:lnTo>
                  <a:pt x="775" y="6963"/>
                </a:lnTo>
                <a:lnTo>
                  <a:pt x="781" y="6971"/>
                </a:lnTo>
                <a:lnTo>
                  <a:pt x="791" y="6981"/>
                </a:lnTo>
                <a:lnTo>
                  <a:pt x="803" y="6989"/>
                </a:lnTo>
                <a:lnTo>
                  <a:pt x="815" y="6995"/>
                </a:lnTo>
                <a:lnTo>
                  <a:pt x="829" y="7001"/>
                </a:lnTo>
                <a:lnTo>
                  <a:pt x="863" y="7012"/>
                </a:lnTo>
                <a:lnTo>
                  <a:pt x="903" y="7020"/>
                </a:lnTo>
                <a:lnTo>
                  <a:pt x="949" y="7026"/>
                </a:lnTo>
                <a:lnTo>
                  <a:pt x="999" y="7030"/>
                </a:lnTo>
                <a:lnTo>
                  <a:pt x="1052" y="7034"/>
                </a:lnTo>
                <a:lnTo>
                  <a:pt x="1110" y="7034"/>
                </a:lnTo>
                <a:lnTo>
                  <a:pt x="1172" y="7034"/>
                </a:lnTo>
                <a:lnTo>
                  <a:pt x="1306" y="7028"/>
                </a:lnTo>
                <a:lnTo>
                  <a:pt x="1446" y="7020"/>
                </a:lnTo>
                <a:lnTo>
                  <a:pt x="1594" y="7010"/>
                </a:lnTo>
                <a:lnTo>
                  <a:pt x="1594" y="7010"/>
                </a:lnTo>
                <a:lnTo>
                  <a:pt x="1811" y="6999"/>
                </a:lnTo>
                <a:lnTo>
                  <a:pt x="1917" y="6993"/>
                </a:lnTo>
                <a:lnTo>
                  <a:pt x="2019" y="6989"/>
                </a:lnTo>
                <a:lnTo>
                  <a:pt x="2115" y="6989"/>
                </a:lnTo>
                <a:lnTo>
                  <a:pt x="2205" y="6991"/>
                </a:lnTo>
                <a:lnTo>
                  <a:pt x="2246" y="6995"/>
                </a:lnTo>
                <a:lnTo>
                  <a:pt x="2286" y="6999"/>
                </a:lnTo>
                <a:lnTo>
                  <a:pt x="2322" y="7003"/>
                </a:lnTo>
                <a:lnTo>
                  <a:pt x="2356" y="7008"/>
                </a:lnTo>
                <a:lnTo>
                  <a:pt x="2356" y="7008"/>
                </a:lnTo>
                <a:lnTo>
                  <a:pt x="2392" y="7018"/>
                </a:lnTo>
                <a:lnTo>
                  <a:pt x="2430" y="7028"/>
                </a:lnTo>
                <a:lnTo>
                  <a:pt x="2510" y="7054"/>
                </a:lnTo>
                <a:lnTo>
                  <a:pt x="2594" y="7086"/>
                </a:lnTo>
                <a:lnTo>
                  <a:pt x="2682" y="7122"/>
                </a:lnTo>
                <a:lnTo>
                  <a:pt x="2774" y="7166"/>
                </a:lnTo>
                <a:lnTo>
                  <a:pt x="2869" y="7214"/>
                </a:lnTo>
                <a:lnTo>
                  <a:pt x="2969" y="7266"/>
                </a:lnTo>
                <a:lnTo>
                  <a:pt x="3069" y="7322"/>
                </a:lnTo>
                <a:lnTo>
                  <a:pt x="3173" y="7382"/>
                </a:lnTo>
                <a:lnTo>
                  <a:pt x="3277" y="7446"/>
                </a:lnTo>
                <a:lnTo>
                  <a:pt x="3381" y="7510"/>
                </a:lnTo>
                <a:lnTo>
                  <a:pt x="3486" y="7578"/>
                </a:lnTo>
                <a:lnTo>
                  <a:pt x="3590" y="7645"/>
                </a:lnTo>
                <a:lnTo>
                  <a:pt x="3696" y="7715"/>
                </a:lnTo>
                <a:lnTo>
                  <a:pt x="3900" y="7855"/>
                </a:lnTo>
                <a:lnTo>
                  <a:pt x="4095" y="7993"/>
                </a:lnTo>
                <a:lnTo>
                  <a:pt x="4279" y="8127"/>
                </a:lnTo>
                <a:lnTo>
                  <a:pt x="4445" y="8248"/>
                </a:lnTo>
                <a:lnTo>
                  <a:pt x="4588" y="8358"/>
                </a:lnTo>
                <a:lnTo>
                  <a:pt x="4800" y="8520"/>
                </a:lnTo>
                <a:lnTo>
                  <a:pt x="4876" y="8580"/>
                </a:lnTo>
                <a:lnTo>
                  <a:pt x="4876" y="9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Freeform 40">
            <a:extLst>
              <a:ext uri="{FF2B5EF4-FFF2-40B4-BE49-F238E27FC236}">
                <a16:creationId xmlns:a16="http://schemas.microsoft.com/office/drawing/2014/main" id="{F48D193D-FE5F-4CFB-A7CE-AC8AAF4EF5CB}"/>
              </a:ext>
            </a:extLst>
          </p:cNvPr>
          <p:cNvSpPr>
            <a:spLocks/>
          </p:cNvSpPr>
          <p:nvPr/>
        </p:nvSpPr>
        <p:spPr bwMode="auto">
          <a:xfrm>
            <a:off x="26565225" y="11834813"/>
            <a:ext cx="404813" cy="404812"/>
          </a:xfrm>
          <a:custGeom>
            <a:avLst/>
            <a:gdLst>
              <a:gd name="T0" fmla="*/ 0 w 255"/>
              <a:gd name="T1" fmla="*/ 128 h 255"/>
              <a:gd name="T2" fmla="*/ 0 w 255"/>
              <a:gd name="T3" fmla="*/ 128 h 255"/>
              <a:gd name="T4" fmla="*/ 0 w 255"/>
              <a:gd name="T5" fmla="*/ 142 h 255"/>
              <a:gd name="T6" fmla="*/ 2 w 255"/>
              <a:gd name="T7" fmla="*/ 154 h 255"/>
              <a:gd name="T8" fmla="*/ 6 w 255"/>
              <a:gd name="T9" fmla="*/ 166 h 255"/>
              <a:gd name="T10" fmla="*/ 10 w 255"/>
              <a:gd name="T11" fmla="*/ 177 h 255"/>
              <a:gd name="T12" fmla="*/ 16 w 255"/>
              <a:gd name="T13" fmla="*/ 189 h 255"/>
              <a:gd name="T14" fmla="*/ 22 w 255"/>
              <a:gd name="T15" fmla="*/ 199 h 255"/>
              <a:gd name="T16" fmla="*/ 38 w 255"/>
              <a:gd name="T17" fmla="*/ 217 h 255"/>
              <a:gd name="T18" fmla="*/ 55 w 255"/>
              <a:gd name="T19" fmla="*/ 233 h 255"/>
              <a:gd name="T20" fmla="*/ 67 w 255"/>
              <a:gd name="T21" fmla="*/ 239 h 255"/>
              <a:gd name="T22" fmla="*/ 77 w 255"/>
              <a:gd name="T23" fmla="*/ 245 h 255"/>
              <a:gd name="T24" fmla="*/ 89 w 255"/>
              <a:gd name="T25" fmla="*/ 249 h 255"/>
              <a:gd name="T26" fmla="*/ 101 w 255"/>
              <a:gd name="T27" fmla="*/ 253 h 255"/>
              <a:gd name="T28" fmla="*/ 115 w 255"/>
              <a:gd name="T29" fmla="*/ 255 h 255"/>
              <a:gd name="T30" fmla="*/ 127 w 255"/>
              <a:gd name="T31" fmla="*/ 255 h 255"/>
              <a:gd name="T32" fmla="*/ 127 w 255"/>
              <a:gd name="T33" fmla="*/ 255 h 255"/>
              <a:gd name="T34" fmla="*/ 141 w 255"/>
              <a:gd name="T35" fmla="*/ 255 h 255"/>
              <a:gd name="T36" fmla="*/ 153 w 255"/>
              <a:gd name="T37" fmla="*/ 253 h 255"/>
              <a:gd name="T38" fmla="*/ 165 w 255"/>
              <a:gd name="T39" fmla="*/ 249 h 255"/>
              <a:gd name="T40" fmla="*/ 177 w 255"/>
              <a:gd name="T41" fmla="*/ 245 h 255"/>
              <a:gd name="T42" fmla="*/ 189 w 255"/>
              <a:gd name="T43" fmla="*/ 239 h 255"/>
              <a:gd name="T44" fmla="*/ 199 w 255"/>
              <a:gd name="T45" fmla="*/ 233 h 255"/>
              <a:gd name="T46" fmla="*/ 219 w 255"/>
              <a:gd name="T47" fmla="*/ 217 h 255"/>
              <a:gd name="T48" fmla="*/ 233 w 255"/>
              <a:gd name="T49" fmla="*/ 199 h 255"/>
              <a:gd name="T50" fmla="*/ 241 w 255"/>
              <a:gd name="T51" fmla="*/ 189 h 255"/>
              <a:gd name="T52" fmla="*/ 245 w 255"/>
              <a:gd name="T53" fmla="*/ 177 h 255"/>
              <a:gd name="T54" fmla="*/ 251 w 255"/>
              <a:gd name="T55" fmla="*/ 166 h 255"/>
              <a:gd name="T56" fmla="*/ 253 w 255"/>
              <a:gd name="T57" fmla="*/ 154 h 255"/>
              <a:gd name="T58" fmla="*/ 255 w 255"/>
              <a:gd name="T59" fmla="*/ 142 h 255"/>
              <a:gd name="T60" fmla="*/ 255 w 255"/>
              <a:gd name="T61" fmla="*/ 128 h 255"/>
              <a:gd name="T62" fmla="*/ 255 w 255"/>
              <a:gd name="T63" fmla="*/ 128 h 255"/>
              <a:gd name="T64" fmla="*/ 255 w 255"/>
              <a:gd name="T65" fmla="*/ 114 h 255"/>
              <a:gd name="T66" fmla="*/ 253 w 255"/>
              <a:gd name="T67" fmla="*/ 102 h 255"/>
              <a:gd name="T68" fmla="*/ 251 w 255"/>
              <a:gd name="T69" fmla="*/ 90 h 255"/>
              <a:gd name="T70" fmla="*/ 245 w 255"/>
              <a:gd name="T71" fmla="*/ 78 h 255"/>
              <a:gd name="T72" fmla="*/ 241 w 255"/>
              <a:gd name="T73" fmla="*/ 66 h 255"/>
              <a:gd name="T74" fmla="*/ 233 w 255"/>
              <a:gd name="T75" fmla="*/ 56 h 255"/>
              <a:gd name="T76" fmla="*/ 219 w 255"/>
              <a:gd name="T77" fmla="*/ 38 h 255"/>
              <a:gd name="T78" fmla="*/ 199 w 255"/>
              <a:gd name="T79" fmla="*/ 22 h 255"/>
              <a:gd name="T80" fmla="*/ 189 w 255"/>
              <a:gd name="T81" fmla="*/ 16 h 255"/>
              <a:gd name="T82" fmla="*/ 177 w 255"/>
              <a:gd name="T83" fmla="*/ 10 h 255"/>
              <a:gd name="T84" fmla="*/ 165 w 255"/>
              <a:gd name="T85" fmla="*/ 6 h 255"/>
              <a:gd name="T86" fmla="*/ 153 w 255"/>
              <a:gd name="T87" fmla="*/ 2 h 255"/>
              <a:gd name="T88" fmla="*/ 141 w 255"/>
              <a:gd name="T89" fmla="*/ 0 h 255"/>
              <a:gd name="T90" fmla="*/ 127 w 255"/>
              <a:gd name="T91" fmla="*/ 0 h 255"/>
              <a:gd name="T92" fmla="*/ 127 w 255"/>
              <a:gd name="T93" fmla="*/ 0 h 255"/>
              <a:gd name="T94" fmla="*/ 115 w 255"/>
              <a:gd name="T95" fmla="*/ 0 h 255"/>
              <a:gd name="T96" fmla="*/ 101 w 255"/>
              <a:gd name="T97" fmla="*/ 2 h 255"/>
              <a:gd name="T98" fmla="*/ 89 w 255"/>
              <a:gd name="T99" fmla="*/ 6 h 255"/>
              <a:gd name="T100" fmla="*/ 77 w 255"/>
              <a:gd name="T101" fmla="*/ 10 h 255"/>
              <a:gd name="T102" fmla="*/ 67 w 255"/>
              <a:gd name="T103" fmla="*/ 16 h 255"/>
              <a:gd name="T104" fmla="*/ 55 w 255"/>
              <a:gd name="T105" fmla="*/ 22 h 255"/>
              <a:gd name="T106" fmla="*/ 38 w 255"/>
              <a:gd name="T107" fmla="*/ 38 h 255"/>
              <a:gd name="T108" fmla="*/ 22 w 255"/>
              <a:gd name="T109" fmla="*/ 56 h 255"/>
              <a:gd name="T110" fmla="*/ 16 w 255"/>
              <a:gd name="T111" fmla="*/ 66 h 255"/>
              <a:gd name="T112" fmla="*/ 10 w 255"/>
              <a:gd name="T113" fmla="*/ 78 h 255"/>
              <a:gd name="T114" fmla="*/ 6 w 255"/>
              <a:gd name="T115" fmla="*/ 90 h 255"/>
              <a:gd name="T116" fmla="*/ 2 w 255"/>
              <a:gd name="T117" fmla="*/ 102 h 255"/>
              <a:gd name="T118" fmla="*/ 0 w 255"/>
              <a:gd name="T119" fmla="*/ 114 h 255"/>
              <a:gd name="T120" fmla="*/ 0 w 255"/>
              <a:gd name="T121" fmla="*/ 128 h 255"/>
              <a:gd name="T122" fmla="*/ 0 w 255"/>
              <a:gd name="T123" fmla="*/ 128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5" h="255">
                <a:moveTo>
                  <a:pt x="0" y="128"/>
                </a:moveTo>
                <a:lnTo>
                  <a:pt x="0" y="128"/>
                </a:lnTo>
                <a:lnTo>
                  <a:pt x="0" y="142"/>
                </a:lnTo>
                <a:lnTo>
                  <a:pt x="2" y="154"/>
                </a:lnTo>
                <a:lnTo>
                  <a:pt x="6" y="166"/>
                </a:lnTo>
                <a:lnTo>
                  <a:pt x="10" y="177"/>
                </a:lnTo>
                <a:lnTo>
                  <a:pt x="16" y="189"/>
                </a:lnTo>
                <a:lnTo>
                  <a:pt x="22" y="199"/>
                </a:lnTo>
                <a:lnTo>
                  <a:pt x="38" y="217"/>
                </a:lnTo>
                <a:lnTo>
                  <a:pt x="55" y="233"/>
                </a:lnTo>
                <a:lnTo>
                  <a:pt x="67" y="239"/>
                </a:lnTo>
                <a:lnTo>
                  <a:pt x="77" y="245"/>
                </a:lnTo>
                <a:lnTo>
                  <a:pt x="89" y="249"/>
                </a:lnTo>
                <a:lnTo>
                  <a:pt x="101" y="253"/>
                </a:lnTo>
                <a:lnTo>
                  <a:pt x="115" y="255"/>
                </a:lnTo>
                <a:lnTo>
                  <a:pt x="127" y="255"/>
                </a:lnTo>
                <a:lnTo>
                  <a:pt x="127" y="255"/>
                </a:lnTo>
                <a:lnTo>
                  <a:pt x="141" y="255"/>
                </a:lnTo>
                <a:lnTo>
                  <a:pt x="153" y="253"/>
                </a:lnTo>
                <a:lnTo>
                  <a:pt x="165" y="249"/>
                </a:lnTo>
                <a:lnTo>
                  <a:pt x="177" y="245"/>
                </a:lnTo>
                <a:lnTo>
                  <a:pt x="189" y="239"/>
                </a:lnTo>
                <a:lnTo>
                  <a:pt x="199" y="233"/>
                </a:lnTo>
                <a:lnTo>
                  <a:pt x="219" y="217"/>
                </a:lnTo>
                <a:lnTo>
                  <a:pt x="233" y="199"/>
                </a:lnTo>
                <a:lnTo>
                  <a:pt x="241" y="189"/>
                </a:lnTo>
                <a:lnTo>
                  <a:pt x="245" y="177"/>
                </a:lnTo>
                <a:lnTo>
                  <a:pt x="251" y="166"/>
                </a:lnTo>
                <a:lnTo>
                  <a:pt x="253" y="154"/>
                </a:lnTo>
                <a:lnTo>
                  <a:pt x="255" y="142"/>
                </a:lnTo>
                <a:lnTo>
                  <a:pt x="255" y="128"/>
                </a:lnTo>
                <a:lnTo>
                  <a:pt x="255" y="128"/>
                </a:lnTo>
                <a:lnTo>
                  <a:pt x="255" y="114"/>
                </a:lnTo>
                <a:lnTo>
                  <a:pt x="253" y="102"/>
                </a:lnTo>
                <a:lnTo>
                  <a:pt x="251" y="90"/>
                </a:lnTo>
                <a:lnTo>
                  <a:pt x="245" y="78"/>
                </a:lnTo>
                <a:lnTo>
                  <a:pt x="241" y="66"/>
                </a:lnTo>
                <a:lnTo>
                  <a:pt x="233" y="56"/>
                </a:lnTo>
                <a:lnTo>
                  <a:pt x="219" y="38"/>
                </a:lnTo>
                <a:lnTo>
                  <a:pt x="199" y="22"/>
                </a:lnTo>
                <a:lnTo>
                  <a:pt x="189" y="16"/>
                </a:lnTo>
                <a:lnTo>
                  <a:pt x="177" y="10"/>
                </a:lnTo>
                <a:lnTo>
                  <a:pt x="165" y="6"/>
                </a:lnTo>
                <a:lnTo>
                  <a:pt x="153" y="2"/>
                </a:lnTo>
                <a:lnTo>
                  <a:pt x="141" y="0"/>
                </a:lnTo>
                <a:lnTo>
                  <a:pt x="127" y="0"/>
                </a:lnTo>
                <a:lnTo>
                  <a:pt x="127" y="0"/>
                </a:lnTo>
                <a:lnTo>
                  <a:pt x="115" y="0"/>
                </a:lnTo>
                <a:lnTo>
                  <a:pt x="101" y="2"/>
                </a:lnTo>
                <a:lnTo>
                  <a:pt x="89" y="6"/>
                </a:lnTo>
                <a:lnTo>
                  <a:pt x="77" y="10"/>
                </a:lnTo>
                <a:lnTo>
                  <a:pt x="67" y="16"/>
                </a:lnTo>
                <a:lnTo>
                  <a:pt x="55" y="22"/>
                </a:lnTo>
                <a:lnTo>
                  <a:pt x="38" y="38"/>
                </a:lnTo>
                <a:lnTo>
                  <a:pt x="22" y="56"/>
                </a:lnTo>
                <a:lnTo>
                  <a:pt x="16" y="66"/>
                </a:lnTo>
                <a:lnTo>
                  <a:pt x="10" y="78"/>
                </a:lnTo>
                <a:lnTo>
                  <a:pt x="6" y="90"/>
                </a:lnTo>
                <a:lnTo>
                  <a:pt x="2" y="102"/>
                </a:lnTo>
                <a:lnTo>
                  <a:pt x="0" y="114"/>
                </a:lnTo>
                <a:lnTo>
                  <a:pt x="0" y="128"/>
                </a:lnTo>
                <a:lnTo>
                  <a:pt x="0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Freeform 41">
            <a:extLst>
              <a:ext uri="{FF2B5EF4-FFF2-40B4-BE49-F238E27FC236}">
                <a16:creationId xmlns:a16="http://schemas.microsoft.com/office/drawing/2014/main" id="{DE0CB812-1C68-4B60-82D2-C4B073D4D86E}"/>
              </a:ext>
            </a:extLst>
          </p:cNvPr>
          <p:cNvSpPr>
            <a:spLocks/>
          </p:cNvSpPr>
          <p:nvPr/>
        </p:nvSpPr>
        <p:spPr bwMode="auto">
          <a:xfrm>
            <a:off x="27379613" y="11834813"/>
            <a:ext cx="404813" cy="404812"/>
          </a:xfrm>
          <a:custGeom>
            <a:avLst/>
            <a:gdLst>
              <a:gd name="T0" fmla="*/ 0 w 255"/>
              <a:gd name="T1" fmla="*/ 128 h 255"/>
              <a:gd name="T2" fmla="*/ 0 w 255"/>
              <a:gd name="T3" fmla="*/ 128 h 255"/>
              <a:gd name="T4" fmla="*/ 0 w 255"/>
              <a:gd name="T5" fmla="*/ 142 h 255"/>
              <a:gd name="T6" fmla="*/ 2 w 255"/>
              <a:gd name="T7" fmla="*/ 154 h 255"/>
              <a:gd name="T8" fmla="*/ 6 w 255"/>
              <a:gd name="T9" fmla="*/ 166 h 255"/>
              <a:gd name="T10" fmla="*/ 10 w 255"/>
              <a:gd name="T11" fmla="*/ 177 h 255"/>
              <a:gd name="T12" fmla="*/ 16 w 255"/>
              <a:gd name="T13" fmla="*/ 189 h 255"/>
              <a:gd name="T14" fmla="*/ 22 w 255"/>
              <a:gd name="T15" fmla="*/ 199 h 255"/>
              <a:gd name="T16" fmla="*/ 38 w 255"/>
              <a:gd name="T17" fmla="*/ 217 h 255"/>
              <a:gd name="T18" fmla="*/ 56 w 255"/>
              <a:gd name="T19" fmla="*/ 233 h 255"/>
              <a:gd name="T20" fmla="*/ 66 w 255"/>
              <a:gd name="T21" fmla="*/ 239 h 255"/>
              <a:gd name="T22" fmla="*/ 78 w 255"/>
              <a:gd name="T23" fmla="*/ 245 h 255"/>
              <a:gd name="T24" fmla="*/ 90 w 255"/>
              <a:gd name="T25" fmla="*/ 249 h 255"/>
              <a:gd name="T26" fmla="*/ 102 w 255"/>
              <a:gd name="T27" fmla="*/ 253 h 255"/>
              <a:gd name="T28" fmla="*/ 116 w 255"/>
              <a:gd name="T29" fmla="*/ 255 h 255"/>
              <a:gd name="T30" fmla="*/ 127 w 255"/>
              <a:gd name="T31" fmla="*/ 255 h 255"/>
              <a:gd name="T32" fmla="*/ 127 w 255"/>
              <a:gd name="T33" fmla="*/ 255 h 255"/>
              <a:gd name="T34" fmla="*/ 141 w 255"/>
              <a:gd name="T35" fmla="*/ 255 h 255"/>
              <a:gd name="T36" fmla="*/ 153 w 255"/>
              <a:gd name="T37" fmla="*/ 253 h 255"/>
              <a:gd name="T38" fmla="*/ 165 w 255"/>
              <a:gd name="T39" fmla="*/ 249 h 255"/>
              <a:gd name="T40" fmla="*/ 177 w 255"/>
              <a:gd name="T41" fmla="*/ 245 h 255"/>
              <a:gd name="T42" fmla="*/ 189 w 255"/>
              <a:gd name="T43" fmla="*/ 239 h 255"/>
              <a:gd name="T44" fmla="*/ 199 w 255"/>
              <a:gd name="T45" fmla="*/ 233 h 255"/>
              <a:gd name="T46" fmla="*/ 219 w 255"/>
              <a:gd name="T47" fmla="*/ 217 h 255"/>
              <a:gd name="T48" fmla="*/ 233 w 255"/>
              <a:gd name="T49" fmla="*/ 199 h 255"/>
              <a:gd name="T50" fmla="*/ 241 w 255"/>
              <a:gd name="T51" fmla="*/ 189 h 255"/>
              <a:gd name="T52" fmla="*/ 245 w 255"/>
              <a:gd name="T53" fmla="*/ 177 h 255"/>
              <a:gd name="T54" fmla="*/ 249 w 255"/>
              <a:gd name="T55" fmla="*/ 166 h 255"/>
              <a:gd name="T56" fmla="*/ 253 w 255"/>
              <a:gd name="T57" fmla="*/ 154 h 255"/>
              <a:gd name="T58" fmla="*/ 255 w 255"/>
              <a:gd name="T59" fmla="*/ 142 h 255"/>
              <a:gd name="T60" fmla="*/ 255 w 255"/>
              <a:gd name="T61" fmla="*/ 128 h 255"/>
              <a:gd name="T62" fmla="*/ 255 w 255"/>
              <a:gd name="T63" fmla="*/ 128 h 255"/>
              <a:gd name="T64" fmla="*/ 255 w 255"/>
              <a:gd name="T65" fmla="*/ 114 h 255"/>
              <a:gd name="T66" fmla="*/ 253 w 255"/>
              <a:gd name="T67" fmla="*/ 102 h 255"/>
              <a:gd name="T68" fmla="*/ 249 w 255"/>
              <a:gd name="T69" fmla="*/ 90 h 255"/>
              <a:gd name="T70" fmla="*/ 245 w 255"/>
              <a:gd name="T71" fmla="*/ 78 h 255"/>
              <a:gd name="T72" fmla="*/ 241 w 255"/>
              <a:gd name="T73" fmla="*/ 66 h 255"/>
              <a:gd name="T74" fmla="*/ 233 w 255"/>
              <a:gd name="T75" fmla="*/ 56 h 255"/>
              <a:gd name="T76" fmla="*/ 219 w 255"/>
              <a:gd name="T77" fmla="*/ 38 h 255"/>
              <a:gd name="T78" fmla="*/ 199 w 255"/>
              <a:gd name="T79" fmla="*/ 22 h 255"/>
              <a:gd name="T80" fmla="*/ 189 w 255"/>
              <a:gd name="T81" fmla="*/ 16 h 255"/>
              <a:gd name="T82" fmla="*/ 177 w 255"/>
              <a:gd name="T83" fmla="*/ 10 h 255"/>
              <a:gd name="T84" fmla="*/ 165 w 255"/>
              <a:gd name="T85" fmla="*/ 6 h 255"/>
              <a:gd name="T86" fmla="*/ 153 w 255"/>
              <a:gd name="T87" fmla="*/ 2 h 255"/>
              <a:gd name="T88" fmla="*/ 141 w 255"/>
              <a:gd name="T89" fmla="*/ 0 h 255"/>
              <a:gd name="T90" fmla="*/ 127 w 255"/>
              <a:gd name="T91" fmla="*/ 0 h 255"/>
              <a:gd name="T92" fmla="*/ 127 w 255"/>
              <a:gd name="T93" fmla="*/ 0 h 255"/>
              <a:gd name="T94" fmla="*/ 116 w 255"/>
              <a:gd name="T95" fmla="*/ 0 h 255"/>
              <a:gd name="T96" fmla="*/ 102 w 255"/>
              <a:gd name="T97" fmla="*/ 2 h 255"/>
              <a:gd name="T98" fmla="*/ 90 w 255"/>
              <a:gd name="T99" fmla="*/ 6 h 255"/>
              <a:gd name="T100" fmla="*/ 78 w 255"/>
              <a:gd name="T101" fmla="*/ 10 h 255"/>
              <a:gd name="T102" fmla="*/ 66 w 255"/>
              <a:gd name="T103" fmla="*/ 16 h 255"/>
              <a:gd name="T104" fmla="*/ 56 w 255"/>
              <a:gd name="T105" fmla="*/ 22 h 255"/>
              <a:gd name="T106" fmla="*/ 38 w 255"/>
              <a:gd name="T107" fmla="*/ 38 h 255"/>
              <a:gd name="T108" fmla="*/ 22 w 255"/>
              <a:gd name="T109" fmla="*/ 56 h 255"/>
              <a:gd name="T110" fmla="*/ 16 w 255"/>
              <a:gd name="T111" fmla="*/ 66 h 255"/>
              <a:gd name="T112" fmla="*/ 10 w 255"/>
              <a:gd name="T113" fmla="*/ 78 h 255"/>
              <a:gd name="T114" fmla="*/ 6 w 255"/>
              <a:gd name="T115" fmla="*/ 90 h 255"/>
              <a:gd name="T116" fmla="*/ 2 w 255"/>
              <a:gd name="T117" fmla="*/ 102 h 255"/>
              <a:gd name="T118" fmla="*/ 0 w 255"/>
              <a:gd name="T119" fmla="*/ 114 h 255"/>
              <a:gd name="T120" fmla="*/ 0 w 255"/>
              <a:gd name="T121" fmla="*/ 128 h 255"/>
              <a:gd name="T122" fmla="*/ 0 w 255"/>
              <a:gd name="T123" fmla="*/ 128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5" h="255">
                <a:moveTo>
                  <a:pt x="0" y="128"/>
                </a:moveTo>
                <a:lnTo>
                  <a:pt x="0" y="128"/>
                </a:lnTo>
                <a:lnTo>
                  <a:pt x="0" y="142"/>
                </a:lnTo>
                <a:lnTo>
                  <a:pt x="2" y="154"/>
                </a:lnTo>
                <a:lnTo>
                  <a:pt x="6" y="166"/>
                </a:lnTo>
                <a:lnTo>
                  <a:pt x="10" y="177"/>
                </a:lnTo>
                <a:lnTo>
                  <a:pt x="16" y="189"/>
                </a:lnTo>
                <a:lnTo>
                  <a:pt x="22" y="199"/>
                </a:lnTo>
                <a:lnTo>
                  <a:pt x="38" y="217"/>
                </a:lnTo>
                <a:lnTo>
                  <a:pt x="56" y="233"/>
                </a:lnTo>
                <a:lnTo>
                  <a:pt x="66" y="239"/>
                </a:lnTo>
                <a:lnTo>
                  <a:pt x="78" y="245"/>
                </a:lnTo>
                <a:lnTo>
                  <a:pt x="90" y="249"/>
                </a:lnTo>
                <a:lnTo>
                  <a:pt x="102" y="253"/>
                </a:lnTo>
                <a:lnTo>
                  <a:pt x="116" y="255"/>
                </a:lnTo>
                <a:lnTo>
                  <a:pt x="127" y="255"/>
                </a:lnTo>
                <a:lnTo>
                  <a:pt x="127" y="255"/>
                </a:lnTo>
                <a:lnTo>
                  <a:pt x="141" y="255"/>
                </a:lnTo>
                <a:lnTo>
                  <a:pt x="153" y="253"/>
                </a:lnTo>
                <a:lnTo>
                  <a:pt x="165" y="249"/>
                </a:lnTo>
                <a:lnTo>
                  <a:pt x="177" y="245"/>
                </a:lnTo>
                <a:lnTo>
                  <a:pt x="189" y="239"/>
                </a:lnTo>
                <a:lnTo>
                  <a:pt x="199" y="233"/>
                </a:lnTo>
                <a:lnTo>
                  <a:pt x="219" y="217"/>
                </a:lnTo>
                <a:lnTo>
                  <a:pt x="233" y="199"/>
                </a:lnTo>
                <a:lnTo>
                  <a:pt x="241" y="189"/>
                </a:lnTo>
                <a:lnTo>
                  <a:pt x="245" y="177"/>
                </a:lnTo>
                <a:lnTo>
                  <a:pt x="249" y="166"/>
                </a:lnTo>
                <a:lnTo>
                  <a:pt x="253" y="154"/>
                </a:lnTo>
                <a:lnTo>
                  <a:pt x="255" y="142"/>
                </a:lnTo>
                <a:lnTo>
                  <a:pt x="255" y="128"/>
                </a:lnTo>
                <a:lnTo>
                  <a:pt x="255" y="128"/>
                </a:lnTo>
                <a:lnTo>
                  <a:pt x="255" y="114"/>
                </a:lnTo>
                <a:lnTo>
                  <a:pt x="253" y="102"/>
                </a:lnTo>
                <a:lnTo>
                  <a:pt x="249" y="90"/>
                </a:lnTo>
                <a:lnTo>
                  <a:pt x="245" y="78"/>
                </a:lnTo>
                <a:lnTo>
                  <a:pt x="241" y="66"/>
                </a:lnTo>
                <a:lnTo>
                  <a:pt x="233" y="56"/>
                </a:lnTo>
                <a:lnTo>
                  <a:pt x="219" y="38"/>
                </a:lnTo>
                <a:lnTo>
                  <a:pt x="199" y="22"/>
                </a:lnTo>
                <a:lnTo>
                  <a:pt x="189" y="16"/>
                </a:lnTo>
                <a:lnTo>
                  <a:pt x="177" y="10"/>
                </a:lnTo>
                <a:lnTo>
                  <a:pt x="165" y="6"/>
                </a:lnTo>
                <a:lnTo>
                  <a:pt x="153" y="2"/>
                </a:lnTo>
                <a:lnTo>
                  <a:pt x="141" y="0"/>
                </a:lnTo>
                <a:lnTo>
                  <a:pt x="127" y="0"/>
                </a:lnTo>
                <a:lnTo>
                  <a:pt x="127" y="0"/>
                </a:lnTo>
                <a:lnTo>
                  <a:pt x="116" y="0"/>
                </a:lnTo>
                <a:lnTo>
                  <a:pt x="102" y="2"/>
                </a:lnTo>
                <a:lnTo>
                  <a:pt x="90" y="6"/>
                </a:lnTo>
                <a:lnTo>
                  <a:pt x="78" y="10"/>
                </a:lnTo>
                <a:lnTo>
                  <a:pt x="66" y="16"/>
                </a:lnTo>
                <a:lnTo>
                  <a:pt x="56" y="22"/>
                </a:lnTo>
                <a:lnTo>
                  <a:pt x="38" y="38"/>
                </a:lnTo>
                <a:lnTo>
                  <a:pt x="22" y="56"/>
                </a:lnTo>
                <a:lnTo>
                  <a:pt x="16" y="66"/>
                </a:lnTo>
                <a:lnTo>
                  <a:pt x="10" y="78"/>
                </a:lnTo>
                <a:lnTo>
                  <a:pt x="6" y="90"/>
                </a:lnTo>
                <a:lnTo>
                  <a:pt x="2" y="102"/>
                </a:lnTo>
                <a:lnTo>
                  <a:pt x="0" y="114"/>
                </a:lnTo>
                <a:lnTo>
                  <a:pt x="0" y="128"/>
                </a:lnTo>
                <a:lnTo>
                  <a:pt x="0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88720FE1-B9F5-413D-8938-E2DAE4FE2B79}"/>
              </a:ext>
            </a:extLst>
          </p:cNvPr>
          <p:cNvSpPr>
            <a:spLocks/>
          </p:cNvSpPr>
          <p:nvPr/>
        </p:nvSpPr>
        <p:spPr bwMode="auto">
          <a:xfrm>
            <a:off x="28194000" y="11834813"/>
            <a:ext cx="404813" cy="404812"/>
          </a:xfrm>
          <a:custGeom>
            <a:avLst/>
            <a:gdLst>
              <a:gd name="T0" fmla="*/ 0 w 255"/>
              <a:gd name="T1" fmla="*/ 128 h 255"/>
              <a:gd name="T2" fmla="*/ 0 w 255"/>
              <a:gd name="T3" fmla="*/ 128 h 255"/>
              <a:gd name="T4" fmla="*/ 0 w 255"/>
              <a:gd name="T5" fmla="*/ 142 h 255"/>
              <a:gd name="T6" fmla="*/ 2 w 255"/>
              <a:gd name="T7" fmla="*/ 154 h 255"/>
              <a:gd name="T8" fmla="*/ 6 w 255"/>
              <a:gd name="T9" fmla="*/ 166 h 255"/>
              <a:gd name="T10" fmla="*/ 10 w 255"/>
              <a:gd name="T11" fmla="*/ 177 h 255"/>
              <a:gd name="T12" fmla="*/ 16 w 255"/>
              <a:gd name="T13" fmla="*/ 189 h 255"/>
              <a:gd name="T14" fmla="*/ 22 w 255"/>
              <a:gd name="T15" fmla="*/ 199 h 255"/>
              <a:gd name="T16" fmla="*/ 38 w 255"/>
              <a:gd name="T17" fmla="*/ 217 h 255"/>
              <a:gd name="T18" fmla="*/ 56 w 255"/>
              <a:gd name="T19" fmla="*/ 233 h 255"/>
              <a:gd name="T20" fmla="*/ 66 w 255"/>
              <a:gd name="T21" fmla="*/ 239 h 255"/>
              <a:gd name="T22" fmla="*/ 78 w 255"/>
              <a:gd name="T23" fmla="*/ 245 h 255"/>
              <a:gd name="T24" fmla="*/ 90 w 255"/>
              <a:gd name="T25" fmla="*/ 249 h 255"/>
              <a:gd name="T26" fmla="*/ 102 w 255"/>
              <a:gd name="T27" fmla="*/ 253 h 255"/>
              <a:gd name="T28" fmla="*/ 114 w 255"/>
              <a:gd name="T29" fmla="*/ 255 h 255"/>
              <a:gd name="T30" fmla="*/ 128 w 255"/>
              <a:gd name="T31" fmla="*/ 255 h 255"/>
              <a:gd name="T32" fmla="*/ 128 w 255"/>
              <a:gd name="T33" fmla="*/ 255 h 255"/>
              <a:gd name="T34" fmla="*/ 142 w 255"/>
              <a:gd name="T35" fmla="*/ 255 h 255"/>
              <a:gd name="T36" fmla="*/ 154 w 255"/>
              <a:gd name="T37" fmla="*/ 253 h 255"/>
              <a:gd name="T38" fmla="*/ 166 w 255"/>
              <a:gd name="T39" fmla="*/ 249 h 255"/>
              <a:gd name="T40" fmla="*/ 178 w 255"/>
              <a:gd name="T41" fmla="*/ 245 h 255"/>
              <a:gd name="T42" fmla="*/ 190 w 255"/>
              <a:gd name="T43" fmla="*/ 239 h 255"/>
              <a:gd name="T44" fmla="*/ 199 w 255"/>
              <a:gd name="T45" fmla="*/ 233 h 255"/>
              <a:gd name="T46" fmla="*/ 217 w 255"/>
              <a:gd name="T47" fmla="*/ 217 h 255"/>
              <a:gd name="T48" fmla="*/ 233 w 255"/>
              <a:gd name="T49" fmla="*/ 199 h 255"/>
              <a:gd name="T50" fmla="*/ 239 w 255"/>
              <a:gd name="T51" fmla="*/ 189 h 255"/>
              <a:gd name="T52" fmla="*/ 245 w 255"/>
              <a:gd name="T53" fmla="*/ 177 h 255"/>
              <a:gd name="T54" fmla="*/ 249 w 255"/>
              <a:gd name="T55" fmla="*/ 166 h 255"/>
              <a:gd name="T56" fmla="*/ 253 w 255"/>
              <a:gd name="T57" fmla="*/ 154 h 255"/>
              <a:gd name="T58" fmla="*/ 255 w 255"/>
              <a:gd name="T59" fmla="*/ 142 h 255"/>
              <a:gd name="T60" fmla="*/ 255 w 255"/>
              <a:gd name="T61" fmla="*/ 128 h 255"/>
              <a:gd name="T62" fmla="*/ 255 w 255"/>
              <a:gd name="T63" fmla="*/ 128 h 255"/>
              <a:gd name="T64" fmla="*/ 255 w 255"/>
              <a:gd name="T65" fmla="*/ 114 h 255"/>
              <a:gd name="T66" fmla="*/ 253 w 255"/>
              <a:gd name="T67" fmla="*/ 102 h 255"/>
              <a:gd name="T68" fmla="*/ 249 w 255"/>
              <a:gd name="T69" fmla="*/ 90 h 255"/>
              <a:gd name="T70" fmla="*/ 245 w 255"/>
              <a:gd name="T71" fmla="*/ 78 h 255"/>
              <a:gd name="T72" fmla="*/ 239 w 255"/>
              <a:gd name="T73" fmla="*/ 66 h 255"/>
              <a:gd name="T74" fmla="*/ 233 w 255"/>
              <a:gd name="T75" fmla="*/ 56 h 255"/>
              <a:gd name="T76" fmla="*/ 217 w 255"/>
              <a:gd name="T77" fmla="*/ 38 h 255"/>
              <a:gd name="T78" fmla="*/ 199 w 255"/>
              <a:gd name="T79" fmla="*/ 22 h 255"/>
              <a:gd name="T80" fmla="*/ 190 w 255"/>
              <a:gd name="T81" fmla="*/ 16 h 255"/>
              <a:gd name="T82" fmla="*/ 178 w 255"/>
              <a:gd name="T83" fmla="*/ 10 h 255"/>
              <a:gd name="T84" fmla="*/ 166 w 255"/>
              <a:gd name="T85" fmla="*/ 6 h 255"/>
              <a:gd name="T86" fmla="*/ 154 w 255"/>
              <a:gd name="T87" fmla="*/ 2 h 255"/>
              <a:gd name="T88" fmla="*/ 142 w 255"/>
              <a:gd name="T89" fmla="*/ 0 h 255"/>
              <a:gd name="T90" fmla="*/ 128 w 255"/>
              <a:gd name="T91" fmla="*/ 0 h 255"/>
              <a:gd name="T92" fmla="*/ 128 w 255"/>
              <a:gd name="T93" fmla="*/ 0 h 255"/>
              <a:gd name="T94" fmla="*/ 114 w 255"/>
              <a:gd name="T95" fmla="*/ 0 h 255"/>
              <a:gd name="T96" fmla="*/ 102 w 255"/>
              <a:gd name="T97" fmla="*/ 2 h 255"/>
              <a:gd name="T98" fmla="*/ 90 w 255"/>
              <a:gd name="T99" fmla="*/ 6 h 255"/>
              <a:gd name="T100" fmla="*/ 78 w 255"/>
              <a:gd name="T101" fmla="*/ 10 h 255"/>
              <a:gd name="T102" fmla="*/ 66 w 255"/>
              <a:gd name="T103" fmla="*/ 16 h 255"/>
              <a:gd name="T104" fmla="*/ 56 w 255"/>
              <a:gd name="T105" fmla="*/ 22 h 255"/>
              <a:gd name="T106" fmla="*/ 38 w 255"/>
              <a:gd name="T107" fmla="*/ 38 h 255"/>
              <a:gd name="T108" fmla="*/ 22 w 255"/>
              <a:gd name="T109" fmla="*/ 56 h 255"/>
              <a:gd name="T110" fmla="*/ 16 w 255"/>
              <a:gd name="T111" fmla="*/ 66 h 255"/>
              <a:gd name="T112" fmla="*/ 10 w 255"/>
              <a:gd name="T113" fmla="*/ 78 h 255"/>
              <a:gd name="T114" fmla="*/ 6 w 255"/>
              <a:gd name="T115" fmla="*/ 90 h 255"/>
              <a:gd name="T116" fmla="*/ 2 w 255"/>
              <a:gd name="T117" fmla="*/ 102 h 255"/>
              <a:gd name="T118" fmla="*/ 0 w 255"/>
              <a:gd name="T119" fmla="*/ 114 h 255"/>
              <a:gd name="T120" fmla="*/ 0 w 255"/>
              <a:gd name="T121" fmla="*/ 128 h 255"/>
              <a:gd name="T122" fmla="*/ 0 w 255"/>
              <a:gd name="T123" fmla="*/ 128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5" h="255">
                <a:moveTo>
                  <a:pt x="0" y="128"/>
                </a:moveTo>
                <a:lnTo>
                  <a:pt x="0" y="128"/>
                </a:lnTo>
                <a:lnTo>
                  <a:pt x="0" y="142"/>
                </a:lnTo>
                <a:lnTo>
                  <a:pt x="2" y="154"/>
                </a:lnTo>
                <a:lnTo>
                  <a:pt x="6" y="166"/>
                </a:lnTo>
                <a:lnTo>
                  <a:pt x="10" y="177"/>
                </a:lnTo>
                <a:lnTo>
                  <a:pt x="16" y="189"/>
                </a:lnTo>
                <a:lnTo>
                  <a:pt x="22" y="199"/>
                </a:lnTo>
                <a:lnTo>
                  <a:pt x="38" y="217"/>
                </a:lnTo>
                <a:lnTo>
                  <a:pt x="56" y="233"/>
                </a:lnTo>
                <a:lnTo>
                  <a:pt x="66" y="239"/>
                </a:lnTo>
                <a:lnTo>
                  <a:pt x="78" y="245"/>
                </a:lnTo>
                <a:lnTo>
                  <a:pt x="90" y="249"/>
                </a:lnTo>
                <a:lnTo>
                  <a:pt x="102" y="253"/>
                </a:lnTo>
                <a:lnTo>
                  <a:pt x="114" y="255"/>
                </a:lnTo>
                <a:lnTo>
                  <a:pt x="128" y="255"/>
                </a:lnTo>
                <a:lnTo>
                  <a:pt x="128" y="255"/>
                </a:lnTo>
                <a:lnTo>
                  <a:pt x="142" y="255"/>
                </a:lnTo>
                <a:lnTo>
                  <a:pt x="154" y="253"/>
                </a:lnTo>
                <a:lnTo>
                  <a:pt x="166" y="249"/>
                </a:lnTo>
                <a:lnTo>
                  <a:pt x="178" y="245"/>
                </a:lnTo>
                <a:lnTo>
                  <a:pt x="190" y="239"/>
                </a:lnTo>
                <a:lnTo>
                  <a:pt x="199" y="233"/>
                </a:lnTo>
                <a:lnTo>
                  <a:pt x="217" y="217"/>
                </a:lnTo>
                <a:lnTo>
                  <a:pt x="233" y="199"/>
                </a:lnTo>
                <a:lnTo>
                  <a:pt x="239" y="189"/>
                </a:lnTo>
                <a:lnTo>
                  <a:pt x="245" y="177"/>
                </a:lnTo>
                <a:lnTo>
                  <a:pt x="249" y="166"/>
                </a:lnTo>
                <a:lnTo>
                  <a:pt x="253" y="154"/>
                </a:lnTo>
                <a:lnTo>
                  <a:pt x="255" y="142"/>
                </a:lnTo>
                <a:lnTo>
                  <a:pt x="255" y="128"/>
                </a:lnTo>
                <a:lnTo>
                  <a:pt x="255" y="128"/>
                </a:lnTo>
                <a:lnTo>
                  <a:pt x="255" y="114"/>
                </a:lnTo>
                <a:lnTo>
                  <a:pt x="253" y="102"/>
                </a:lnTo>
                <a:lnTo>
                  <a:pt x="249" y="90"/>
                </a:lnTo>
                <a:lnTo>
                  <a:pt x="245" y="78"/>
                </a:lnTo>
                <a:lnTo>
                  <a:pt x="239" y="66"/>
                </a:lnTo>
                <a:lnTo>
                  <a:pt x="233" y="56"/>
                </a:lnTo>
                <a:lnTo>
                  <a:pt x="217" y="38"/>
                </a:lnTo>
                <a:lnTo>
                  <a:pt x="199" y="22"/>
                </a:lnTo>
                <a:lnTo>
                  <a:pt x="190" y="16"/>
                </a:lnTo>
                <a:lnTo>
                  <a:pt x="178" y="10"/>
                </a:lnTo>
                <a:lnTo>
                  <a:pt x="166" y="6"/>
                </a:lnTo>
                <a:lnTo>
                  <a:pt x="154" y="2"/>
                </a:lnTo>
                <a:lnTo>
                  <a:pt x="142" y="0"/>
                </a:lnTo>
                <a:lnTo>
                  <a:pt x="128" y="0"/>
                </a:lnTo>
                <a:lnTo>
                  <a:pt x="128" y="0"/>
                </a:lnTo>
                <a:lnTo>
                  <a:pt x="114" y="0"/>
                </a:lnTo>
                <a:lnTo>
                  <a:pt x="102" y="2"/>
                </a:lnTo>
                <a:lnTo>
                  <a:pt x="90" y="6"/>
                </a:lnTo>
                <a:lnTo>
                  <a:pt x="78" y="10"/>
                </a:lnTo>
                <a:lnTo>
                  <a:pt x="66" y="16"/>
                </a:lnTo>
                <a:lnTo>
                  <a:pt x="56" y="22"/>
                </a:lnTo>
                <a:lnTo>
                  <a:pt x="38" y="38"/>
                </a:lnTo>
                <a:lnTo>
                  <a:pt x="22" y="56"/>
                </a:lnTo>
                <a:lnTo>
                  <a:pt x="16" y="66"/>
                </a:lnTo>
                <a:lnTo>
                  <a:pt x="10" y="78"/>
                </a:lnTo>
                <a:lnTo>
                  <a:pt x="6" y="90"/>
                </a:lnTo>
                <a:lnTo>
                  <a:pt x="2" y="102"/>
                </a:lnTo>
                <a:lnTo>
                  <a:pt x="0" y="114"/>
                </a:lnTo>
                <a:lnTo>
                  <a:pt x="0" y="128"/>
                </a:lnTo>
                <a:lnTo>
                  <a:pt x="0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6FE9E15F-9153-42DF-BC20-C5D0701E376A}"/>
              </a:ext>
            </a:extLst>
          </p:cNvPr>
          <p:cNvSpPr>
            <a:spLocks/>
          </p:cNvSpPr>
          <p:nvPr/>
        </p:nvSpPr>
        <p:spPr bwMode="auto">
          <a:xfrm>
            <a:off x="0" y="3375025"/>
            <a:ext cx="8034338" cy="14133512"/>
          </a:xfrm>
          <a:custGeom>
            <a:avLst/>
            <a:gdLst>
              <a:gd name="T0" fmla="*/ 110 w 5061"/>
              <a:gd name="T1" fmla="*/ 77 h 8903"/>
              <a:gd name="T2" fmla="*/ 457 w 5061"/>
              <a:gd name="T3" fmla="*/ 25 h 8903"/>
              <a:gd name="T4" fmla="*/ 825 w 5061"/>
              <a:gd name="T5" fmla="*/ 2 h 8903"/>
              <a:gd name="T6" fmla="*/ 1204 w 5061"/>
              <a:gd name="T7" fmla="*/ 6 h 8903"/>
              <a:gd name="T8" fmla="*/ 1587 w 5061"/>
              <a:gd name="T9" fmla="*/ 35 h 8903"/>
              <a:gd name="T10" fmla="*/ 1967 w 5061"/>
              <a:gd name="T11" fmla="*/ 95 h 8903"/>
              <a:gd name="T12" fmla="*/ 2156 w 5061"/>
              <a:gd name="T13" fmla="*/ 135 h 8903"/>
              <a:gd name="T14" fmla="*/ 2416 w 5061"/>
              <a:gd name="T15" fmla="*/ 203 h 8903"/>
              <a:gd name="T16" fmla="*/ 2649 w 5061"/>
              <a:gd name="T17" fmla="*/ 281 h 8903"/>
              <a:gd name="T18" fmla="*/ 2857 w 5061"/>
              <a:gd name="T19" fmla="*/ 367 h 8903"/>
              <a:gd name="T20" fmla="*/ 3039 w 5061"/>
              <a:gd name="T21" fmla="*/ 459 h 8903"/>
              <a:gd name="T22" fmla="*/ 3197 w 5061"/>
              <a:gd name="T23" fmla="*/ 555 h 8903"/>
              <a:gd name="T24" fmla="*/ 3332 w 5061"/>
              <a:gd name="T25" fmla="*/ 656 h 8903"/>
              <a:gd name="T26" fmla="*/ 3446 w 5061"/>
              <a:gd name="T27" fmla="*/ 760 h 8903"/>
              <a:gd name="T28" fmla="*/ 3542 w 5061"/>
              <a:gd name="T29" fmla="*/ 864 h 8903"/>
              <a:gd name="T30" fmla="*/ 3618 w 5061"/>
              <a:gd name="T31" fmla="*/ 970 h 8903"/>
              <a:gd name="T32" fmla="*/ 3676 w 5061"/>
              <a:gd name="T33" fmla="*/ 1074 h 8903"/>
              <a:gd name="T34" fmla="*/ 3758 w 5061"/>
              <a:gd name="T35" fmla="*/ 1251 h 8903"/>
              <a:gd name="T36" fmla="*/ 3975 w 5061"/>
              <a:gd name="T37" fmla="*/ 1777 h 8903"/>
              <a:gd name="T38" fmla="*/ 4289 w 5061"/>
              <a:gd name="T39" fmla="*/ 2603 h 8903"/>
              <a:gd name="T40" fmla="*/ 4371 w 5061"/>
              <a:gd name="T41" fmla="*/ 2845 h 8903"/>
              <a:gd name="T42" fmla="*/ 4259 w 5061"/>
              <a:gd name="T43" fmla="*/ 3294 h 8903"/>
              <a:gd name="T44" fmla="*/ 5049 w 5061"/>
              <a:gd name="T45" fmla="*/ 4642 h 8903"/>
              <a:gd name="T46" fmla="*/ 5061 w 5061"/>
              <a:gd name="T47" fmla="*/ 4686 h 8903"/>
              <a:gd name="T48" fmla="*/ 5059 w 5061"/>
              <a:gd name="T49" fmla="*/ 4718 h 8903"/>
              <a:gd name="T50" fmla="*/ 5043 w 5061"/>
              <a:gd name="T51" fmla="*/ 4750 h 8903"/>
              <a:gd name="T52" fmla="*/ 4988 w 5061"/>
              <a:gd name="T53" fmla="*/ 4796 h 8903"/>
              <a:gd name="T54" fmla="*/ 4614 w 5061"/>
              <a:gd name="T55" fmla="*/ 5520 h 8903"/>
              <a:gd name="T56" fmla="*/ 4393 w 5061"/>
              <a:gd name="T57" fmla="*/ 5726 h 8903"/>
              <a:gd name="T58" fmla="*/ 4506 w 5061"/>
              <a:gd name="T59" fmla="*/ 5816 h 8903"/>
              <a:gd name="T60" fmla="*/ 4550 w 5061"/>
              <a:gd name="T61" fmla="*/ 5868 h 8903"/>
              <a:gd name="T62" fmla="*/ 4560 w 5061"/>
              <a:gd name="T63" fmla="*/ 5908 h 8903"/>
              <a:gd name="T64" fmla="*/ 4552 w 5061"/>
              <a:gd name="T65" fmla="*/ 5930 h 8903"/>
              <a:gd name="T66" fmla="*/ 4472 w 5061"/>
              <a:gd name="T67" fmla="*/ 6074 h 8903"/>
              <a:gd name="T68" fmla="*/ 4321 w 5061"/>
              <a:gd name="T69" fmla="*/ 6321 h 8903"/>
              <a:gd name="T70" fmla="*/ 4379 w 5061"/>
              <a:gd name="T71" fmla="*/ 6671 h 8903"/>
              <a:gd name="T72" fmla="*/ 4303 w 5061"/>
              <a:gd name="T73" fmla="*/ 7072 h 8903"/>
              <a:gd name="T74" fmla="*/ 4263 w 5061"/>
              <a:gd name="T75" fmla="*/ 7214 h 8903"/>
              <a:gd name="T76" fmla="*/ 4251 w 5061"/>
              <a:gd name="T77" fmla="*/ 7234 h 8903"/>
              <a:gd name="T78" fmla="*/ 4215 w 5061"/>
              <a:gd name="T79" fmla="*/ 7258 h 8903"/>
              <a:gd name="T80" fmla="*/ 4125 w 5061"/>
              <a:gd name="T81" fmla="*/ 7286 h 8903"/>
              <a:gd name="T82" fmla="*/ 3969 w 5061"/>
              <a:gd name="T83" fmla="*/ 7298 h 8903"/>
              <a:gd name="T84" fmla="*/ 3708 w 5061"/>
              <a:gd name="T85" fmla="*/ 7294 h 8903"/>
              <a:gd name="T86" fmla="*/ 3408 w 5061"/>
              <a:gd name="T87" fmla="*/ 7276 h 8903"/>
              <a:gd name="T88" fmla="*/ 2967 w 5061"/>
              <a:gd name="T89" fmla="*/ 7252 h 8903"/>
              <a:gd name="T90" fmla="*/ 2729 w 5061"/>
              <a:gd name="T91" fmla="*/ 7258 h 8903"/>
              <a:gd name="T92" fmla="*/ 2616 w 5061"/>
              <a:gd name="T93" fmla="*/ 7274 h 8903"/>
              <a:gd name="T94" fmla="*/ 2540 w 5061"/>
              <a:gd name="T95" fmla="*/ 7292 h 8903"/>
              <a:gd name="T96" fmla="*/ 2370 w 5061"/>
              <a:gd name="T97" fmla="*/ 7351 h 8903"/>
              <a:gd name="T98" fmla="*/ 2082 w 5061"/>
              <a:gd name="T99" fmla="*/ 7485 h 8903"/>
              <a:gd name="T100" fmla="*/ 1769 w 5061"/>
              <a:gd name="T101" fmla="*/ 7661 h 8903"/>
              <a:gd name="T102" fmla="*/ 1444 w 5061"/>
              <a:gd name="T103" fmla="*/ 7863 h 8903"/>
              <a:gd name="T104" fmla="*/ 1014 w 5061"/>
              <a:gd name="T105" fmla="*/ 8150 h 8903"/>
              <a:gd name="T106" fmla="*/ 449 w 5061"/>
              <a:gd name="T107" fmla="*/ 8559 h 8903"/>
              <a:gd name="T108" fmla="*/ 0 w 5061"/>
              <a:gd name="T109" fmla="*/ 8903 h 8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061" h="8903">
                <a:moveTo>
                  <a:pt x="0" y="101"/>
                </a:moveTo>
                <a:lnTo>
                  <a:pt x="0" y="101"/>
                </a:lnTo>
                <a:lnTo>
                  <a:pt x="110" y="77"/>
                </a:lnTo>
                <a:lnTo>
                  <a:pt x="224" y="57"/>
                </a:lnTo>
                <a:lnTo>
                  <a:pt x="339" y="39"/>
                </a:lnTo>
                <a:lnTo>
                  <a:pt x="457" y="25"/>
                </a:lnTo>
                <a:lnTo>
                  <a:pt x="577" y="16"/>
                </a:lnTo>
                <a:lnTo>
                  <a:pt x="701" y="8"/>
                </a:lnTo>
                <a:lnTo>
                  <a:pt x="825" y="2"/>
                </a:lnTo>
                <a:lnTo>
                  <a:pt x="950" y="0"/>
                </a:lnTo>
                <a:lnTo>
                  <a:pt x="1076" y="2"/>
                </a:lnTo>
                <a:lnTo>
                  <a:pt x="1204" y="6"/>
                </a:lnTo>
                <a:lnTo>
                  <a:pt x="1332" y="12"/>
                </a:lnTo>
                <a:lnTo>
                  <a:pt x="1460" y="23"/>
                </a:lnTo>
                <a:lnTo>
                  <a:pt x="1587" y="35"/>
                </a:lnTo>
                <a:lnTo>
                  <a:pt x="1713" y="53"/>
                </a:lnTo>
                <a:lnTo>
                  <a:pt x="1841" y="71"/>
                </a:lnTo>
                <a:lnTo>
                  <a:pt x="1967" y="95"/>
                </a:lnTo>
                <a:lnTo>
                  <a:pt x="1967" y="95"/>
                </a:lnTo>
                <a:lnTo>
                  <a:pt x="2062" y="113"/>
                </a:lnTo>
                <a:lnTo>
                  <a:pt x="2156" y="135"/>
                </a:lnTo>
                <a:lnTo>
                  <a:pt x="2246" y="157"/>
                </a:lnTo>
                <a:lnTo>
                  <a:pt x="2332" y="179"/>
                </a:lnTo>
                <a:lnTo>
                  <a:pt x="2416" y="203"/>
                </a:lnTo>
                <a:lnTo>
                  <a:pt x="2498" y="229"/>
                </a:lnTo>
                <a:lnTo>
                  <a:pt x="2576" y="255"/>
                </a:lnTo>
                <a:lnTo>
                  <a:pt x="2649" y="281"/>
                </a:lnTo>
                <a:lnTo>
                  <a:pt x="2721" y="309"/>
                </a:lnTo>
                <a:lnTo>
                  <a:pt x="2791" y="337"/>
                </a:lnTo>
                <a:lnTo>
                  <a:pt x="2857" y="367"/>
                </a:lnTo>
                <a:lnTo>
                  <a:pt x="2919" y="397"/>
                </a:lnTo>
                <a:lnTo>
                  <a:pt x="2981" y="427"/>
                </a:lnTo>
                <a:lnTo>
                  <a:pt x="3039" y="459"/>
                </a:lnTo>
                <a:lnTo>
                  <a:pt x="3093" y="491"/>
                </a:lnTo>
                <a:lnTo>
                  <a:pt x="3147" y="523"/>
                </a:lnTo>
                <a:lnTo>
                  <a:pt x="3197" y="555"/>
                </a:lnTo>
                <a:lnTo>
                  <a:pt x="3244" y="589"/>
                </a:lnTo>
                <a:lnTo>
                  <a:pt x="3288" y="623"/>
                </a:lnTo>
                <a:lnTo>
                  <a:pt x="3332" y="656"/>
                </a:lnTo>
                <a:lnTo>
                  <a:pt x="3372" y="690"/>
                </a:lnTo>
                <a:lnTo>
                  <a:pt x="3410" y="724"/>
                </a:lnTo>
                <a:lnTo>
                  <a:pt x="3446" y="760"/>
                </a:lnTo>
                <a:lnTo>
                  <a:pt x="3480" y="794"/>
                </a:lnTo>
                <a:lnTo>
                  <a:pt x="3512" y="830"/>
                </a:lnTo>
                <a:lnTo>
                  <a:pt x="3542" y="864"/>
                </a:lnTo>
                <a:lnTo>
                  <a:pt x="3568" y="900"/>
                </a:lnTo>
                <a:lnTo>
                  <a:pt x="3594" y="934"/>
                </a:lnTo>
                <a:lnTo>
                  <a:pt x="3618" y="970"/>
                </a:lnTo>
                <a:lnTo>
                  <a:pt x="3638" y="1004"/>
                </a:lnTo>
                <a:lnTo>
                  <a:pt x="3658" y="1038"/>
                </a:lnTo>
                <a:lnTo>
                  <a:pt x="3676" y="1074"/>
                </a:lnTo>
                <a:lnTo>
                  <a:pt x="3676" y="1074"/>
                </a:lnTo>
                <a:lnTo>
                  <a:pt x="3714" y="1152"/>
                </a:lnTo>
                <a:lnTo>
                  <a:pt x="3758" y="1251"/>
                </a:lnTo>
                <a:lnTo>
                  <a:pt x="3808" y="1365"/>
                </a:lnTo>
                <a:lnTo>
                  <a:pt x="3859" y="1495"/>
                </a:lnTo>
                <a:lnTo>
                  <a:pt x="3975" y="1777"/>
                </a:lnTo>
                <a:lnTo>
                  <a:pt x="4091" y="2074"/>
                </a:lnTo>
                <a:lnTo>
                  <a:pt x="4199" y="2358"/>
                </a:lnTo>
                <a:lnTo>
                  <a:pt x="4289" y="2603"/>
                </a:lnTo>
                <a:lnTo>
                  <a:pt x="4325" y="2705"/>
                </a:lnTo>
                <a:lnTo>
                  <a:pt x="4353" y="2785"/>
                </a:lnTo>
                <a:lnTo>
                  <a:pt x="4371" y="2845"/>
                </a:lnTo>
                <a:lnTo>
                  <a:pt x="4375" y="2865"/>
                </a:lnTo>
                <a:lnTo>
                  <a:pt x="4377" y="2877"/>
                </a:lnTo>
                <a:lnTo>
                  <a:pt x="4259" y="3294"/>
                </a:lnTo>
                <a:lnTo>
                  <a:pt x="5045" y="4634"/>
                </a:lnTo>
                <a:lnTo>
                  <a:pt x="5045" y="4634"/>
                </a:lnTo>
                <a:lnTo>
                  <a:pt x="5049" y="4642"/>
                </a:lnTo>
                <a:lnTo>
                  <a:pt x="5055" y="4660"/>
                </a:lnTo>
                <a:lnTo>
                  <a:pt x="5057" y="4672"/>
                </a:lnTo>
                <a:lnTo>
                  <a:pt x="5061" y="4686"/>
                </a:lnTo>
                <a:lnTo>
                  <a:pt x="5061" y="4702"/>
                </a:lnTo>
                <a:lnTo>
                  <a:pt x="5059" y="4718"/>
                </a:lnTo>
                <a:lnTo>
                  <a:pt x="5059" y="4718"/>
                </a:lnTo>
                <a:lnTo>
                  <a:pt x="5057" y="4726"/>
                </a:lnTo>
                <a:lnTo>
                  <a:pt x="5053" y="4734"/>
                </a:lnTo>
                <a:lnTo>
                  <a:pt x="5043" y="4750"/>
                </a:lnTo>
                <a:lnTo>
                  <a:pt x="5029" y="4764"/>
                </a:lnTo>
                <a:lnTo>
                  <a:pt x="5015" y="4778"/>
                </a:lnTo>
                <a:lnTo>
                  <a:pt x="4988" y="4796"/>
                </a:lnTo>
                <a:lnTo>
                  <a:pt x="4976" y="4804"/>
                </a:lnTo>
                <a:lnTo>
                  <a:pt x="4480" y="5025"/>
                </a:lnTo>
                <a:lnTo>
                  <a:pt x="4614" y="5520"/>
                </a:lnTo>
                <a:lnTo>
                  <a:pt x="4359" y="5702"/>
                </a:lnTo>
                <a:lnTo>
                  <a:pt x="4359" y="5702"/>
                </a:lnTo>
                <a:lnTo>
                  <a:pt x="4393" y="5726"/>
                </a:lnTo>
                <a:lnTo>
                  <a:pt x="4428" y="5752"/>
                </a:lnTo>
                <a:lnTo>
                  <a:pt x="4468" y="5782"/>
                </a:lnTo>
                <a:lnTo>
                  <a:pt x="4506" y="5816"/>
                </a:lnTo>
                <a:lnTo>
                  <a:pt x="4524" y="5834"/>
                </a:lnTo>
                <a:lnTo>
                  <a:pt x="4538" y="5852"/>
                </a:lnTo>
                <a:lnTo>
                  <a:pt x="4550" y="5868"/>
                </a:lnTo>
                <a:lnTo>
                  <a:pt x="4558" y="5886"/>
                </a:lnTo>
                <a:lnTo>
                  <a:pt x="4560" y="5900"/>
                </a:lnTo>
                <a:lnTo>
                  <a:pt x="4560" y="5908"/>
                </a:lnTo>
                <a:lnTo>
                  <a:pt x="4558" y="5914"/>
                </a:lnTo>
                <a:lnTo>
                  <a:pt x="4558" y="5914"/>
                </a:lnTo>
                <a:lnTo>
                  <a:pt x="4552" y="5930"/>
                </a:lnTo>
                <a:lnTo>
                  <a:pt x="4542" y="5952"/>
                </a:lnTo>
                <a:lnTo>
                  <a:pt x="4510" y="6008"/>
                </a:lnTo>
                <a:lnTo>
                  <a:pt x="4472" y="6074"/>
                </a:lnTo>
                <a:lnTo>
                  <a:pt x="4430" y="6143"/>
                </a:lnTo>
                <a:lnTo>
                  <a:pt x="4355" y="6267"/>
                </a:lnTo>
                <a:lnTo>
                  <a:pt x="4321" y="6321"/>
                </a:lnTo>
                <a:lnTo>
                  <a:pt x="4393" y="6587"/>
                </a:lnTo>
                <a:lnTo>
                  <a:pt x="4393" y="6587"/>
                </a:lnTo>
                <a:lnTo>
                  <a:pt x="4379" y="6671"/>
                </a:lnTo>
                <a:lnTo>
                  <a:pt x="4345" y="6862"/>
                </a:lnTo>
                <a:lnTo>
                  <a:pt x="4325" y="6970"/>
                </a:lnTo>
                <a:lnTo>
                  <a:pt x="4303" y="7072"/>
                </a:lnTo>
                <a:lnTo>
                  <a:pt x="4283" y="7158"/>
                </a:lnTo>
                <a:lnTo>
                  <a:pt x="4273" y="7190"/>
                </a:lnTo>
                <a:lnTo>
                  <a:pt x="4263" y="7214"/>
                </a:lnTo>
                <a:lnTo>
                  <a:pt x="4263" y="7214"/>
                </a:lnTo>
                <a:lnTo>
                  <a:pt x="4259" y="7224"/>
                </a:lnTo>
                <a:lnTo>
                  <a:pt x="4251" y="7234"/>
                </a:lnTo>
                <a:lnTo>
                  <a:pt x="4241" y="7242"/>
                </a:lnTo>
                <a:lnTo>
                  <a:pt x="4229" y="7250"/>
                </a:lnTo>
                <a:lnTo>
                  <a:pt x="4215" y="7258"/>
                </a:lnTo>
                <a:lnTo>
                  <a:pt x="4201" y="7266"/>
                </a:lnTo>
                <a:lnTo>
                  <a:pt x="4165" y="7276"/>
                </a:lnTo>
                <a:lnTo>
                  <a:pt x="4125" y="7286"/>
                </a:lnTo>
                <a:lnTo>
                  <a:pt x="4079" y="7292"/>
                </a:lnTo>
                <a:lnTo>
                  <a:pt x="4027" y="7296"/>
                </a:lnTo>
                <a:lnTo>
                  <a:pt x="3969" y="7298"/>
                </a:lnTo>
                <a:lnTo>
                  <a:pt x="3909" y="7300"/>
                </a:lnTo>
                <a:lnTo>
                  <a:pt x="3845" y="7298"/>
                </a:lnTo>
                <a:lnTo>
                  <a:pt x="3708" y="7294"/>
                </a:lnTo>
                <a:lnTo>
                  <a:pt x="3560" y="7286"/>
                </a:lnTo>
                <a:lnTo>
                  <a:pt x="3408" y="7276"/>
                </a:lnTo>
                <a:lnTo>
                  <a:pt x="3408" y="7276"/>
                </a:lnTo>
                <a:lnTo>
                  <a:pt x="3183" y="7262"/>
                </a:lnTo>
                <a:lnTo>
                  <a:pt x="3073" y="7256"/>
                </a:lnTo>
                <a:lnTo>
                  <a:pt x="2967" y="7252"/>
                </a:lnTo>
                <a:lnTo>
                  <a:pt x="2867" y="7252"/>
                </a:lnTo>
                <a:lnTo>
                  <a:pt x="2773" y="7254"/>
                </a:lnTo>
                <a:lnTo>
                  <a:pt x="2729" y="7258"/>
                </a:lnTo>
                <a:lnTo>
                  <a:pt x="2689" y="7262"/>
                </a:lnTo>
                <a:lnTo>
                  <a:pt x="2651" y="7266"/>
                </a:lnTo>
                <a:lnTo>
                  <a:pt x="2616" y="7274"/>
                </a:lnTo>
                <a:lnTo>
                  <a:pt x="2616" y="7274"/>
                </a:lnTo>
                <a:lnTo>
                  <a:pt x="2578" y="7282"/>
                </a:lnTo>
                <a:lnTo>
                  <a:pt x="2540" y="7292"/>
                </a:lnTo>
                <a:lnTo>
                  <a:pt x="2500" y="7306"/>
                </a:lnTo>
                <a:lnTo>
                  <a:pt x="2458" y="7320"/>
                </a:lnTo>
                <a:lnTo>
                  <a:pt x="2370" y="7351"/>
                </a:lnTo>
                <a:lnTo>
                  <a:pt x="2278" y="7391"/>
                </a:lnTo>
                <a:lnTo>
                  <a:pt x="2182" y="7435"/>
                </a:lnTo>
                <a:lnTo>
                  <a:pt x="2082" y="7485"/>
                </a:lnTo>
                <a:lnTo>
                  <a:pt x="1981" y="7539"/>
                </a:lnTo>
                <a:lnTo>
                  <a:pt x="1877" y="7599"/>
                </a:lnTo>
                <a:lnTo>
                  <a:pt x="1769" y="7661"/>
                </a:lnTo>
                <a:lnTo>
                  <a:pt x="1661" y="7725"/>
                </a:lnTo>
                <a:lnTo>
                  <a:pt x="1553" y="7793"/>
                </a:lnTo>
                <a:lnTo>
                  <a:pt x="1444" y="7863"/>
                </a:lnTo>
                <a:lnTo>
                  <a:pt x="1336" y="7935"/>
                </a:lnTo>
                <a:lnTo>
                  <a:pt x="1226" y="8006"/>
                </a:lnTo>
                <a:lnTo>
                  <a:pt x="1014" y="8150"/>
                </a:lnTo>
                <a:lnTo>
                  <a:pt x="811" y="8294"/>
                </a:lnTo>
                <a:lnTo>
                  <a:pt x="621" y="8432"/>
                </a:lnTo>
                <a:lnTo>
                  <a:pt x="449" y="8559"/>
                </a:lnTo>
                <a:lnTo>
                  <a:pt x="299" y="8673"/>
                </a:lnTo>
                <a:lnTo>
                  <a:pt x="82" y="8841"/>
                </a:lnTo>
                <a:lnTo>
                  <a:pt x="0" y="8903"/>
                </a:lnTo>
                <a:lnTo>
                  <a:pt x="0" y="101"/>
                </a:lnTo>
                <a:close/>
              </a:path>
            </a:pathLst>
          </a:custGeom>
          <a:solidFill>
            <a:srgbClr val="545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4D68F8B8-FA4F-4350-A678-206DAF5349F6}"/>
              </a:ext>
            </a:extLst>
          </p:cNvPr>
          <p:cNvSpPr>
            <a:spLocks/>
          </p:cNvSpPr>
          <p:nvPr/>
        </p:nvSpPr>
        <p:spPr bwMode="auto">
          <a:xfrm>
            <a:off x="0" y="3375025"/>
            <a:ext cx="8034338" cy="14133512"/>
          </a:xfrm>
          <a:custGeom>
            <a:avLst/>
            <a:gdLst>
              <a:gd name="T0" fmla="*/ 110 w 5061"/>
              <a:gd name="T1" fmla="*/ 77 h 8903"/>
              <a:gd name="T2" fmla="*/ 457 w 5061"/>
              <a:gd name="T3" fmla="*/ 25 h 8903"/>
              <a:gd name="T4" fmla="*/ 825 w 5061"/>
              <a:gd name="T5" fmla="*/ 2 h 8903"/>
              <a:gd name="T6" fmla="*/ 1204 w 5061"/>
              <a:gd name="T7" fmla="*/ 6 h 8903"/>
              <a:gd name="T8" fmla="*/ 1587 w 5061"/>
              <a:gd name="T9" fmla="*/ 35 h 8903"/>
              <a:gd name="T10" fmla="*/ 1967 w 5061"/>
              <a:gd name="T11" fmla="*/ 95 h 8903"/>
              <a:gd name="T12" fmla="*/ 2156 w 5061"/>
              <a:gd name="T13" fmla="*/ 135 h 8903"/>
              <a:gd name="T14" fmla="*/ 2416 w 5061"/>
              <a:gd name="T15" fmla="*/ 203 h 8903"/>
              <a:gd name="T16" fmla="*/ 2649 w 5061"/>
              <a:gd name="T17" fmla="*/ 281 h 8903"/>
              <a:gd name="T18" fmla="*/ 2857 w 5061"/>
              <a:gd name="T19" fmla="*/ 367 h 8903"/>
              <a:gd name="T20" fmla="*/ 3039 w 5061"/>
              <a:gd name="T21" fmla="*/ 459 h 8903"/>
              <a:gd name="T22" fmla="*/ 3197 w 5061"/>
              <a:gd name="T23" fmla="*/ 555 h 8903"/>
              <a:gd name="T24" fmla="*/ 3332 w 5061"/>
              <a:gd name="T25" fmla="*/ 656 h 8903"/>
              <a:gd name="T26" fmla="*/ 3446 w 5061"/>
              <a:gd name="T27" fmla="*/ 760 h 8903"/>
              <a:gd name="T28" fmla="*/ 3542 w 5061"/>
              <a:gd name="T29" fmla="*/ 864 h 8903"/>
              <a:gd name="T30" fmla="*/ 3618 w 5061"/>
              <a:gd name="T31" fmla="*/ 970 h 8903"/>
              <a:gd name="T32" fmla="*/ 3676 w 5061"/>
              <a:gd name="T33" fmla="*/ 1074 h 8903"/>
              <a:gd name="T34" fmla="*/ 3758 w 5061"/>
              <a:gd name="T35" fmla="*/ 1251 h 8903"/>
              <a:gd name="T36" fmla="*/ 3975 w 5061"/>
              <a:gd name="T37" fmla="*/ 1777 h 8903"/>
              <a:gd name="T38" fmla="*/ 4289 w 5061"/>
              <a:gd name="T39" fmla="*/ 2603 h 8903"/>
              <a:gd name="T40" fmla="*/ 4371 w 5061"/>
              <a:gd name="T41" fmla="*/ 2845 h 8903"/>
              <a:gd name="T42" fmla="*/ 4259 w 5061"/>
              <a:gd name="T43" fmla="*/ 3294 h 8903"/>
              <a:gd name="T44" fmla="*/ 5049 w 5061"/>
              <a:gd name="T45" fmla="*/ 4642 h 8903"/>
              <a:gd name="T46" fmla="*/ 5061 w 5061"/>
              <a:gd name="T47" fmla="*/ 4686 h 8903"/>
              <a:gd name="T48" fmla="*/ 5059 w 5061"/>
              <a:gd name="T49" fmla="*/ 4718 h 8903"/>
              <a:gd name="T50" fmla="*/ 5043 w 5061"/>
              <a:gd name="T51" fmla="*/ 4750 h 8903"/>
              <a:gd name="T52" fmla="*/ 4988 w 5061"/>
              <a:gd name="T53" fmla="*/ 4796 h 8903"/>
              <a:gd name="T54" fmla="*/ 4614 w 5061"/>
              <a:gd name="T55" fmla="*/ 5520 h 8903"/>
              <a:gd name="T56" fmla="*/ 4393 w 5061"/>
              <a:gd name="T57" fmla="*/ 5726 h 8903"/>
              <a:gd name="T58" fmla="*/ 4506 w 5061"/>
              <a:gd name="T59" fmla="*/ 5816 h 8903"/>
              <a:gd name="T60" fmla="*/ 4550 w 5061"/>
              <a:gd name="T61" fmla="*/ 5868 h 8903"/>
              <a:gd name="T62" fmla="*/ 4560 w 5061"/>
              <a:gd name="T63" fmla="*/ 5908 h 8903"/>
              <a:gd name="T64" fmla="*/ 4552 w 5061"/>
              <a:gd name="T65" fmla="*/ 5930 h 8903"/>
              <a:gd name="T66" fmla="*/ 4472 w 5061"/>
              <a:gd name="T67" fmla="*/ 6074 h 8903"/>
              <a:gd name="T68" fmla="*/ 4321 w 5061"/>
              <a:gd name="T69" fmla="*/ 6321 h 8903"/>
              <a:gd name="T70" fmla="*/ 4379 w 5061"/>
              <a:gd name="T71" fmla="*/ 6671 h 8903"/>
              <a:gd name="T72" fmla="*/ 4303 w 5061"/>
              <a:gd name="T73" fmla="*/ 7072 h 8903"/>
              <a:gd name="T74" fmla="*/ 4263 w 5061"/>
              <a:gd name="T75" fmla="*/ 7214 h 8903"/>
              <a:gd name="T76" fmla="*/ 4251 w 5061"/>
              <a:gd name="T77" fmla="*/ 7234 h 8903"/>
              <a:gd name="T78" fmla="*/ 4215 w 5061"/>
              <a:gd name="T79" fmla="*/ 7258 h 8903"/>
              <a:gd name="T80" fmla="*/ 4125 w 5061"/>
              <a:gd name="T81" fmla="*/ 7286 h 8903"/>
              <a:gd name="T82" fmla="*/ 3969 w 5061"/>
              <a:gd name="T83" fmla="*/ 7298 h 8903"/>
              <a:gd name="T84" fmla="*/ 3708 w 5061"/>
              <a:gd name="T85" fmla="*/ 7294 h 8903"/>
              <a:gd name="T86" fmla="*/ 3408 w 5061"/>
              <a:gd name="T87" fmla="*/ 7276 h 8903"/>
              <a:gd name="T88" fmla="*/ 2967 w 5061"/>
              <a:gd name="T89" fmla="*/ 7252 h 8903"/>
              <a:gd name="T90" fmla="*/ 2729 w 5061"/>
              <a:gd name="T91" fmla="*/ 7258 h 8903"/>
              <a:gd name="T92" fmla="*/ 2616 w 5061"/>
              <a:gd name="T93" fmla="*/ 7274 h 8903"/>
              <a:gd name="T94" fmla="*/ 2540 w 5061"/>
              <a:gd name="T95" fmla="*/ 7292 h 8903"/>
              <a:gd name="T96" fmla="*/ 2370 w 5061"/>
              <a:gd name="T97" fmla="*/ 7351 h 8903"/>
              <a:gd name="T98" fmla="*/ 2082 w 5061"/>
              <a:gd name="T99" fmla="*/ 7485 h 8903"/>
              <a:gd name="T100" fmla="*/ 1769 w 5061"/>
              <a:gd name="T101" fmla="*/ 7661 h 8903"/>
              <a:gd name="T102" fmla="*/ 1444 w 5061"/>
              <a:gd name="T103" fmla="*/ 7863 h 8903"/>
              <a:gd name="T104" fmla="*/ 1014 w 5061"/>
              <a:gd name="T105" fmla="*/ 8150 h 8903"/>
              <a:gd name="T106" fmla="*/ 449 w 5061"/>
              <a:gd name="T107" fmla="*/ 8559 h 8903"/>
              <a:gd name="T108" fmla="*/ 0 w 5061"/>
              <a:gd name="T109" fmla="*/ 8903 h 8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061" h="8903">
                <a:moveTo>
                  <a:pt x="0" y="101"/>
                </a:moveTo>
                <a:lnTo>
                  <a:pt x="0" y="101"/>
                </a:lnTo>
                <a:lnTo>
                  <a:pt x="110" y="77"/>
                </a:lnTo>
                <a:lnTo>
                  <a:pt x="224" y="57"/>
                </a:lnTo>
                <a:lnTo>
                  <a:pt x="339" y="39"/>
                </a:lnTo>
                <a:lnTo>
                  <a:pt x="457" y="25"/>
                </a:lnTo>
                <a:lnTo>
                  <a:pt x="577" y="16"/>
                </a:lnTo>
                <a:lnTo>
                  <a:pt x="701" y="8"/>
                </a:lnTo>
                <a:lnTo>
                  <a:pt x="825" y="2"/>
                </a:lnTo>
                <a:lnTo>
                  <a:pt x="950" y="0"/>
                </a:lnTo>
                <a:lnTo>
                  <a:pt x="1076" y="2"/>
                </a:lnTo>
                <a:lnTo>
                  <a:pt x="1204" y="6"/>
                </a:lnTo>
                <a:lnTo>
                  <a:pt x="1332" y="12"/>
                </a:lnTo>
                <a:lnTo>
                  <a:pt x="1460" y="23"/>
                </a:lnTo>
                <a:lnTo>
                  <a:pt x="1587" y="35"/>
                </a:lnTo>
                <a:lnTo>
                  <a:pt x="1713" y="53"/>
                </a:lnTo>
                <a:lnTo>
                  <a:pt x="1841" y="71"/>
                </a:lnTo>
                <a:lnTo>
                  <a:pt x="1967" y="95"/>
                </a:lnTo>
                <a:lnTo>
                  <a:pt x="1967" y="95"/>
                </a:lnTo>
                <a:lnTo>
                  <a:pt x="2062" y="113"/>
                </a:lnTo>
                <a:lnTo>
                  <a:pt x="2156" y="135"/>
                </a:lnTo>
                <a:lnTo>
                  <a:pt x="2246" y="157"/>
                </a:lnTo>
                <a:lnTo>
                  <a:pt x="2332" y="179"/>
                </a:lnTo>
                <a:lnTo>
                  <a:pt x="2416" y="203"/>
                </a:lnTo>
                <a:lnTo>
                  <a:pt x="2498" y="229"/>
                </a:lnTo>
                <a:lnTo>
                  <a:pt x="2576" y="255"/>
                </a:lnTo>
                <a:lnTo>
                  <a:pt x="2649" y="281"/>
                </a:lnTo>
                <a:lnTo>
                  <a:pt x="2721" y="309"/>
                </a:lnTo>
                <a:lnTo>
                  <a:pt x="2791" y="337"/>
                </a:lnTo>
                <a:lnTo>
                  <a:pt x="2857" y="367"/>
                </a:lnTo>
                <a:lnTo>
                  <a:pt x="2919" y="397"/>
                </a:lnTo>
                <a:lnTo>
                  <a:pt x="2981" y="427"/>
                </a:lnTo>
                <a:lnTo>
                  <a:pt x="3039" y="459"/>
                </a:lnTo>
                <a:lnTo>
                  <a:pt x="3093" y="491"/>
                </a:lnTo>
                <a:lnTo>
                  <a:pt x="3147" y="523"/>
                </a:lnTo>
                <a:lnTo>
                  <a:pt x="3197" y="555"/>
                </a:lnTo>
                <a:lnTo>
                  <a:pt x="3244" y="589"/>
                </a:lnTo>
                <a:lnTo>
                  <a:pt x="3288" y="623"/>
                </a:lnTo>
                <a:lnTo>
                  <a:pt x="3332" y="656"/>
                </a:lnTo>
                <a:lnTo>
                  <a:pt x="3372" y="690"/>
                </a:lnTo>
                <a:lnTo>
                  <a:pt x="3410" y="724"/>
                </a:lnTo>
                <a:lnTo>
                  <a:pt x="3446" y="760"/>
                </a:lnTo>
                <a:lnTo>
                  <a:pt x="3480" y="794"/>
                </a:lnTo>
                <a:lnTo>
                  <a:pt x="3512" y="830"/>
                </a:lnTo>
                <a:lnTo>
                  <a:pt x="3542" y="864"/>
                </a:lnTo>
                <a:lnTo>
                  <a:pt x="3568" y="900"/>
                </a:lnTo>
                <a:lnTo>
                  <a:pt x="3594" y="934"/>
                </a:lnTo>
                <a:lnTo>
                  <a:pt x="3618" y="970"/>
                </a:lnTo>
                <a:lnTo>
                  <a:pt x="3638" y="1004"/>
                </a:lnTo>
                <a:lnTo>
                  <a:pt x="3658" y="1038"/>
                </a:lnTo>
                <a:lnTo>
                  <a:pt x="3676" y="1074"/>
                </a:lnTo>
                <a:lnTo>
                  <a:pt x="3676" y="1074"/>
                </a:lnTo>
                <a:lnTo>
                  <a:pt x="3714" y="1152"/>
                </a:lnTo>
                <a:lnTo>
                  <a:pt x="3758" y="1251"/>
                </a:lnTo>
                <a:lnTo>
                  <a:pt x="3808" y="1365"/>
                </a:lnTo>
                <a:lnTo>
                  <a:pt x="3859" y="1495"/>
                </a:lnTo>
                <a:lnTo>
                  <a:pt x="3975" y="1777"/>
                </a:lnTo>
                <a:lnTo>
                  <a:pt x="4091" y="2074"/>
                </a:lnTo>
                <a:lnTo>
                  <a:pt x="4199" y="2358"/>
                </a:lnTo>
                <a:lnTo>
                  <a:pt x="4289" y="2603"/>
                </a:lnTo>
                <a:lnTo>
                  <a:pt x="4325" y="2705"/>
                </a:lnTo>
                <a:lnTo>
                  <a:pt x="4353" y="2785"/>
                </a:lnTo>
                <a:lnTo>
                  <a:pt x="4371" y="2845"/>
                </a:lnTo>
                <a:lnTo>
                  <a:pt x="4375" y="2865"/>
                </a:lnTo>
                <a:lnTo>
                  <a:pt x="4377" y="2877"/>
                </a:lnTo>
                <a:lnTo>
                  <a:pt x="4259" y="3294"/>
                </a:lnTo>
                <a:lnTo>
                  <a:pt x="5045" y="4634"/>
                </a:lnTo>
                <a:lnTo>
                  <a:pt x="5045" y="4634"/>
                </a:lnTo>
                <a:lnTo>
                  <a:pt x="5049" y="4642"/>
                </a:lnTo>
                <a:lnTo>
                  <a:pt x="5055" y="4660"/>
                </a:lnTo>
                <a:lnTo>
                  <a:pt x="5057" y="4672"/>
                </a:lnTo>
                <a:lnTo>
                  <a:pt x="5061" y="4686"/>
                </a:lnTo>
                <a:lnTo>
                  <a:pt x="5061" y="4702"/>
                </a:lnTo>
                <a:lnTo>
                  <a:pt x="5059" y="4718"/>
                </a:lnTo>
                <a:lnTo>
                  <a:pt x="5059" y="4718"/>
                </a:lnTo>
                <a:lnTo>
                  <a:pt x="5057" y="4726"/>
                </a:lnTo>
                <a:lnTo>
                  <a:pt x="5053" y="4734"/>
                </a:lnTo>
                <a:lnTo>
                  <a:pt x="5043" y="4750"/>
                </a:lnTo>
                <a:lnTo>
                  <a:pt x="5029" y="4764"/>
                </a:lnTo>
                <a:lnTo>
                  <a:pt x="5015" y="4778"/>
                </a:lnTo>
                <a:lnTo>
                  <a:pt x="4988" y="4796"/>
                </a:lnTo>
                <a:lnTo>
                  <a:pt x="4976" y="4804"/>
                </a:lnTo>
                <a:lnTo>
                  <a:pt x="4480" y="5025"/>
                </a:lnTo>
                <a:lnTo>
                  <a:pt x="4614" y="5520"/>
                </a:lnTo>
                <a:lnTo>
                  <a:pt x="4359" y="5702"/>
                </a:lnTo>
                <a:lnTo>
                  <a:pt x="4359" y="5702"/>
                </a:lnTo>
                <a:lnTo>
                  <a:pt x="4393" y="5726"/>
                </a:lnTo>
                <a:lnTo>
                  <a:pt x="4428" y="5752"/>
                </a:lnTo>
                <a:lnTo>
                  <a:pt x="4468" y="5782"/>
                </a:lnTo>
                <a:lnTo>
                  <a:pt x="4506" y="5816"/>
                </a:lnTo>
                <a:lnTo>
                  <a:pt x="4524" y="5834"/>
                </a:lnTo>
                <a:lnTo>
                  <a:pt x="4538" y="5852"/>
                </a:lnTo>
                <a:lnTo>
                  <a:pt x="4550" y="5868"/>
                </a:lnTo>
                <a:lnTo>
                  <a:pt x="4558" y="5886"/>
                </a:lnTo>
                <a:lnTo>
                  <a:pt x="4560" y="5900"/>
                </a:lnTo>
                <a:lnTo>
                  <a:pt x="4560" y="5908"/>
                </a:lnTo>
                <a:lnTo>
                  <a:pt x="4558" y="5914"/>
                </a:lnTo>
                <a:lnTo>
                  <a:pt x="4558" y="5914"/>
                </a:lnTo>
                <a:lnTo>
                  <a:pt x="4552" y="5930"/>
                </a:lnTo>
                <a:lnTo>
                  <a:pt x="4542" y="5952"/>
                </a:lnTo>
                <a:lnTo>
                  <a:pt x="4510" y="6008"/>
                </a:lnTo>
                <a:lnTo>
                  <a:pt x="4472" y="6074"/>
                </a:lnTo>
                <a:lnTo>
                  <a:pt x="4430" y="6143"/>
                </a:lnTo>
                <a:lnTo>
                  <a:pt x="4355" y="6267"/>
                </a:lnTo>
                <a:lnTo>
                  <a:pt x="4321" y="6321"/>
                </a:lnTo>
                <a:lnTo>
                  <a:pt x="4393" y="6587"/>
                </a:lnTo>
                <a:lnTo>
                  <a:pt x="4393" y="6587"/>
                </a:lnTo>
                <a:lnTo>
                  <a:pt x="4379" y="6671"/>
                </a:lnTo>
                <a:lnTo>
                  <a:pt x="4345" y="6862"/>
                </a:lnTo>
                <a:lnTo>
                  <a:pt x="4325" y="6970"/>
                </a:lnTo>
                <a:lnTo>
                  <a:pt x="4303" y="7072"/>
                </a:lnTo>
                <a:lnTo>
                  <a:pt x="4283" y="7158"/>
                </a:lnTo>
                <a:lnTo>
                  <a:pt x="4273" y="7190"/>
                </a:lnTo>
                <a:lnTo>
                  <a:pt x="4263" y="7214"/>
                </a:lnTo>
                <a:lnTo>
                  <a:pt x="4263" y="7214"/>
                </a:lnTo>
                <a:lnTo>
                  <a:pt x="4259" y="7224"/>
                </a:lnTo>
                <a:lnTo>
                  <a:pt x="4251" y="7234"/>
                </a:lnTo>
                <a:lnTo>
                  <a:pt x="4241" y="7242"/>
                </a:lnTo>
                <a:lnTo>
                  <a:pt x="4229" y="7250"/>
                </a:lnTo>
                <a:lnTo>
                  <a:pt x="4215" y="7258"/>
                </a:lnTo>
                <a:lnTo>
                  <a:pt x="4201" y="7266"/>
                </a:lnTo>
                <a:lnTo>
                  <a:pt x="4165" y="7276"/>
                </a:lnTo>
                <a:lnTo>
                  <a:pt x="4125" y="7286"/>
                </a:lnTo>
                <a:lnTo>
                  <a:pt x="4079" y="7292"/>
                </a:lnTo>
                <a:lnTo>
                  <a:pt x="4027" y="7296"/>
                </a:lnTo>
                <a:lnTo>
                  <a:pt x="3969" y="7298"/>
                </a:lnTo>
                <a:lnTo>
                  <a:pt x="3909" y="7300"/>
                </a:lnTo>
                <a:lnTo>
                  <a:pt x="3845" y="7298"/>
                </a:lnTo>
                <a:lnTo>
                  <a:pt x="3708" y="7294"/>
                </a:lnTo>
                <a:lnTo>
                  <a:pt x="3560" y="7286"/>
                </a:lnTo>
                <a:lnTo>
                  <a:pt x="3408" y="7276"/>
                </a:lnTo>
                <a:lnTo>
                  <a:pt x="3408" y="7276"/>
                </a:lnTo>
                <a:lnTo>
                  <a:pt x="3183" y="7262"/>
                </a:lnTo>
                <a:lnTo>
                  <a:pt x="3073" y="7256"/>
                </a:lnTo>
                <a:lnTo>
                  <a:pt x="2967" y="7252"/>
                </a:lnTo>
                <a:lnTo>
                  <a:pt x="2867" y="7252"/>
                </a:lnTo>
                <a:lnTo>
                  <a:pt x="2773" y="7254"/>
                </a:lnTo>
                <a:lnTo>
                  <a:pt x="2729" y="7258"/>
                </a:lnTo>
                <a:lnTo>
                  <a:pt x="2689" y="7262"/>
                </a:lnTo>
                <a:lnTo>
                  <a:pt x="2651" y="7266"/>
                </a:lnTo>
                <a:lnTo>
                  <a:pt x="2616" y="7274"/>
                </a:lnTo>
                <a:lnTo>
                  <a:pt x="2616" y="7274"/>
                </a:lnTo>
                <a:lnTo>
                  <a:pt x="2578" y="7282"/>
                </a:lnTo>
                <a:lnTo>
                  <a:pt x="2540" y="7292"/>
                </a:lnTo>
                <a:lnTo>
                  <a:pt x="2500" y="7306"/>
                </a:lnTo>
                <a:lnTo>
                  <a:pt x="2458" y="7320"/>
                </a:lnTo>
                <a:lnTo>
                  <a:pt x="2370" y="7351"/>
                </a:lnTo>
                <a:lnTo>
                  <a:pt x="2278" y="7391"/>
                </a:lnTo>
                <a:lnTo>
                  <a:pt x="2182" y="7435"/>
                </a:lnTo>
                <a:lnTo>
                  <a:pt x="2082" y="7485"/>
                </a:lnTo>
                <a:lnTo>
                  <a:pt x="1981" y="7539"/>
                </a:lnTo>
                <a:lnTo>
                  <a:pt x="1877" y="7599"/>
                </a:lnTo>
                <a:lnTo>
                  <a:pt x="1769" y="7661"/>
                </a:lnTo>
                <a:lnTo>
                  <a:pt x="1661" y="7725"/>
                </a:lnTo>
                <a:lnTo>
                  <a:pt x="1553" y="7793"/>
                </a:lnTo>
                <a:lnTo>
                  <a:pt x="1444" y="7863"/>
                </a:lnTo>
                <a:lnTo>
                  <a:pt x="1336" y="7935"/>
                </a:lnTo>
                <a:lnTo>
                  <a:pt x="1226" y="8006"/>
                </a:lnTo>
                <a:lnTo>
                  <a:pt x="1014" y="8150"/>
                </a:lnTo>
                <a:lnTo>
                  <a:pt x="811" y="8294"/>
                </a:lnTo>
                <a:lnTo>
                  <a:pt x="621" y="8432"/>
                </a:lnTo>
                <a:lnTo>
                  <a:pt x="449" y="8559"/>
                </a:lnTo>
                <a:lnTo>
                  <a:pt x="299" y="8673"/>
                </a:lnTo>
                <a:lnTo>
                  <a:pt x="82" y="8841"/>
                </a:lnTo>
                <a:lnTo>
                  <a:pt x="0" y="8903"/>
                </a:lnTo>
                <a:lnTo>
                  <a:pt x="0" y="10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Freeform 46">
            <a:extLst>
              <a:ext uri="{FF2B5EF4-FFF2-40B4-BE49-F238E27FC236}">
                <a16:creationId xmlns:a16="http://schemas.microsoft.com/office/drawing/2014/main" id="{F321A7FC-8A17-48B2-87C2-F21499F1780D}"/>
              </a:ext>
            </a:extLst>
          </p:cNvPr>
          <p:cNvSpPr>
            <a:spLocks/>
          </p:cNvSpPr>
          <p:nvPr/>
        </p:nvSpPr>
        <p:spPr bwMode="auto">
          <a:xfrm>
            <a:off x="5953125" y="11618913"/>
            <a:ext cx="420688" cy="422275"/>
          </a:xfrm>
          <a:custGeom>
            <a:avLst/>
            <a:gdLst>
              <a:gd name="T0" fmla="*/ 265 w 265"/>
              <a:gd name="T1" fmla="*/ 134 h 266"/>
              <a:gd name="T2" fmla="*/ 261 w 265"/>
              <a:gd name="T3" fmla="*/ 160 h 266"/>
              <a:gd name="T4" fmla="*/ 255 w 265"/>
              <a:gd name="T5" fmla="*/ 186 h 266"/>
              <a:gd name="T6" fmla="*/ 241 w 265"/>
              <a:gd name="T7" fmla="*/ 208 h 266"/>
              <a:gd name="T8" fmla="*/ 225 w 265"/>
              <a:gd name="T9" fmla="*/ 228 h 266"/>
              <a:gd name="T10" fmla="*/ 205 w 265"/>
              <a:gd name="T11" fmla="*/ 244 h 266"/>
              <a:gd name="T12" fmla="*/ 183 w 265"/>
              <a:gd name="T13" fmla="*/ 256 h 266"/>
              <a:gd name="T14" fmla="*/ 159 w 265"/>
              <a:gd name="T15" fmla="*/ 264 h 266"/>
              <a:gd name="T16" fmla="*/ 131 w 265"/>
              <a:gd name="T17" fmla="*/ 266 h 266"/>
              <a:gd name="T18" fmla="*/ 117 w 265"/>
              <a:gd name="T19" fmla="*/ 266 h 266"/>
              <a:gd name="T20" fmla="*/ 91 w 265"/>
              <a:gd name="T21" fmla="*/ 260 h 266"/>
              <a:gd name="T22" fmla="*/ 68 w 265"/>
              <a:gd name="T23" fmla="*/ 250 h 266"/>
              <a:gd name="T24" fmla="*/ 48 w 265"/>
              <a:gd name="T25" fmla="*/ 236 h 266"/>
              <a:gd name="T26" fmla="*/ 30 w 265"/>
              <a:gd name="T27" fmla="*/ 218 h 266"/>
              <a:gd name="T28" fmla="*/ 16 w 265"/>
              <a:gd name="T29" fmla="*/ 198 h 266"/>
              <a:gd name="T30" fmla="*/ 6 w 265"/>
              <a:gd name="T31" fmla="*/ 174 h 266"/>
              <a:gd name="T32" fmla="*/ 0 w 265"/>
              <a:gd name="T33" fmla="*/ 148 h 266"/>
              <a:gd name="T34" fmla="*/ 0 w 265"/>
              <a:gd name="T35" fmla="*/ 134 h 266"/>
              <a:gd name="T36" fmla="*/ 2 w 265"/>
              <a:gd name="T37" fmla="*/ 106 h 266"/>
              <a:gd name="T38" fmla="*/ 10 w 265"/>
              <a:gd name="T39" fmla="*/ 82 h 266"/>
              <a:gd name="T40" fmla="*/ 22 w 265"/>
              <a:gd name="T41" fmla="*/ 60 h 266"/>
              <a:gd name="T42" fmla="*/ 38 w 265"/>
              <a:gd name="T43" fmla="*/ 40 h 266"/>
              <a:gd name="T44" fmla="*/ 58 w 265"/>
              <a:gd name="T45" fmla="*/ 24 h 266"/>
              <a:gd name="T46" fmla="*/ 79 w 265"/>
              <a:gd name="T47" fmla="*/ 12 h 266"/>
              <a:gd name="T48" fmla="*/ 105 w 265"/>
              <a:gd name="T49" fmla="*/ 4 h 266"/>
              <a:gd name="T50" fmla="*/ 131 w 265"/>
              <a:gd name="T51" fmla="*/ 0 h 266"/>
              <a:gd name="T52" fmla="*/ 145 w 265"/>
              <a:gd name="T53" fmla="*/ 2 h 266"/>
              <a:gd name="T54" fmla="*/ 171 w 265"/>
              <a:gd name="T55" fmla="*/ 6 h 266"/>
              <a:gd name="T56" fmla="*/ 195 w 265"/>
              <a:gd name="T57" fmla="*/ 16 h 266"/>
              <a:gd name="T58" fmla="*/ 217 w 265"/>
              <a:gd name="T59" fmla="*/ 30 h 266"/>
              <a:gd name="T60" fmla="*/ 235 w 265"/>
              <a:gd name="T61" fmla="*/ 50 h 266"/>
              <a:gd name="T62" fmla="*/ 249 w 265"/>
              <a:gd name="T63" fmla="*/ 70 h 266"/>
              <a:gd name="T64" fmla="*/ 259 w 265"/>
              <a:gd name="T65" fmla="*/ 94 h 266"/>
              <a:gd name="T66" fmla="*/ 265 w 265"/>
              <a:gd name="T67" fmla="*/ 120 h 266"/>
              <a:gd name="T68" fmla="*/ 265 w 265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5" h="266">
                <a:moveTo>
                  <a:pt x="265" y="134"/>
                </a:moveTo>
                <a:lnTo>
                  <a:pt x="265" y="134"/>
                </a:lnTo>
                <a:lnTo>
                  <a:pt x="265" y="148"/>
                </a:lnTo>
                <a:lnTo>
                  <a:pt x="261" y="160"/>
                </a:lnTo>
                <a:lnTo>
                  <a:pt x="259" y="174"/>
                </a:lnTo>
                <a:lnTo>
                  <a:pt x="255" y="186"/>
                </a:lnTo>
                <a:lnTo>
                  <a:pt x="249" y="198"/>
                </a:lnTo>
                <a:lnTo>
                  <a:pt x="241" y="208"/>
                </a:lnTo>
                <a:lnTo>
                  <a:pt x="235" y="218"/>
                </a:lnTo>
                <a:lnTo>
                  <a:pt x="225" y="228"/>
                </a:lnTo>
                <a:lnTo>
                  <a:pt x="217" y="236"/>
                </a:lnTo>
                <a:lnTo>
                  <a:pt x="205" y="244"/>
                </a:lnTo>
                <a:lnTo>
                  <a:pt x="195" y="250"/>
                </a:lnTo>
                <a:lnTo>
                  <a:pt x="183" y="256"/>
                </a:lnTo>
                <a:lnTo>
                  <a:pt x="171" y="260"/>
                </a:lnTo>
                <a:lnTo>
                  <a:pt x="159" y="264"/>
                </a:lnTo>
                <a:lnTo>
                  <a:pt x="145" y="266"/>
                </a:lnTo>
                <a:lnTo>
                  <a:pt x="131" y="266"/>
                </a:lnTo>
                <a:lnTo>
                  <a:pt x="131" y="266"/>
                </a:lnTo>
                <a:lnTo>
                  <a:pt x="117" y="266"/>
                </a:lnTo>
                <a:lnTo>
                  <a:pt x="105" y="264"/>
                </a:lnTo>
                <a:lnTo>
                  <a:pt x="91" y="260"/>
                </a:lnTo>
                <a:lnTo>
                  <a:pt x="79" y="256"/>
                </a:lnTo>
                <a:lnTo>
                  <a:pt x="68" y="250"/>
                </a:lnTo>
                <a:lnTo>
                  <a:pt x="58" y="244"/>
                </a:lnTo>
                <a:lnTo>
                  <a:pt x="48" y="236"/>
                </a:lnTo>
                <a:lnTo>
                  <a:pt x="38" y="228"/>
                </a:lnTo>
                <a:lnTo>
                  <a:pt x="30" y="218"/>
                </a:lnTo>
                <a:lnTo>
                  <a:pt x="22" y="208"/>
                </a:lnTo>
                <a:lnTo>
                  <a:pt x="16" y="198"/>
                </a:lnTo>
                <a:lnTo>
                  <a:pt x="10" y="186"/>
                </a:lnTo>
                <a:lnTo>
                  <a:pt x="6" y="174"/>
                </a:lnTo>
                <a:lnTo>
                  <a:pt x="2" y="160"/>
                </a:lnTo>
                <a:lnTo>
                  <a:pt x="0" y="148"/>
                </a:lnTo>
                <a:lnTo>
                  <a:pt x="0" y="134"/>
                </a:lnTo>
                <a:lnTo>
                  <a:pt x="0" y="134"/>
                </a:lnTo>
                <a:lnTo>
                  <a:pt x="0" y="120"/>
                </a:lnTo>
                <a:lnTo>
                  <a:pt x="2" y="106"/>
                </a:lnTo>
                <a:lnTo>
                  <a:pt x="6" y="94"/>
                </a:lnTo>
                <a:lnTo>
                  <a:pt x="10" y="82"/>
                </a:lnTo>
                <a:lnTo>
                  <a:pt x="16" y="70"/>
                </a:lnTo>
                <a:lnTo>
                  <a:pt x="22" y="60"/>
                </a:lnTo>
                <a:lnTo>
                  <a:pt x="30" y="50"/>
                </a:lnTo>
                <a:lnTo>
                  <a:pt x="38" y="40"/>
                </a:lnTo>
                <a:lnTo>
                  <a:pt x="48" y="30"/>
                </a:lnTo>
                <a:lnTo>
                  <a:pt x="58" y="24"/>
                </a:lnTo>
                <a:lnTo>
                  <a:pt x="68" y="16"/>
                </a:lnTo>
                <a:lnTo>
                  <a:pt x="79" y="12"/>
                </a:lnTo>
                <a:lnTo>
                  <a:pt x="91" y="6"/>
                </a:lnTo>
                <a:lnTo>
                  <a:pt x="105" y="4"/>
                </a:lnTo>
                <a:lnTo>
                  <a:pt x="117" y="2"/>
                </a:lnTo>
                <a:lnTo>
                  <a:pt x="131" y="0"/>
                </a:lnTo>
                <a:lnTo>
                  <a:pt x="131" y="0"/>
                </a:lnTo>
                <a:lnTo>
                  <a:pt x="145" y="2"/>
                </a:lnTo>
                <a:lnTo>
                  <a:pt x="159" y="4"/>
                </a:lnTo>
                <a:lnTo>
                  <a:pt x="171" y="6"/>
                </a:lnTo>
                <a:lnTo>
                  <a:pt x="183" y="12"/>
                </a:lnTo>
                <a:lnTo>
                  <a:pt x="195" y="16"/>
                </a:lnTo>
                <a:lnTo>
                  <a:pt x="205" y="24"/>
                </a:lnTo>
                <a:lnTo>
                  <a:pt x="217" y="30"/>
                </a:lnTo>
                <a:lnTo>
                  <a:pt x="225" y="40"/>
                </a:lnTo>
                <a:lnTo>
                  <a:pt x="235" y="50"/>
                </a:lnTo>
                <a:lnTo>
                  <a:pt x="241" y="60"/>
                </a:lnTo>
                <a:lnTo>
                  <a:pt x="249" y="70"/>
                </a:lnTo>
                <a:lnTo>
                  <a:pt x="255" y="82"/>
                </a:lnTo>
                <a:lnTo>
                  <a:pt x="259" y="94"/>
                </a:lnTo>
                <a:lnTo>
                  <a:pt x="261" y="106"/>
                </a:lnTo>
                <a:lnTo>
                  <a:pt x="265" y="120"/>
                </a:lnTo>
                <a:lnTo>
                  <a:pt x="265" y="134"/>
                </a:lnTo>
                <a:lnTo>
                  <a:pt x="265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Freeform 47">
            <a:extLst>
              <a:ext uri="{FF2B5EF4-FFF2-40B4-BE49-F238E27FC236}">
                <a16:creationId xmlns:a16="http://schemas.microsoft.com/office/drawing/2014/main" id="{AFD7C40D-98EF-4F82-9067-CFB1465C6071}"/>
              </a:ext>
            </a:extLst>
          </p:cNvPr>
          <p:cNvSpPr>
            <a:spLocks/>
          </p:cNvSpPr>
          <p:nvPr/>
        </p:nvSpPr>
        <p:spPr bwMode="auto">
          <a:xfrm>
            <a:off x="5106988" y="11618913"/>
            <a:ext cx="420688" cy="422275"/>
          </a:xfrm>
          <a:custGeom>
            <a:avLst/>
            <a:gdLst>
              <a:gd name="T0" fmla="*/ 265 w 265"/>
              <a:gd name="T1" fmla="*/ 134 h 266"/>
              <a:gd name="T2" fmla="*/ 263 w 265"/>
              <a:gd name="T3" fmla="*/ 160 h 266"/>
              <a:gd name="T4" fmla="*/ 255 w 265"/>
              <a:gd name="T5" fmla="*/ 186 h 266"/>
              <a:gd name="T6" fmla="*/ 243 w 265"/>
              <a:gd name="T7" fmla="*/ 208 h 266"/>
              <a:gd name="T8" fmla="*/ 227 w 265"/>
              <a:gd name="T9" fmla="*/ 228 h 266"/>
              <a:gd name="T10" fmla="*/ 207 w 265"/>
              <a:gd name="T11" fmla="*/ 244 h 266"/>
              <a:gd name="T12" fmla="*/ 185 w 265"/>
              <a:gd name="T13" fmla="*/ 256 h 266"/>
              <a:gd name="T14" fmla="*/ 159 w 265"/>
              <a:gd name="T15" fmla="*/ 264 h 266"/>
              <a:gd name="T16" fmla="*/ 133 w 265"/>
              <a:gd name="T17" fmla="*/ 266 h 266"/>
              <a:gd name="T18" fmla="*/ 119 w 265"/>
              <a:gd name="T19" fmla="*/ 266 h 266"/>
              <a:gd name="T20" fmla="*/ 93 w 265"/>
              <a:gd name="T21" fmla="*/ 260 h 266"/>
              <a:gd name="T22" fmla="*/ 69 w 265"/>
              <a:gd name="T23" fmla="*/ 250 h 266"/>
              <a:gd name="T24" fmla="*/ 47 w 265"/>
              <a:gd name="T25" fmla="*/ 236 h 266"/>
              <a:gd name="T26" fmla="*/ 29 w 265"/>
              <a:gd name="T27" fmla="*/ 218 h 266"/>
              <a:gd name="T28" fmla="*/ 16 w 265"/>
              <a:gd name="T29" fmla="*/ 198 h 266"/>
              <a:gd name="T30" fmla="*/ 6 w 265"/>
              <a:gd name="T31" fmla="*/ 174 h 266"/>
              <a:gd name="T32" fmla="*/ 0 w 265"/>
              <a:gd name="T33" fmla="*/ 148 h 266"/>
              <a:gd name="T34" fmla="*/ 0 w 265"/>
              <a:gd name="T35" fmla="*/ 134 h 266"/>
              <a:gd name="T36" fmla="*/ 2 w 265"/>
              <a:gd name="T37" fmla="*/ 106 h 266"/>
              <a:gd name="T38" fmla="*/ 10 w 265"/>
              <a:gd name="T39" fmla="*/ 82 h 266"/>
              <a:gd name="T40" fmla="*/ 21 w 265"/>
              <a:gd name="T41" fmla="*/ 60 h 266"/>
              <a:gd name="T42" fmla="*/ 39 w 265"/>
              <a:gd name="T43" fmla="*/ 40 h 266"/>
              <a:gd name="T44" fmla="*/ 57 w 265"/>
              <a:gd name="T45" fmla="*/ 24 h 266"/>
              <a:gd name="T46" fmla="*/ 81 w 265"/>
              <a:gd name="T47" fmla="*/ 12 h 266"/>
              <a:gd name="T48" fmla="*/ 105 w 265"/>
              <a:gd name="T49" fmla="*/ 4 h 266"/>
              <a:gd name="T50" fmla="*/ 133 w 265"/>
              <a:gd name="T51" fmla="*/ 0 h 266"/>
              <a:gd name="T52" fmla="*/ 145 w 265"/>
              <a:gd name="T53" fmla="*/ 2 h 266"/>
              <a:gd name="T54" fmla="*/ 171 w 265"/>
              <a:gd name="T55" fmla="*/ 6 h 266"/>
              <a:gd name="T56" fmla="*/ 195 w 265"/>
              <a:gd name="T57" fmla="*/ 16 h 266"/>
              <a:gd name="T58" fmla="*/ 217 w 265"/>
              <a:gd name="T59" fmla="*/ 30 h 266"/>
              <a:gd name="T60" fmla="*/ 235 w 265"/>
              <a:gd name="T61" fmla="*/ 50 h 266"/>
              <a:gd name="T62" fmla="*/ 249 w 265"/>
              <a:gd name="T63" fmla="*/ 70 h 266"/>
              <a:gd name="T64" fmla="*/ 259 w 265"/>
              <a:gd name="T65" fmla="*/ 94 h 266"/>
              <a:gd name="T66" fmla="*/ 265 w 265"/>
              <a:gd name="T67" fmla="*/ 120 h 266"/>
              <a:gd name="T68" fmla="*/ 265 w 265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5" h="266">
                <a:moveTo>
                  <a:pt x="265" y="134"/>
                </a:moveTo>
                <a:lnTo>
                  <a:pt x="265" y="134"/>
                </a:lnTo>
                <a:lnTo>
                  <a:pt x="265" y="148"/>
                </a:lnTo>
                <a:lnTo>
                  <a:pt x="263" y="160"/>
                </a:lnTo>
                <a:lnTo>
                  <a:pt x="259" y="174"/>
                </a:lnTo>
                <a:lnTo>
                  <a:pt x="255" y="186"/>
                </a:lnTo>
                <a:lnTo>
                  <a:pt x="249" y="198"/>
                </a:lnTo>
                <a:lnTo>
                  <a:pt x="243" y="208"/>
                </a:lnTo>
                <a:lnTo>
                  <a:pt x="235" y="218"/>
                </a:lnTo>
                <a:lnTo>
                  <a:pt x="227" y="228"/>
                </a:lnTo>
                <a:lnTo>
                  <a:pt x="217" y="236"/>
                </a:lnTo>
                <a:lnTo>
                  <a:pt x="207" y="244"/>
                </a:lnTo>
                <a:lnTo>
                  <a:pt x="195" y="250"/>
                </a:lnTo>
                <a:lnTo>
                  <a:pt x="185" y="256"/>
                </a:lnTo>
                <a:lnTo>
                  <a:pt x="171" y="260"/>
                </a:lnTo>
                <a:lnTo>
                  <a:pt x="159" y="264"/>
                </a:lnTo>
                <a:lnTo>
                  <a:pt x="145" y="266"/>
                </a:lnTo>
                <a:lnTo>
                  <a:pt x="133" y="266"/>
                </a:lnTo>
                <a:lnTo>
                  <a:pt x="133" y="266"/>
                </a:lnTo>
                <a:lnTo>
                  <a:pt x="119" y="266"/>
                </a:lnTo>
                <a:lnTo>
                  <a:pt x="105" y="264"/>
                </a:lnTo>
                <a:lnTo>
                  <a:pt x="93" y="260"/>
                </a:lnTo>
                <a:lnTo>
                  <a:pt x="81" y="256"/>
                </a:lnTo>
                <a:lnTo>
                  <a:pt x="69" y="250"/>
                </a:lnTo>
                <a:lnTo>
                  <a:pt x="57" y="244"/>
                </a:lnTo>
                <a:lnTo>
                  <a:pt x="47" y="236"/>
                </a:lnTo>
                <a:lnTo>
                  <a:pt x="39" y="228"/>
                </a:lnTo>
                <a:lnTo>
                  <a:pt x="29" y="218"/>
                </a:lnTo>
                <a:lnTo>
                  <a:pt x="21" y="208"/>
                </a:lnTo>
                <a:lnTo>
                  <a:pt x="16" y="198"/>
                </a:lnTo>
                <a:lnTo>
                  <a:pt x="10" y="186"/>
                </a:lnTo>
                <a:lnTo>
                  <a:pt x="6" y="174"/>
                </a:lnTo>
                <a:lnTo>
                  <a:pt x="2" y="160"/>
                </a:lnTo>
                <a:lnTo>
                  <a:pt x="0" y="148"/>
                </a:lnTo>
                <a:lnTo>
                  <a:pt x="0" y="134"/>
                </a:lnTo>
                <a:lnTo>
                  <a:pt x="0" y="134"/>
                </a:lnTo>
                <a:lnTo>
                  <a:pt x="0" y="120"/>
                </a:lnTo>
                <a:lnTo>
                  <a:pt x="2" y="106"/>
                </a:lnTo>
                <a:lnTo>
                  <a:pt x="6" y="94"/>
                </a:lnTo>
                <a:lnTo>
                  <a:pt x="10" y="82"/>
                </a:lnTo>
                <a:lnTo>
                  <a:pt x="16" y="70"/>
                </a:lnTo>
                <a:lnTo>
                  <a:pt x="21" y="60"/>
                </a:lnTo>
                <a:lnTo>
                  <a:pt x="29" y="50"/>
                </a:lnTo>
                <a:lnTo>
                  <a:pt x="39" y="40"/>
                </a:lnTo>
                <a:lnTo>
                  <a:pt x="47" y="30"/>
                </a:lnTo>
                <a:lnTo>
                  <a:pt x="57" y="24"/>
                </a:lnTo>
                <a:lnTo>
                  <a:pt x="69" y="16"/>
                </a:lnTo>
                <a:lnTo>
                  <a:pt x="81" y="12"/>
                </a:lnTo>
                <a:lnTo>
                  <a:pt x="93" y="6"/>
                </a:lnTo>
                <a:lnTo>
                  <a:pt x="105" y="4"/>
                </a:lnTo>
                <a:lnTo>
                  <a:pt x="119" y="2"/>
                </a:lnTo>
                <a:lnTo>
                  <a:pt x="133" y="0"/>
                </a:lnTo>
                <a:lnTo>
                  <a:pt x="133" y="0"/>
                </a:lnTo>
                <a:lnTo>
                  <a:pt x="145" y="2"/>
                </a:lnTo>
                <a:lnTo>
                  <a:pt x="159" y="4"/>
                </a:lnTo>
                <a:lnTo>
                  <a:pt x="171" y="6"/>
                </a:lnTo>
                <a:lnTo>
                  <a:pt x="185" y="12"/>
                </a:lnTo>
                <a:lnTo>
                  <a:pt x="195" y="16"/>
                </a:lnTo>
                <a:lnTo>
                  <a:pt x="207" y="24"/>
                </a:lnTo>
                <a:lnTo>
                  <a:pt x="217" y="30"/>
                </a:lnTo>
                <a:lnTo>
                  <a:pt x="227" y="40"/>
                </a:lnTo>
                <a:lnTo>
                  <a:pt x="235" y="50"/>
                </a:lnTo>
                <a:lnTo>
                  <a:pt x="243" y="60"/>
                </a:lnTo>
                <a:lnTo>
                  <a:pt x="249" y="70"/>
                </a:lnTo>
                <a:lnTo>
                  <a:pt x="255" y="82"/>
                </a:lnTo>
                <a:lnTo>
                  <a:pt x="259" y="94"/>
                </a:lnTo>
                <a:lnTo>
                  <a:pt x="263" y="106"/>
                </a:lnTo>
                <a:lnTo>
                  <a:pt x="265" y="120"/>
                </a:lnTo>
                <a:lnTo>
                  <a:pt x="265" y="134"/>
                </a:lnTo>
                <a:lnTo>
                  <a:pt x="265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48">
            <a:extLst>
              <a:ext uri="{FF2B5EF4-FFF2-40B4-BE49-F238E27FC236}">
                <a16:creationId xmlns:a16="http://schemas.microsoft.com/office/drawing/2014/main" id="{7669B1EF-1EDC-4E05-8D01-62637D48EC0A}"/>
              </a:ext>
            </a:extLst>
          </p:cNvPr>
          <p:cNvSpPr>
            <a:spLocks/>
          </p:cNvSpPr>
          <p:nvPr/>
        </p:nvSpPr>
        <p:spPr bwMode="auto">
          <a:xfrm>
            <a:off x="4259263" y="11618913"/>
            <a:ext cx="425450" cy="422275"/>
          </a:xfrm>
          <a:custGeom>
            <a:avLst/>
            <a:gdLst>
              <a:gd name="T0" fmla="*/ 268 w 268"/>
              <a:gd name="T1" fmla="*/ 134 h 266"/>
              <a:gd name="T2" fmla="*/ 264 w 268"/>
              <a:gd name="T3" fmla="*/ 160 h 266"/>
              <a:gd name="T4" fmla="*/ 256 w 268"/>
              <a:gd name="T5" fmla="*/ 186 h 266"/>
              <a:gd name="T6" fmla="*/ 244 w 268"/>
              <a:gd name="T7" fmla="*/ 208 h 266"/>
              <a:gd name="T8" fmla="*/ 228 w 268"/>
              <a:gd name="T9" fmla="*/ 228 h 266"/>
              <a:gd name="T10" fmla="*/ 208 w 268"/>
              <a:gd name="T11" fmla="*/ 244 h 266"/>
              <a:gd name="T12" fmla="*/ 186 w 268"/>
              <a:gd name="T13" fmla="*/ 256 h 266"/>
              <a:gd name="T14" fmla="*/ 160 w 268"/>
              <a:gd name="T15" fmla="*/ 264 h 266"/>
              <a:gd name="T16" fmla="*/ 134 w 268"/>
              <a:gd name="T17" fmla="*/ 266 h 266"/>
              <a:gd name="T18" fmla="*/ 120 w 268"/>
              <a:gd name="T19" fmla="*/ 266 h 266"/>
              <a:gd name="T20" fmla="*/ 94 w 268"/>
              <a:gd name="T21" fmla="*/ 260 h 266"/>
              <a:gd name="T22" fmla="*/ 70 w 268"/>
              <a:gd name="T23" fmla="*/ 250 h 266"/>
              <a:gd name="T24" fmla="*/ 50 w 268"/>
              <a:gd name="T25" fmla="*/ 236 h 266"/>
              <a:gd name="T26" fmla="*/ 32 w 268"/>
              <a:gd name="T27" fmla="*/ 218 h 266"/>
              <a:gd name="T28" fmla="*/ 16 w 268"/>
              <a:gd name="T29" fmla="*/ 198 h 266"/>
              <a:gd name="T30" fmla="*/ 6 w 268"/>
              <a:gd name="T31" fmla="*/ 174 h 266"/>
              <a:gd name="T32" fmla="*/ 2 w 268"/>
              <a:gd name="T33" fmla="*/ 148 h 266"/>
              <a:gd name="T34" fmla="*/ 0 w 268"/>
              <a:gd name="T35" fmla="*/ 134 h 266"/>
              <a:gd name="T36" fmla="*/ 4 w 268"/>
              <a:gd name="T37" fmla="*/ 106 h 266"/>
              <a:gd name="T38" fmla="*/ 12 w 268"/>
              <a:gd name="T39" fmla="*/ 82 h 266"/>
              <a:gd name="T40" fmla="*/ 24 w 268"/>
              <a:gd name="T41" fmla="*/ 60 h 266"/>
              <a:gd name="T42" fmla="*/ 40 w 268"/>
              <a:gd name="T43" fmla="*/ 40 h 266"/>
              <a:gd name="T44" fmla="*/ 60 w 268"/>
              <a:gd name="T45" fmla="*/ 24 h 266"/>
              <a:gd name="T46" fmla="*/ 82 w 268"/>
              <a:gd name="T47" fmla="*/ 12 h 266"/>
              <a:gd name="T48" fmla="*/ 108 w 268"/>
              <a:gd name="T49" fmla="*/ 4 h 266"/>
              <a:gd name="T50" fmla="*/ 134 w 268"/>
              <a:gd name="T51" fmla="*/ 0 h 266"/>
              <a:gd name="T52" fmla="*/ 148 w 268"/>
              <a:gd name="T53" fmla="*/ 2 h 266"/>
              <a:gd name="T54" fmla="*/ 174 w 268"/>
              <a:gd name="T55" fmla="*/ 6 h 266"/>
              <a:gd name="T56" fmla="*/ 198 w 268"/>
              <a:gd name="T57" fmla="*/ 16 h 266"/>
              <a:gd name="T58" fmla="*/ 218 w 268"/>
              <a:gd name="T59" fmla="*/ 30 h 266"/>
              <a:gd name="T60" fmla="*/ 236 w 268"/>
              <a:gd name="T61" fmla="*/ 50 h 266"/>
              <a:gd name="T62" fmla="*/ 252 w 268"/>
              <a:gd name="T63" fmla="*/ 70 h 266"/>
              <a:gd name="T64" fmla="*/ 262 w 268"/>
              <a:gd name="T65" fmla="*/ 94 h 266"/>
              <a:gd name="T66" fmla="*/ 266 w 268"/>
              <a:gd name="T67" fmla="*/ 120 h 266"/>
              <a:gd name="T68" fmla="*/ 268 w 268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8" h="266">
                <a:moveTo>
                  <a:pt x="268" y="134"/>
                </a:moveTo>
                <a:lnTo>
                  <a:pt x="268" y="134"/>
                </a:lnTo>
                <a:lnTo>
                  <a:pt x="266" y="148"/>
                </a:lnTo>
                <a:lnTo>
                  <a:pt x="264" y="160"/>
                </a:lnTo>
                <a:lnTo>
                  <a:pt x="262" y="174"/>
                </a:lnTo>
                <a:lnTo>
                  <a:pt x="256" y="186"/>
                </a:lnTo>
                <a:lnTo>
                  <a:pt x="252" y="198"/>
                </a:lnTo>
                <a:lnTo>
                  <a:pt x="244" y="208"/>
                </a:lnTo>
                <a:lnTo>
                  <a:pt x="236" y="218"/>
                </a:lnTo>
                <a:lnTo>
                  <a:pt x="228" y="228"/>
                </a:lnTo>
                <a:lnTo>
                  <a:pt x="218" y="236"/>
                </a:lnTo>
                <a:lnTo>
                  <a:pt x="208" y="244"/>
                </a:lnTo>
                <a:lnTo>
                  <a:pt x="198" y="250"/>
                </a:lnTo>
                <a:lnTo>
                  <a:pt x="186" y="256"/>
                </a:lnTo>
                <a:lnTo>
                  <a:pt x="174" y="260"/>
                </a:lnTo>
                <a:lnTo>
                  <a:pt x="160" y="264"/>
                </a:lnTo>
                <a:lnTo>
                  <a:pt x="148" y="266"/>
                </a:lnTo>
                <a:lnTo>
                  <a:pt x="134" y="266"/>
                </a:lnTo>
                <a:lnTo>
                  <a:pt x="134" y="266"/>
                </a:lnTo>
                <a:lnTo>
                  <a:pt x="120" y="266"/>
                </a:lnTo>
                <a:lnTo>
                  <a:pt x="108" y="264"/>
                </a:lnTo>
                <a:lnTo>
                  <a:pt x="94" y="260"/>
                </a:lnTo>
                <a:lnTo>
                  <a:pt x="82" y="256"/>
                </a:lnTo>
                <a:lnTo>
                  <a:pt x="70" y="250"/>
                </a:lnTo>
                <a:lnTo>
                  <a:pt x="60" y="244"/>
                </a:lnTo>
                <a:lnTo>
                  <a:pt x="50" y="236"/>
                </a:lnTo>
                <a:lnTo>
                  <a:pt x="40" y="228"/>
                </a:lnTo>
                <a:lnTo>
                  <a:pt x="32" y="218"/>
                </a:lnTo>
                <a:lnTo>
                  <a:pt x="24" y="208"/>
                </a:lnTo>
                <a:lnTo>
                  <a:pt x="16" y="198"/>
                </a:lnTo>
                <a:lnTo>
                  <a:pt x="12" y="186"/>
                </a:lnTo>
                <a:lnTo>
                  <a:pt x="6" y="174"/>
                </a:lnTo>
                <a:lnTo>
                  <a:pt x="4" y="160"/>
                </a:lnTo>
                <a:lnTo>
                  <a:pt x="2" y="148"/>
                </a:lnTo>
                <a:lnTo>
                  <a:pt x="0" y="134"/>
                </a:lnTo>
                <a:lnTo>
                  <a:pt x="0" y="134"/>
                </a:lnTo>
                <a:lnTo>
                  <a:pt x="2" y="120"/>
                </a:lnTo>
                <a:lnTo>
                  <a:pt x="4" y="106"/>
                </a:lnTo>
                <a:lnTo>
                  <a:pt x="6" y="94"/>
                </a:lnTo>
                <a:lnTo>
                  <a:pt x="12" y="82"/>
                </a:lnTo>
                <a:lnTo>
                  <a:pt x="16" y="70"/>
                </a:lnTo>
                <a:lnTo>
                  <a:pt x="24" y="60"/>
                </a:lnTo>
                <a:lnTo>
                  <a:pt x="32" y="50"/>
                </a:lnTo>
                <a:lnTo>
                  <a:pt x="40" y="40"/>
                </a:lnTo>
                <a:lnTo>
                  <a:pt x="50" y="30"/>
                </a:lnTo>
                <a:lnTo>
                  <a:pt x="60" y="24"/>
                </a:lnTo>
                <a:lnTo>
                  <a:pt x="70" y="16"/>
                </a:lnTo>
                <a:lnTo>
                  <a:pt x="82" y="12"/>
                </a:lnTo>
                <a:lnTo>
                  <a:pt x="94" y="6"/>
                </a:lnTo>
                <a:lnTo>
                  <a:pt x="108" y="4"/>
                </a:lnTo>
                <a:lnTo>
                  <a:pt x="120" y="2"/>
                </a:lnTo>
                <a:lnTo>
                  <a:pt x="134" y="0"/>
                </a:lnTo>
                <a:lnTo>
                  <a:pt x="134" y="0"/>
                </a:lnTo>
                <a:lnTo>
                  <a:pt x="148" y="2"/>
                </a:lnTo>
                <a:lnTo>
                  <a:pt x="160" y="4"/>
                </a:lnTo>
                <a:lnTo>
                  <a:pt x="174" y="6"/>
                </a:lnTo>
                <a:lnTo>
                  <a:pt x="186" y="12"/>
                </a:lnTo>
                <a:lnTo>
                  <a:pt x="198" y="16"/>
                </a:lnTo>
                <a:lnTo>
                  <a:pt x="208" y="24"/>
                </a:lnTo>
                <a:lnTo>
                  <a:pt x="218" y="30"/>
                </a:lnTo>
                <a:lnTo>
                  <a:pt x="228" y="40"/>
                </a:lnTo>
                <a:lnTo>
                  <a:pt x="236" y="50"/>
                </a:lnTo>
                <a:lnTo>
                  <a:pt x="244" y="60"/>
                </a:lnTo>
                <a:lnTo>
                  <a:pt x="252" y="70"/>
                </a:lnTo>
                <a:lnTo>
                  <a:pt x="256" y="82"/>
                </a:lnTo>
                <a:lnTo>
                  <a:pt x="262" y="94"/>
                </a:lnTo>
                <a:lnTo>
                  <a:pt x="264" y="106"/>
                </a:lnTo>
                <a:lnTo>
                  <a:pt x="266" y="120"/>
                </a:lnTo>
                <a:lnTo>
                  <a:pt x="268" y="134"/>
                </a:lnTo>
                <a:lnTo>
                  <a:pt x="268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Freeform 49">
            <a:extLst>
              <a:ext uri="{FF2B5EF4-FFF2-40B4-BE49-F238E27FC236}">
                <a16:creationId xmlns:a16="http://schemas.microsoft.com/office/drawing/2014/main" id="{ACC234A8-30AE-475B-9EC2-D470BCE5A17A}"/>
              </a:ext>
            </a:extLst>
          </p:cNvPr>
          <p:cNvSpPr>
            <a:spLocks/>
          </p:cNvSpPr>
          <p:nvPr/>
        </p:nvSpPr>
        <p:spPr bwMode="auto">
          <a:xfrm>
            <a:off x="8154988" y="6473825"/>
            <a:ext cx="16451263" cy="8128000"/>
          </a:xfrm>
          <a:custGeom>
            <a:avLst/>
            <a:gdLst>
              <a:gd name="T0" fmla="*/ 9504 w 10363"/>
              <a:gd name="T1" fmla="*/ 5118 h 5120"/>
              <a:gd name="T2" fmla="*/ 9640 w 10363"/>
              <a:gd name="T3" fmla="*/ 5102 h 5120"/>
              <a:gd name="T4" fmla="*/ 9770 w 10363"/>
              <a:gd name="T5" fmla="*/ 5064 h 5120"/>
              <a:gd name="T6" fmla="*/ 9889 w 10363"/>
              <a:gd name="T7" fmla="*/ 5010 h 5120"/>
              <a:gd name="T8" fmla="*/ 9999 w 10363"/>
              <a:gd name="T9" fmla="*/ 4940 h 5120"/>
              <a:gd name="T10" fmla="*/ 10097 w 10363"/>
              <a:gd name="T11" fmla="*/ 4854 h 5120"/>
              <a:gd name="T12" fmla="*/ 10183 w 10363"/>
              <a:gd name="T13" fmla="*/ 4757 h 5120"/>
              <a:gd name="T14" fmla="*/ 10253 w 10363"/>
              <a:gd name="T15" fmla="*/ 4647 h 5120"/>
              <a:gd name="T16" fmla="*/ 10307 w 10363"/>
              <a:gd name="T17" fmla="*/ 4527 h 5120"/>
              <a:gd name="T18" fmla="*/ 10345 w 10363"/>
              <a:gd name="T19" fmla="*/ 4397 h 5120"/>
              <a:gd name="T20" fmla="*/ 10361 w 10363"/>
              <a:gd name="T21" fmla="*/ 4263 h 5120"/>
              <a:gd name="T22" fmla="*/ 10363 w 10363"/>
              <a:gd name="T23" fmla="*/ 905 h 5120"/>
              <a:gd name="T24" fmla="*/ 10353 w 10363"/>
              <a:gd name="T25" fmla="*/ 767 h 5120"/>
              <a:gd name="T26" fmla="*/ 10321 w 10363"/>
              <a:gd name="T27" fmla="*/ 635 h 5120"/>
              <a:gd name="T28" fmla="*/ 10273 w 10363"/>
              <a:gd name="T29" fmla="*/ 513 h 5120"/>
              <a:gd name="T30" fmla="*/ 10207 w 10363"/>
              <a:gd name="T31" fmla="*/ 400 h 5120"/>
              <a:gd name="T32" fmla="*/ 10127 w 10363"/>
              <a:gd name="T33" fmla="*/ 298 h 5120"/>
              <a:gd name="T34" fmla="*/ 10033 w 10363"/>
              <a:gd name="T35" fmla="*/ 208 h 5120"/>
              <a:gd name="T36" fmla="*/ 9927 w 10363"/>
              <a:gd name="T37" fmla="*/ 132 h 5120"/>
              <a:gd name="T38" fmla="*/ 9810 w 10363"/>
              <a:gd name="T39" fmla="*/ 72 h 5120"/>
              <a:gd name="T40" fmla="*/ 9684 w 10363"/>
              <a:gd name="T41" fmla="*/ 30 h 5120"/>
              <a:gd name="T42" fmla="*/ 9550 w 10363"/>
              <a:gd name="T43" fmla="*/ 6 h 5120"/>
              <a:gd name="T44" fmla="*/ 905 w 10363"/>
              <a:gd name="T45" fmla="*/ 0 h 5120"/>
              <a:gd name="T46" fmla="*/ 813 w 10363"/>
              <a:gd name="T47" fmla="*/ 6 h 5120"/>
              <a:gd name="T48" fmla="*/ 679 w 10363"/>
              <a:gd name="T49" fmla="*/ 30 h 5120"/>
              <a:gd name="T50" fmla="*/ 553 w 10363"/>
              <a:gd name="T51" fmla="*/ 72 h 5120"/>
              <a:gd name="T52" fmla="*/ 436 w 10363"/>
              <a:gd name="T53" fmla="*/ 132 h 5120"/>
              <a:gd name="T54" fmla="*/ 330 w 10363"/>
              <a:gd name="T55" fmla="*/ 208 h 5120"/>
              <a:gd name="T56" fmla="*/ 236 w 10363"/>
              <a:gd name="T57" fmla="*/ 298 h 5120"/>
              <a:gd name="T58" fmla="*/ 154 w 10363"/>
              <a:gd name="T59" fmla="*/ 400 h 5120"/>
              <a:gd name="T60" fmla="*/ 90 w 10363"/>
              <a:gd name="T61" fmla="*/ 513 h 5120"/>
              <a:gd name="T62" fmla="*/ 42 w 10363"/>
              <a:gd name="T63" fmla="*/ 635 h 5120"/>
              <a:gd name="T64" fmla="*/ 10 w 10363"/>
              <a:gd name="T65" fmla="*/ 767 h 5120"/>
              <a:gd name="T66" fmla="*/ 0 w 10363"/>
              <a:gd name="T67" fmla="*/ 905 h 5120"/>
              <a:gd name="T68" fmla="*/ 2 w 10363"/>
              <a:gd name="T69" fmla="*/ 4263 h 5120"/>
              <a:gd name="T70" fmla="*/ 18 w 10363"/>
              <a:gd name="T71" fmla="*/ 4397 h 5120"/>
              <a:gd name="T72" fmla="*/ 56 w 10363"/>
              <a:gd name="T73" fmla="*/ 4527 h 5120"/>
              <a:gd name="T74" fmla="*/ 110 w 10363"/>
              <a:gd name="T75" fmla="*/ 4647 h 5120"/>
              <a:gd name="T76" fmla="*/ 180 w 10363"/>
              <a:gd name="T77" fmla="*/ 4757 h 5120"/>
              <a:gd name="T78" fmla="*/ 266 w 10363"/>
              <a:gd name="T79" fmla="*/ 4854 h 5120"/>
              <a:gd name="T80" fmla="*/ 364 w 10363"/>
              <a:gd name="T81" fmla="*/ 4940 h 5120"/>
              <a:gd name="T82" fmla="*/ 473 w 10363"/>
              <a:gd name="T83" fmla="*/ 5010 h 5120"/>
              <a:gd name="T84" fmla="*/ 593 w 10363"/>
              <a:gd name="T85" fmla="*/ 5064 h 5120"/>
              <a:gd name="T86" fmla="*/ 723 w 10363"/>
              <a:gd name="T87" fmla="*/ 5102 h 5120"/>
              <a:gd name="T88" fmla="*/ 859 w 10363"/>
              <a:gd name="T89" fmla="*/ 5118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363" h="5120">
                <a:moveTo>
                  <a:pt x="9458" y="5120"/>
                </a:moveTo>
                <a:lnTo>
                  <a:pt x="9458" y="5120"/>
                </a:lnTo>
                <a:lnTo>
                  <a:pt x="9504" y="5118"/>
                </a:lnTo>
                <a:lnTo>
                  <a:pt x="9550" y="5116"/>
                </a:lnTo>
                <a:lnTo>
                  <a:pt x="9596" y="5110"/>
                </a:lnTo>
                <a:lnTo>
                  <a:pt x="9640" y="5102"/>
                </a:lnTo>
                <a:lnTo>
                  <a:pt x="9684" y="5092"/>
                </a:lnTo>
                <a:lnTo>
                  <a:pt x="9728" y="5080"/>
                </a:lnTo>
                <a:lnTo>
                  <a:pt x="9770" y="5064"/>
                </a:lnTo>
                <a:lnTo>
                  <a:pt x="9810" y="5048"/>
                </a:lnTo>
                <a:lnTo>
                  <a:pt x="9850" y="5030"/>
                </a:lnTo>
                <a:lnTo>
                  <a:pt x="9889" y="5010"/>
                </a:lnTo>
                <a:lnTo>
                  <a:pt x="9927" y="4988"/>
                </a:lnTo>
                <a:lnTo>
                  <a:pt x="9963" y="4966"/>
                </a:lnTo>
                <a:lnTo>
                  <a:pt x="9999" y="4940"/>
                </a:lnTo>
                <a:lnTo>
                  <a:pt x="10033" y="4914"/>
                </a:lnTo>
                <a:lnTo>
                  <a:pt x="10065" y="4884"/>
                </a:lnTo>
                <a:lnTo>
                  <a:pt x="10097" y="4854"/>
                </a:lnTo>
                <a:lnTo>
                  <a:pt x="10127" y="4824"/>
                </a:lnTo>
                <a:lnTo>
                  <a:pt x="10155" y="4790"/>
                </a:lnTo>
                <a:lnTo>
                  <a:pt x="10183" y="4757"/>
                </a:lnTo>
                <a:lnTo>
                  <a:pt x="10207" y="4721"/>
                </a:lnTo>
                <a:lnTo>
                  <a:pt x="10231" y="4685"/>
                </a:lnTo>
                <a:lnTo>
                  <a:pt x="10253" y="4647"/>
                </a:lnTo>
                <a:lnTo>
                  <a:pt x="10273" y="4607"/>
                </a:lnTo>
                <a:lnTo>
                  <a:pt x="10291" y="4567"/>
                </a:lnTo>
                <a:lnTo>
                  <a:pt x="10307" y="4527"/>
                </a:lnTo>
                <a:lnTo>
                  <a:pt x="10321" y="4485"/>
                </a:lnTo>
                <a:lnTo>
                  <a:pt x="10333" y="4441"/>
                </a:lnTo>
                <a:lnTo>
                  <a:pt x="10345" y="4397"/>
                </a:lnTo>
                <a:lnTo>
                  <a:pt x="10353" y="4353"/>
                </a:lnTo>
                <a:lnTo>
                  <a:pt x="10357" y="4309"/>
                </a:lnTo>
                <a:lnTo>
                  <a:pt x="10361" y="4263"/>
                </a:lnTo>
                <a:lnTo>
                  <a:pt x="10363" y="4215"/>
                </a:lnTo>
                <a:lnTo>
                  <a:pt x="10363" y="905"/>
                </a:lnTo>
                <a:lnTo>
                  <a:pt x="10363" y="905"/>
                </a:lnTo>
                <a:lnTo>
                  <a:pt x="10361" y="859"/>
                </a:lnTo>
                <a:lnTo>
                  <a:pt x="10357" y="813"/>
                </a:lnTo>
                <a:lnTo>
                  <a:pt x="10353" y="767"/>
                </a:lnTo>
                <a:lnTo>
                  <a:pt x="10345" y="723"/>
                </a:lnTo>
                <a:lnTo>
                  <a:pt x="10333" y="679"/>
                </a:lnTo>
                <a:lnTo>
                  <a:pt x="10321" y="635"/>
                </a:lnTo>
                <a:lnTo>
                  <a:pt x="10307" y="593"/>
                </a:lnTo>
                <a:lnTo>
                  <a:pt x="10291" y="553"/>
                </a:lnTo>
                <a:lnTo>
                  <a:pt x="10273" y="513"/>
                </a:lnTo>
                <a:lnTo>
                  <a:pt x="10253" y="474"/>
                </a:lnTo>
                <a:lnTo>
                  <a:pt x="10231" y="436"/>
                </a:lnTo>
                <a:lnTo>
                  <a:pt x="10207" y="400"/>
                </a:lnTo>
                <a:lnTo>
                  <a:pt x="10183" y="364"/>
                </a:lnTo>
                <a:lnTo>
                  <a:pt x="10155" y="330"/>
                </a:lnTo>
                <a:lnTo>
                  <a:pt x="10127" y="298"/>
                </a:lnTo>
                <a:lnTo>
                  <a:pt x="10097" y="266"/>
                </a:lnTo>
                <a:lnTo>
                  <a:pt x="10065" y="236"/>
                </a:lnTo>
                <a:lnTo>
                  <a:pt x="10033" y="208"/>
                </a:lnTo>
                <a:lnTo>
                  <a:pt x="9999" y="180"/>
                </a:lnTo>
                <a:lnTo>
                  <a:pt x="9963" y="156"/>
                </a:lnTo>
                <a:lnTo>
                  <a:pt x="9927" y="132"/>
                </a:lnTo>
                <a:lnTo>
                  <a:pt x="9889" y="110"/>
                </a:lnTo>
                <a:lnTo>
                  <a:pt x="9850" y="90"/>
                </a:lnTo>
                <a:lnTo>
                  <a:pt x="9810" y="72"/>
                </a:lnTo>
                <a:lnTo>
                  <a:pt x="9770" y="56"/>
                </a:lnTo>
                <a:lnTo>
                  <a:pt x="9728" y="42"/>
                </a:lnTo>
                <a:lnTo>
                  <a:pt x="9684" y="30"/>
                </a:lnTo>
                <a:lnTo>
                  <a:pt x="9640" y="20"/>
                </a:lnTo>
                <a:lnTo>
                  <a:pt x="9596" y="12"/>
                </a:lnTo>
                <a:lnTo>
                  <a:pt x="9550" y="6"/>
                </a:lnTo>
                <a:lnTo>
                  <a:pt x="9504" y="2"/>
                </a:lnTo>
                <a:lnTo>
                  <a:pt x="9458" y="0"/>
                </a:lnTo>
                <a:lnTo>
                  <a:pt x="905" y="0"/>
                </a:lnTo>
                <a:lnTo>
                  <a:pt x="905" y="0"/>
                </a:lnTo>
                <a:lnTo>
                  <a:pt x="859" y="2"/>
                </a:lnTo>
                <a:lnTo>
                  <a:pt x="813" y="6"/>
                </a:lnTo>
                <a:lnTo>
                  <a:pt x="767" y="12"/>
                </a:lnTo>
                <a:lnTo>
                  <a:pt x="723" y="20"/>
                </a:lnTo>
                <a:lnTo>
                  <a:pt x="679" y="30"/>
                </a:lnTo>
                <a:lnTo>
                  <a:pt x="635" y="42"/>
                </a:lnTo>
                <a:lnTo>
                  <a:pt x="593" y="56"/>
                </a:lnTo>
                <a:lnTo>
                  <a:pt x="553" y="72"/>
                </a:lnTo>
                <a:lnTo>
                  <a:pt x="513" y="90"/>
                </a:lnTo>
                <a:lnTo>
                  <a:pt x="473" y="110"/>
                </a:lnTo>
                <a:lnTo>
                  <a:pt x="436" y="132"/>
                </a:lnTo>
                <a:lnTo>
                  <a:pt x="400" y="156"/>
                </a:lnTo>
                <a:lnTo>
                  <a:pt x="364" y="180"/>
                </a:lnTo>
                <a:lnTo>
                  <a:pt x="330" y="208"/>
                </a:lnTo>
                <a:lnTo>
                  <a:pt x="296" y="236"/>
                </a:lnTo>
                <a:lnTo>
                  <a:pt x="266" y="266"/>
                </a:lnTo>
                <a:lnTo>
                  <a:pt x="236" y="298"/>
                </a:lnTo>
                <a:lnTo>
                  <a:pt x="208" y="330"/>
                </a:lnTo>
                <a:lnTo>
                  <a:pt x="180" y="364"/>
                </a:lnTo>
                <a:lnTo>
                  <a:pt x="154" y="400"/>
                </a:lnTo>
                <a:lnTo>
                  <a:pt x="132" y="436"/>
                </a:lnTo>
                <a:lnTo>
                  <a:pt x="110" y="474"/>
                </a:lnTo>
                <a:lnTo>
                  <a:pt x="90" y="513"/>
                </a:lnTo>
                <a:lnTo>
                  <a:pt x="72" y="553"/>
                </a:lnTo>
                <a:lnTo>
                  <a:pt x="56" y="593"/>
                </a:lnTo>
                <a:lnTo>
                  <a:pt x="42" y="635"/>
                </a:lnTo>
                <a:lnTo>
                  <a:pt x="28" y="679"/>
                </a:lnTo>
                <a:lnTo>
                  <a:pt x="18" y="723"/>
                </a:lnTo>
                <a:lnTo>
                  <a:pt x="10" y="767"/>
                </a:lnTo>
                <a:lnTo>
                  <a:pt x="6" y="813"/>
                </a:lnTo>
                <a:lnTo>
                  <a:pt x="2" y="859"/>
                </a:lnTo>
                <a:lnTo>
                  <a:pt x="0" y="905"/>
                </a:lnTo>
                <a:lnTo>
                  <a:pt x="0" y="4215"/>
                </a:lnTo>
                <a:lnTo>
                  <a:pt x="0" y="4215"/>
                </a:lnTo>
                <a:lnTo>
                  <a:pt x="2" y="4263"/>
                </a:lnTo>
                <a:lnTo>
                  <a:pt x="6" y="4307"/>
                </a:lnTo>
                <a:lnTo>
                  <a:pt x="10" y="4353"/>
                </a:lnTo>
                <a:lnTo>
                  <a:pt x="18" y="4397"/>
                </a:lnTo>
                <a:lnTo>
                  <a:pt x="28" y="4441"/>
                </a:lnTo>
                <a:lnTo>
                  <a:pt x="42" y="4485"/>
                </a:lnTo>
                <a:lnTo>
                  <a:pt x="56" y="4527"/>
                </a:lnTo>
                <a:lnTo>
                  <a:pt x="72" y="4567"/>
                </a:lnTo>
                <a:lnTo>
                  <a:pt x="90" y="4607"/>
                </a:lnTo>
                <a:lnTo>
                  <a:pt x="110" y="4647"/>
                </a:lnTo>
                <a:lnTo>
                  <a:pt x="132" y="4685"/>
                </a:lnTo>
                <a:lnTo>
                  <a:pt x="154" y="4721"/>
                </a:lnTo>
                <a:lnTo>
                  <a:pt x="180" y="4757"/>
                </a:lnTo>
                <a:lnTo>
                  <a:pt x="208" y="4790"/>
                </a:lnTo>
                <a:lnTo>
                  <a:pt x="236" y="4824"/>
                </a:lnTo>
                <a:lnTo>
                  <a:pt x="266" y="4854"/>
                </a:lnTo>
                <a:lnTo>
                  <a:pt x="296" y="4884"/>
                </a:lnTo>
                <a:lnTo>
                  <a:pt x="330" y="4914"/>
                </a:lnTo>
                <a:lnTo>
                  <a:pt x="364" y="4940"/>
                </a:lnTo>
                <a:lnTo>
                  <a:pt x="400" y="4966"/>
                </a:lnTo>
                <a:lnTo>
                  <a:pt x="436" y="4988"/>
                </a:lnTo>
                <a:lnTo>
                  <a:pt x="473" y="5010"/>
                </a:lnTo>
                <a:lnTo>
                  <a:pt x="513" y="5030"/>
                </a:lnTo>
                <a:lnTo>
                  <a:pt x="553" y="5048"/>
                </a:lnTo>
                <a:lnTo>
                  <a:pt x="593" y="5064"/>
                </a:lnTo>
                <a:lnTo>
                  <a:pt x="635" y="5080"/>
                </a:lnTo>
                <a:lnTo>
                  <a:pt x="679" y="5092"/>
                </a:lnTo>
                <a:lnTo>
                  <a:pt x="723" y="5102"/>
                </a:lnTo>
                <a:lnTo>
                  <a:pt x="767" y="5110"/>
                </a:lnTo>
                <a:lnTo>
                  <a:pt x="813" y="5116"/>
                </a:lnTo>
                <a:lnTo>
                  <a:pt x="859" y="5118"/>
                </a:lnTo>
                <a:lnTo>
                  <a:pt x="905" y="5120"/>
                </a:lnTo>
                <a:lnTo>
                  <a:pt x="9458" y="5120"/>
                </a:lnTo>
                <a:close/>
              </a:path>
            </a:pathLst>
          </a:custGeom>
          <a:solidFill>
            <a:srgbClr val="BE7D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" name="Freeform 50">
            <a:extLst>
              <a:ext uri="{FF2B5EF4-FFF2-40B4-BE49-F238E27FC236}">
                <a16:creationId xmlns:a16="http://schemas.microsoft.com/office/drawing/2014/main" id="{023BDA0F-8C22-412F-ABA0-DD183D550C7B}"/>
              </a:ext>
            </a:extLst>
          </p:cNvPr>
          <p:cNvSpPr>
            <a:spLocks/>
          </p:cNvSpPr>
          <p:nvPr/>
        </p:nvSpPr>
        <p:spPr bwMode="auto">
          <a:xfrm>
            <a:off x="9213036" y="14364838"/>
            <a:ext cx="2624138" cy="2624137"/>
          </a:xfrm>
          <a:custGeom>
            <a:avLst/>
            <a:gdLst>
              <a:gd name="T0" fmla="*/ 1653 w 1653"/>
              <a:gd name="T1" fmla="*/ 0 h 1653"/>
              <a:gd name="T2" fmla="*/ 0 w 1653"/>
              <a:gd name="T3" fmla="*/ 1653 h 1653"/>
              <a:gd name="T4" fmla="*/ 0 w 1653"/>
              <a:gd name="T5" fmla="*/ 0 h 1653"/>
              <a:gd name="T6" fmla="*/ 1653 w 1653"/>
              <a:gd name="T7" fmla="*/ 0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53" h="1653">
                <a:moveTo>
                  <a:pt x="1653" y="0"/>
                </a:moveTo>
                <a:lnTo>
                  <a:pt x="0" y="1653"/>
                </a:lnTo>
                <a:lnTo>
                  <a:pt x="0" y="0"/>
                </a:lnTo>
                <a:lnTo>
                  <a:pt x="1653" y="0"/>
                </a:lnTo>
                <a:close/>
              </a:path>
            </a:pathLst>
          </a:custGeom>
          <a:solidFill>
            <a:srgbClr val="BE7D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Freeform 51">
            <a:extLst>
              <a:ext uri="{FF2B5EF4-FFF2-40B4-BE49-F238E27FC236}">
                <a16:creationId xmlns:a16="http://schemas.microsoft.com/office/drawing/2014/main" id="{85085C31-B3C4-43EC-97A6-676DB6135624}"/>
              </a:ext>
            </a:extLst>
          </p:cNvPr>
          <p:cNvSpPr>
            <a:spLocks/>
          </p:cNvSpPr>
          <p:nvPr/>
        </p:nvSpPr>
        <p:spPr bwMode="auto">
          <a:xfrm>
            <a:off x="9785350" y="14328775"/>
            <a:ext cx="2624138" cy="2624137"/>
          </a:xfrm>
          <a:custGeom>
            <a:avLst/>
            <a:gdLst>
              <a:gd name="T0" fmla="*/ 1653 w 1653"/>
              <a:gd name="T1" fmla="*/ 0 h 1653"/>
              <a:gd name="T2" fmla="*/ 0 w 1653"/>
              <a:gd name="T3" fmla="*/ 1653 h 1653"/>
              <a:gd name="T4" fmla="*/ 0 w 1653"/>
              <a:gd name="T5" fmla="*/ 0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3" h="1653">
                <a:moveTo>
                  <a:pt x="1653" y="0"/>
                </a:moveTo>
                <a:lnTo>
                  <a:pt x="0" y="16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DB49EDDB-3ECB-412F-B813-DA64A500A296}"/>
              </a:ext>
            </a:extLst>
          </p:cNvPr>
          <p:cNvSpPr>
            <a:spLocks/>
          </p:cNvSpPr>
          <p:nvPr/>
        </p:nvSpPr>
        <p:spPr bwMode="auto">
          <a:xfrm>
            <a:off x="20351750" y="4122738"/>
            <a:ext cx="2624138" cy="2624137"/>
          </a:xfrm>
          <a:custGeom>
            <a:avLst/>
            <a:gdLst>
              <a:gd name="T0" fmla="*/ 0 w 1653"/>
              <a:gd name="T1" fmla="*/ 1653 h 1653"/>
              <a:gd name="T2" fmla="*/ 1653 w 1653"/>
              <a:gd name="T3" fmla="*/ 0 h 1653"/>
              <a:gd name="T4" fmla="*/ 1653 w 1653"/>
              <a:gd name="T5" fmla="*/ 1653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3" h="1653">
                <a:moveTo>
                  <a:pt x="0" y="1653"/>
                </a:moveTo>
                <a:lnTo>
                  <a:pt x="1653" y="0"/>
                </a:lnTo>
                <a:lnTo>
                  <a:pt x="1653" y="165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54">
            <a:extLst>
              <a:ext uri="{FF2B5EF4-FFF2-40B4-BE49-F238E27FC236}">
                <a16:creationId xmlns:a16="http://schemas.microsoft.com/office/drawing/2014/main" id="{64D0CAF9-9437-4DCF-BAA7-6690A0F29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725" y="2185988"/>
            <a:ext cx="6346825" cy="22225"/>
          </a:xfrm>
          <a:prstGeom prst="rect">
            <a:avLst/>
          </a:prstGeom>
          <a:solidFill>
            <a:srgbClr val="9E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" name="Rectangle 55">
            <a:extLst>
              <a:ext uri="{FF2B5EF4-FFF2-40B4-BE49-F238E27FC236}">
                <a16:creationId xmlns:a16="http://schemas.microsoft.com/office/drawing/2014/main" id="{00EFB735-89C8-4FB4-BA51-D8ED5346B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16688" y="2185988"/>
            <a:ext cx="6346825" cy="22225"/>
          </a:xfrm>
          <a:prstGeom prst="rect">
            <a:avLst/>
          </a:prstGeom>
          <a:solidFill>
            <a:srgbClr val="9E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3" name="Rectangle 56">
            <a:extLst>
              <a:ext uri="{FF2B5EF4-FFF2-40B4-BE49-F238E27FC236}">
                <a16:creationId xmlns:a16="http://schemas.microsoft.com/office/drawing/2014/main" id="{15B99CFB-0DFF-487D-B3D3-E0C95D48E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09488" y="7471905"/>
            <a:ext cx="717985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72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kumimoji="0" lang="en-US" altLang="ko-KR" sz="72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r>
              <a:rPr kumimoji="0" lang="ko-KR" altLang="en-US" sz="72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개이상의</a:t>
            </a:r>
            <a:r>
              <a:rPr kumimoji="0" lang="ko-KR" altLang="en-US" sz="72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변수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5" name="Rectangle 56">
            <a:extLst>
              <a:ext uri="{FF2B5EF4-FFF2-40B4-BE49-F238E27FC236}">
                <a16:creationId xmlns:a16="http://schemas.microsoft.com/office/drawing/2014/main" id="{D391DD0A-0C75-419B-8444-EC8B4F8C1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7697" y="9933949"/>
            <a:ext cx="127182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6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ㆍ</a:t>
            </a:r>
            <a:r>
              <a:rPr kumimoji="0" lang="ko-KR" altLang="en-US" sz="6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양품</a:t>
            </a:r>
            <a:r>
              <a:rPr kumimoji="0" lang="en-US" altLang="ko-KR" sz="6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불량품 여부를 </a:t>
            </a:r>
            <a:r>
              <a:rPr kumimoji="0" lang="ko-KR" altLang="en-US" sz="6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명백히기록</a:t>
            </a:r>
            <a:r>
              <a:rPr kumimoji="0" lang="en-US" altLang="ko-KR" sz="6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6" name="Rectangle 56">
            <a:extLst>
              <a:ext uri="{FF2B5EF4-FFF2-40B4-BE49-F238E27FC236}">
                <a16:creationId xmlns:a16="http://schemas.microsoft.com/office/drawing/2014/main" id="{2395EA53-B458-4B9F-A338-E767A4BC4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4005" y="12039176"/>
            <a:ext cx="834202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6200" b="1" i="0" u="none" strike="noStrike" cap="none" normalizeH="0" baseline="0" err="1" smtClean="0">
                <a:ln>
                  <a:noFill/>
                </a:ln>
                <a:solidFill>
                  <a:srgbClr val="FFFFFF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ㆍ</a:t>
            </a:r>
            <a:r>
              <a:rPr lang="ko-KR" altLang="en-US" sz="6200" b="1" err="1" smtClean="0">
                <a:solidFill>
                  <a:srgbClr val="FFFF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수십만개의</a:t>
            </a:r>
            <a:r>
              <a:rPr lang="ko-KR" altLang="en-US" sz="6200" b="1" dirty="0" smtClean="0">
                <a:solidFill>
                  <a:srgbClr val="FFFF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빅데이터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1" name="Freeform 24">
            <a:extLst>
              <a:ext uri="{FF2B5EF4-FFF2-40B4-BE49-F238E27FC236}">
                <a16:creationId xmlns:a16="http://schemas.microsoft.com/office/drawing/2014/main" id="{C72AD00A-C539-4158-959D-147834B0A7F6}"/>
              </a:ext>
            </a:extLst>
          </p:cNvPr>
          <p:cNvSpPr>
            <a:spLocks noEditPoints="1"/>
          </p:cNvSpPr>
          <p:nvPr/>
        </p:nvSpPr>
        <p:spPr bwMode="auto">
          <a:xfrm>
            <a:off x="28421013" y="952500"/>
            <a:ext cx="3248025" cy="822325"/>
          </a:xfrm>
          <a:custGeom>
            <a:avLst/>
            <a:gdLst>
              <a:gd name="T0" fmla="*/ 1776 w 2046"/>
              <a:gd name="T1" fmla="*/ 500 h 518"/>
              <a:gd name="T2" fmla="*/ 1850 w 2046"/>
              <a:gd name="T3" fmla="*/ 490 h 518"/>
              <a:gd name="T4" fmla="*/ 1916 w 2046"/>
              <a:gd name="T5" fmla="*/ 460 h 518"/>
              <a:gd name="T6" fmla="*/ 1954 w 2046"/>
              <a:gd name="T7" fmla="*/ 430 h 518"/>
              <a:gd name="T8" fmla="*/ 1996 w 2046"/>
              <a:gd name="T9" fmla="*/ 374 h 518"/>
              <a:gd name="T10" fmla="*/ 2022 w 2046"/>
              <a:gd name="T11" fmla="*/ 308 h 518"/>
              <a:gd name="T12" fmla="*/ 2028 w 2046"/>
              <a:gd name="T13" fmla="*/ 260 h 518"/>
              <a:gd name="T14" fmla="*/ 2016 w 2046"/>
              <a:gd name="T15" fmla="*/ 188 h 518"/>
              <a:gd name="T16" fmla="*/ 1984 w 2046"/>
              <a:gd name="T17" fmla="*/ 126 h 518"/>
              <a:gd name="T18" fmla="*/ 1954 w 2046"/>
              <a:gd name="T19" fmla="*/ 90 h 518"/>
              <a:gd name="T20" fmla="*/ 1896 w 2046"/>
              <a:gd name="T21" fmla="*/ 48 h 518"/>
              <a:gd name="T22" fmla="*/ 1826 w 2046"/>
              <a:gd name="T23" fmla="*/ 24 h 518"/>
              <a:gd name="T24" fmla="*/ 270 w 2046"/>
              <a:gd name="T25" fmla="*/ 20 h 518"/>
              <a:gd name="T26" fmla="*/ 218 w 2046"/>
              <a:gd name="T27" fmla="*/ 24 h 518"/>
              <a:gd name="T28" fmla="*/ 150 w 2046"/>
              <a:gd name="T29" fmla="*/ 48 h 518"/>
              <a:gd name="T30" fmla="*/ 92 w 2046"/>
              <a:gd name="T31" fmla="*/ 90 h 518"/>
              <a:gd name="T32" fmla="*/ 60 w 2046"/>
              <a:gd name="T33" fmla="*/ 126 h 518"/>
              <a:gd name="T34" fmla="*/ 30 w 2046"/>
              <a:gd name="T35" fmla="*/ 188 h 518"/>
              <a:gd name="T36" fmla="*/ 18 w 2046"/>
              <a:gd name="T37" fmla="*/ 260 h 518"/>
              <a:gd name="T38" fmla="*/ 24 w 2046"/>
              <a:gd name="T39" fmla="*/ 308 h 518"/>
              <a:gd name="T40" fmla="*/ 48 w 2046"/>
              <a:gd name="T41" fmla="*/ 374 h 518"/>
              <a:gd name="T42" fmla="*/ 92 w 2046"/>
              <a:gd name="T43" fmla="*/ 430 h 518"/>
              <a:gd name="T44" fmla="*/ 128 w 2046"/>
              <a:gd name="T45" fmla="*/ 460 h 518"/>
              <a:gd name="T46" fmla="*/ 194 w 2046"/>
              <a:gd name="T47" fmla="*/ 490 h 518"/>
              <a:gd name="T48" fmla="*/ 270 w 2046"/>
              <a:gd name="T49" fmla="*/ 500 h 518"/>
              <a:gd name="T50" fmla="*/ 270 w 2046"/>
              <a:gd name="T51" fmla="*/ 518 h 518"/>
              <a:gd name="T52" fmla="*/ 190 w 2046"/>
              <a:gd name="T53" fmla="*/ 508 h 518"/>
              <a:gd name="T54" fmla="*/ 118 w 2046"/>
              <a:gd name="T55" fmla="*/ 474 h 518"/>
              <a:gd name="T56" fmla="*/ 78 w 2046"/>
              <a:gd name="T57" fmla="*/ 444 h 518"/>
              <a:gd name="T58" fmla="*/ 32 w 2046"/>
              <a:gd name="T59" fmla="*/ 384 h 518"/>
              <a:gd name="T60" fmla="*/ 4 w 2046"/>
              <a:gd name="T61" fmla="*/ 312 h 518"/>
              <a:gd name="T62" fmla="*/ 0 w 2046"/>
              <a:gd name="T63" fmla="*/ 260 h 518"/>
              <a:gd name="T64" fmla="*/ 12 w 2046"/>
              <a:gd name="T65" fmla="*/ 182 h 518"/>
              <a:gd name="T66" fmla="*/ 46 w 2046"/>
              <a:gd name="T67" fmla="*/ 116 h 518"/>
              <a:gd name="T68" fmla="*/ 78 w 2046"/>
              <a:gd name="T69" fmla="*/ 76 h 518"/>
              <a:gd name="T70" fmla="*/ 140 w 2046"/>
              <a:gd name="T71" fmla="*/ 32 h 518"/>
              <a:gd name="T72" fmla="*/ 216 w 2046"/>
              <a:gd name="T73" fmla="*/ 6 h 518"/>
              <a:gd name="T74" fmla="*/ 1776 w 2046"/>
              <a:gd name="T75" fmla="*/ 0 h 518"/>
              <a:gd name="T76" fmla="*/ 1830 w 2046"/>
              <a:gd name="T77" fmla="*/ 6 h 518"/>
              <a:gd name="T78" fmla="*/ 1904 w 2046"/>
              <a:gd name="T79" fmla="*/ 32 h 518"/>
              <a:gd name="T80" fmla="*/ 1966 w 2046"/>
              <a:gd name="T81" fmla="*/ 76 h 518"/>
              <a:gd name="T82" fmla="*/ 2000 w 2046"/>
              <a:gd name="T83" fmla="*/ 116 h 518"/>
              <a:gd name="T84" fmla="*/ 2034 w 2046"/>
              <a:gd name="T85" fmla="*/ 182 h 518"/>
              <a:gd name="T86" fmla="*/ 2046 w 2046"/>
              <a:gd name="T87" fmla="*/ 260 h 518"/>
              <a:gd name="T88" fmla="*/ 2040 w 2046"/>
              <a:gd name="T89" fmla="*/ 312 h 518"/>
              <a:gd name="T90" fmla="*/ 2012 w 2046"/>
              <a:gd name="T91" fmla="*/ 384 h 518"/>
              <a:gd name="T92" fmla="*/ 1966 w 2046"/>
              <a:gd name="T93" fmla="*/ 444 h 518"/>
              <a:gd name="T94" fmla="*/ 1926 w 2046"/>
              <a:gd name="T95" fmla="*/ 474 h 518"/>
              <a:gd name="T96" fmla="*/ 1856 w 2046"/>
              <a:gd name="T97" fmla="*/ 508 h 518"/>
              <a:gd name="T98" fmla="*/ 1776 w 2046"/>
              <a:gd name="T99" fmla="*/ 518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46" h="518">
                <a:moveTo>
                  <a:pt x="270" y="500"/>
                </a:moveTo>
                <a:lnTo>
                  <a:pt x="1776" y="500"/>
                </a:lnTo>
                <a:lnTo>
                  <a:pt x="1776" y="500"/>
                </a:lnTo>
                <a:lnTo>
                  <a:pt x="1802" y="500"/>
                </a:lnTo>
                <a:lnTo>
                  <a:pt x="1826" y="496"/>
                </a:lnTo>
                <a:lnTo>
                  <a:pt x="1850" y="490"/>
                </a:lnTo>
                <a:lnTo>
                  <a:pt x="1874" y="482"/>
                </a:lnTo>
                <a:lnTo>
                  <a:pt x="1896" y="472"/>
                </a:lnTo>
                <a:lnTo>
                  <a:pt x="1916" y="460"/>
                </a:lnTo>
                <a:lnTo>
                  <a:pt x="1936" y="446"/>
                </a:lnTo>
                <a:lnTo>
                  <a:pt x="1954" y="430"/>
                </a:lnTo>
                <a:lnTo>
                  <a:pt x="1954" y="430"/>
                </a:lnTo>
                <a:lnTo>
                  <a:pt x="1970" y="412"/>
                </a:lnTo>
                <a:lnTo>
                  <a:pt x="1984" y="394"/>
                </a:lnTo>
                <a:lnTo>
                  <a:pt x="1996" y="374"/>
                </a:lnTo>
                <a:lnTo>
                  <a:pt x="2008" y="354"/>
                </a:lnTo>
                <a:lnTo>
                  <a:pt x="2016" y="332"/>
                </a:lnTo>
                <a:lnTo>
                  <a:pt x="2022" y="308"/>
                </a:lnTo>
                <a:lnTo>
                  <a:pt x="2026" y="284"/>
                </a:lnTo>
                <a:lnTo>
                  <a:pt x="2028" y="260"/>
                </a:lnTo>
                <a:lnTo>
                  <a:pt x="2028" y="260"/>
                </a:lnTo>
                <a:lnTo>
                  <a:pt x="2026" y="236"/>
                </a:lnTo>
                <a:lnTo>
                  <a:pt x="2022" y="212"/>
                </a:lnTo>
                <a:lnTo>
                  <a:pt x="2016" y="188"/>
                </a:lnTo>
                <a:lnTo>
                  <a:pt x="2008" y="166"/>
                </a:lnTo>
                <a:lnTo>
                  <a:pt x="1996" y="146"/>
                </a:lnTo>
                <a:lnTo>
                  <a:pt x="1984" y="126"/>
                </a:lnTo>
                <a:lnTo>
                  <a:pt x="1970" y="108"/>
                </a:lnTo>
                <a:lnTo>
                  <a:pt x="1954" y="90"/>
                </a:lnTo>
                <a:lnTo>
                  <a:pt x="1954" y="90"/>
                </a:lnTo>
                <a:lnTo>
                  <a:pt x="1936" y="74"/>
                </a:lnTo>
                <a:lnTo>
                  <a:pt x="1916" y="60"/>
                </a:lnTo>
                <a:lnTo>
                  <a:pt x="1896" y="48"/>
                </a:lnTo>
                <a:lnTo>
                  <a:pt x="1874" y="38"/>
                </a:lnTo>
                <a:lnTo>
                  <a:pt x="1850" y="30"/>
                </a:lnTo>
                <a:lnTo>
                  <a:pt x="1826" y="24"/>
                </a:lnTo>
                <a:lnTo>
                  <a:pt x="1802" y="20"/>
                </a:lnTo>
                <a:lnTo>
                  <a:pt x="1776" y="20"/>
                </a:lnTo>
                <a:lnTo>
                  <a:pt x="270" y="20"/>
                </a:lnTo>
                <a:lnTo>
                  <a:pt x="270" y="20"/>
                </a:lnTo>
                <a:lnTo>
                  <a:pt x="244" y="20"/>
                </a:lnTo>
                <a:lnTo>
                  <a:pt x="218" y="24"/>
                </a:lnTo>
                <a:lnTo>
                  <a:pt x="194" y="30"/>
                </a:lnTo>
                <a:lnTo>
                  <a:pt x="172" y="38"/>
                </a:lnTo>
                <a:lnTo>
                  <a:pt x="150" y="48"/>
                </a:lnTo>
                <a:lnTo>
                  <a:pt x="128" y="60"/>
                </a:lnTo>
                <a:lnTo>
                  <a:pt x="110" y="74"/>
                </a:lnTo>
                <a:lnTo>
                  <a:pt x="92" y="90"/>
                </a:lnTo>
                <a:lnTo>
                  <a:pt x="92" y="90"/>
                </a:lnTo>
                <a:lnTo>
                  <a:pt x="76" y="108"/>
                </a:lnTo>
                <a:lnTo>
                  <a:pt x="60" y="126"/>
                </a:lnTo>
                <a:lnTo>
                  <a:pt x="48" y="146"/>
                </a:lnTo>
                <a:lnTo>
                  <a:pt x="38" y="166"/>
                </a:lnTo>
                <a:lnTo>
                  <a:pt x="30" y="188"/>
                </a:lnTo>
                <a:lnTo>
                  <a:pt x="24" y="212"/>
                </a:lnTo>
                <a:lnTo>
                  <a:pt x="20" y="236"/>
                </a:lnTo>
                <a:lnTo>
                  <a:pt x="18" y="260"/>
                </a:lnTo>
                <a:lnTo>
                  <a:pt x="18" y="260"/>
                </a:lnTo>
                <a:lnTo>
                  <a:pt x="20" y="284"/>
                </a:lnTo>
                <a:lnTo>
                  <a:pt x="24" y="308"/>
                </a:lnTo>
                <a:lnTo>
                  <a:pt x="30" y="332"/>
                </a:lnTo>
                <a:lnTo>
                  <a:pt x="38" y="354"/>
                </a:lnTo>
                <a:lnTo>
                  <a:pt x="48" y="374"/>
                </a:lnTo>
                <a:lnTo>
                  <a:pt x="60" y="394"/>
                </a:lnTo>
                <a:lnTo>
                  <a:pt x="76" y="412"/>
                </a:lnTo>
                <a:lnTo>
                  <a:pt x="92" y="430"/>
                </a:lnTo>
                <a:lnTo>
                  <a:pt x="92" y="430"/>
                </a:lnTo>
                <a:lnTo>
                  <a:pt x="110" y="446"/>
                </a:lnTo>
                <a:lnTo>
                  <a:pt x="128" y="460"/>
                </a:lnTo>
                <a:lnTo>
                  <a:pt x="150" y="472"/>
                </a:lnTo>
                <a:lnTo>
                  <a:pt x="172" y="482"/>
                </a:lnTo>
                <a:lnTo>
                  <a:pt x="194" y="490"/>
                </a:lnTo>
                <a:lnTo>
                  <a:pt x="218" y="496"/>
                </a:lnTo>
                <a:lnTo>
                  <a:pt x="244" y="500"/>
                </a:lnTo>
                <a:lnTo>
                  <a:pt x="270" y="500"/>
                </a:lnTo>
                <a:close/>
                <a:moveTo>
                  <a:pt x="1776" y="518"/>
                </a:moveTo>
                <a:lnTo>
                  <a:pt x="270" y="518"/>
                </a:lnTo>
                <a:lnTo>
                  <a:pt x="270" y="518"/>
                </a:lnTo>
                <a:lnTo>
                  <a:pt x="242" y="518"/>
                </a:lnTo>
                <a:lnTo>
                  <a:pt x="216" y="514"/>
                </a:lnTo>
                <a:lnTo>
                  <a:pt x="190" y="508"/>
                </a:lnTo>
                <a:lnTo>
                  <a:pt x="164" y="498"/>
                </a:lnTo>
                <a:lnTo>
                  <a:pt x="140" y="488"/>
                </a:lnTo>
                <a:lnTo>
                  <a:pt x="118" y="474"/>
                </a:lnTo>
                <a:lnTo>
                  <a:pt x="98" y="460"/>
                </a:lnTo>
                <a:lnTo>
                  <a:pt x="78" y="444"/>
                </a:lnTo>
                <a:lnTo>
                  <a:pt x="78" y="444"/>
                </a:lnTo>
                <a:lnTo>
                  <a:pt x="62" y="424"/>
                </a:lnTo>
                <a:lnTo>
                  <a:pt x="46" y="404"/>
                </a:lnTo>
                <a:lnTo>
                  <a:pt x="32" y="384"/>
                </a:lnTo>
                <a:lnTo>
                  <a:pt x="20" y="360"/>
                </a:lnTo>
                <a:lnTo>
                  <a:pt x="12" y="338"/>
                </a:lnTo>
                <a:lnTo>
                  <a:pt x="4" y="312"/>
                </a:lnTo>
                <a:lnTo>
                  <a:pt x="0" y="286"/>
                </a:lnTo>
                <a:lnTo>
                  <a:pt x="0" y="260"/>
                </a:lnTo>
                <a:lnTo>
                  <a:pt x="0" y="260"/>
                </a:lnTo>
                <a:lnTo>
                  <a:pt x="0" y="234"/>
                </a:lnTo>
                <a:lnTo>
                  <a:pt x="4" y="208"/>
                </a:lnTo>
                <a:lnTo>
                  <a:pt x="12" y="182"/>
                </a:lnTo>
                <a:lnTo>
                  <a:pt x="20" y="160"/>
                </a:lnTo>
                <a:lnTo>
                  <a:pt x="32" y="136"/>
                </a:lnTo>
                <a:lnTo>
                  <a:pt x="46" y="116"/>
                </a:lnTo>
                <a:lnTo>
                  <a:pt x="62" y="96"/>
                </a:lnTo>
                <a:lnTo>
                  <a:pt x="78" y="76"/>
                </a:lnTo>
                <a:lnTo>
                  <a:pt x="78" y="76"/>
                </a:lnTo>
                <a:lnTo>
                  <a:pt x="98" y="60"/>
                </a:lnTo>
                <a:lnTo>
                  <a:pt x="118" y="46"/>
                </a:lnTo>
                <a:lnTo>
                  <a:pt x="140" y="32"/>
                </a:lnTo>
                <a:lnTo>
                  <a:pt x="164" y="22"/>
                </a:lnTo>
                <a:lnTo>
                  <a:pt x="190" y="12"/>
                </a:lnTo>
                <a:lnTo>
                  <a:pt x="216" y="6"/>
                </a:lnTo>
                <a:lnTo>
                  <a:pt x="242" y="2"/>
                </a:lnTo>
                <a:lnTo>
                  <a:pt x="270" y="0"/>
                </a:lnTo>
                <a:lnTo>
                  <a:pt x="1776" y="0"/>
                </a:lnTo>
                <a:lnTo>
                  <a:pt x="1776" y="0"/>
                </a:lnTo>
                <a:lnTo>
                  <a:pt x="1802" y="2"/>
                </a:lnTo>
                <a:lnTo>
                  <a:pt x="1830" y="6"/>
                </a:lnTo>
                <a:lnTo>
                  <a:pt x="1856" y="12"/>
                </a:lnTo>
                <a:lnTo>
                  <a:pt x="1880" y="22"/>
                </a:lnTo>
                <a:lnTo>
                  <a:pt x="1904" y="32"/>
                </a:lnTo>
                <a:lnTo>
                  <a:pt x="1926" y="46"/>
                </a:lnTo>
                <a:lnTo>
                  <a:pt x="1948" y="60"/>
                </a:lnTo>
                <a:lnTo>
                  <a:pt x="1966" y="76"/>
                </a:lnTo>
                <a:lnTo>
                  <a:pt x="1966" y="76"/>
                </a:lnTo>
                <a:lnTo>
                  <a:pt x="1984" y="96"/>
                </a:lnTo>
                <a:lnTo>
                  <a:pt x="2000" y="116"/>
                </a:lnTo>
                <a:lnTo>
                  <a:pt x="2012" y="136"/>
                </a:lnTo>
                <a:lnTo>
                  <a:pt x="2024" y="160"/>
                </a:lnTo>
                <a:lnTo>
                  <a:pt x="2034" y="182"/>
                </a:lnTo>
                <a:lnTo>
                  <a:pt x="2040" y="208"/>
                </a:lnTo>
                <a:lnTo>
                  <a:pt x="2044" y="234"/>
                </a:lnTo>
                <a:lnTo>
                  <a:pt x="2046" y="260"/>
                </a:lnTo>
                <a:lnTo>
                  <a:pt x="2046" y="260"/>
                </a:lnTo>
                <a:lnTo>
                  <a:pt x="2044" y="286"/>
                </a:lnTo>
                <a:lnTo>
                  <a:pt x="2040" y="312"/>
                </a:lnTo>
                <a:lnTo>
                  <a:pt x="2034" y="338"/>
                </a:lnTo>
                <a:lnTo>
                  <a:pt x="2024" y="360"/>
                </a:lnTo>
                <a:lnTo>
                  <a:pt x="2012" y="384"/>
                </a:lnTo>
                <a:lnTo>
                  <a:pt x="2000" y="404"/>
                </a:lnTo>
                <a:lnTo>
                  <a:pt x="1984" y="424"/>
                </a:lnTo>
                <a:lnTo>
                  <a:pt x="1966" y="444"/>
                </a:lnTo>
                <a:lnTo>
                  <a:pt x="1966" y="444"/>
                </a:lnTo>
                <a:lnTo>
                  <a:pt x="1948" y="460"/>
                </a:lnTo>
                <a:lnTo>
                  <a:pt x="1926" y="474"/>
                </a:lnTo>
                <a:lnTo>
                  <a:pt x="1904" y="488"/>
                </a:lnTo>
                <a:lnTo>
                  <a:pt x="1880" y="498"/>
                </a:lnTo>
                <a:lnTo>
                  <a:pt x="1856" y="508"/>
                </a:lnTo>
                <a:lnTo>
                  <a:pt x="1830" y="514"/>
                </a:lnTo>
                <a:lnTo>
                  <a:pt x="1802" y="518"/>
                </a:lnTo>
                <a:lnTo>
                  <a:pt x="1776" y="518"/>
                </a:lnTo>
                <a:lnTo>
                  <a:pt x="1776" y="518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D9D74C78-BEE5-473C-A3D8-72C0AE92A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52015" y="1075103"/>
            <a:ext cx="2786019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C#</a:t>
            </a:r>
            <a:r>
              <a:rPr kumimoji="0" lang="ko-KR" altLang="en-US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32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1" name="그룹 4200">
            <a:extLst>
              <a:ext uri="{FF2B5EF4-FFF2-40B4-BE49-F238E27FC236}">
                <a16:creationId xmlns:a16="http://schemas.microsoft.com/office/drawing/2014/main" id="{0E53F93F-EEFF-43DA-887D-6D92F0150C35}"/>
              </a:ext>
            </a:extLst>
          </p:cNvPr>
          <p:cNvGrpSpPr/>
          <p:nvPr/>
        </p:nvGrpSpPr>
        <p:grpSpPr>
          <a:xfrm>
            <a:off x="6407150" y="4073525"/>
            <a:ext cx="24741188" cy="8824913"/>
            <a:chOff x="6407150" y="4073525"/>
            <a:chExt cx="24741188" cy="8824913"/>
          </a:xfrm>
        </p:grpSpPr>
        <p:sp>
          <p:nvSpPr>
            <p:cNvPr id="4098" name="Freeform 33">
              <a:extLst>
                <a:ext uri="{FF2B5EF4-FFF2-40B4-BE49-F238E27FC236}">
                  <a16:creationId xmlns:a16="http://schemas.microsoft.com/office/drawing/2014/main" id="{7BC0C5FB-C432-4179-BB17-8FF1AABDCB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7150" y="4073525"/>
              <a:ext cx="24741188" cy="8824913"/>
            </a:xfrm>
            <a:custGeom>
              <a:avLst/>
              <a:gdLst>
                <a:gd name="T0" fmla="*/ 5710 w 15585"/>
                <a:gd name="T1" fmla="*/ 3845 h 5559"/>
                <a:gd name="T2" fmla="*/ 10689 w 15585"/>
                <a:gd name="T3" fmla="*/ 4227 h 5559"/>
                <a:gd name="T4" fmla="*/ 5710 w 15585"/>
                <a:gd name="T5" fmla="*/ 3497 h 5559"/>
                <a:gd name="T6" fmla="*/ 10689 w 15585"/>
                <a:gd name="T7" fmla="*/ 3114 h 5559"/>
                <a:gd name="T8" fmla="*/ 5710 w 15585"/>
                <a:gd name="T9" fmla="*/ 3497 h 5559"/>
                <a:gd name="T10" fmla="*/ 5710 w 15585"/>
                <a:gd name="T11" fmla="*/ 2450 h 5559"/>
                <a:gd name="T12" fmla="*/ 10689 w 15585"/>
                <a:gd name="T13" fmla="*/ 2834 h 5559"/>
                <a:gd name="T14" fmla="*/ 5908 w 15585"/>
                <a:gd name="T15" fmla="*/ 2162 h 5559"/>
                <a:gd name="T16" fmla="*/ 8519 w 15585"/>
                <a:gd name="T17" fmla="*/ 1298 h 5559"/>
                <a:gd name="T18" fmla="*/ 5908 w 15585"/>
                <a:gd name="T19" fmla="*/ 2162 h 5559"/>
                <a:gd name="T20" fmla="*/ 0 w 15585"/>
                <a:gd name="T21" fmla="*/ 0 h 5559"/>
                <a:gd name="T22" fmla="*/ 14679 w 15585"/>
                <a:gd name="T23" fmla="*/ 5559 h 5559"/>
                <a:gd name="T24" fmla="*/ 14725 w 15585"/>
                <a:gd name="T25" fmla="*/ 5559 h 5559"/>
                <a:gd name="T26" fmla="*/ 14817 w 15585"/>
                <a:gd name="T27" fmla="*/ 5549 h 5559"/>
                <a:gd name="T28" fmla="*/ 14905 w 15585"/>
                <a:gd name="T29" fmla="*/ 5531 h 5559"/>
                <a:gd name="T30" fmla="*/ 14991 w 15585"/>
                <a:gd name="T31" fmla="*/ 5505 h 5559"/>
                <a:gd name="T32" fmla="*/ 15071 w 15585"/>
                <a:gd name="T33" fmla="*/ 5471 h 5559"/>
                <a:gd name="T34" fmla="*/ 15149 w 15585"/>
                <a:gd name="T35" fmla="*/ 5429 h 5559"/>
                <a:gd name="T36" fmla="*/ 15221 w 15585"/>
                <a:gd name="T37" fmla="*/ 5379 h 5559"/>
                <a:gd name="T38" fmla="*/ 15287 w 15585"/>
                <a:gd name="T39" fmla="*/ 5325 h 5559"/>
                <a:gd name="T40" fmla="*/ 15349 w 15585"/>
                <a:gd name="T41" fmla="*/ 5263 h 5559"/>
                <a:gd name="T42" fmla="*/ 15405 w 15585"/>
                <a:gd name="T43" fmla="*/ 5195 h 5559"/>
                <a:gd name="T44" fmla="*/ 15453 w 15585"/>
                <a:gd name="T45" fmla="*/ 5123 h 5559"/>
                <a:gd name="T46" fmla="*/ 15495 w 15585"/>
                <a:gd name="T47" fmla="*/ 5047 h 5559"/>
                <a:gd name="T48" fmla="*/ 15529 w 15585"/>
                <a:gd name="T49" fmla="*/ 4965 h 5559"/>
                <a:gd name="T50" fmla="*/ 15557 w 15585"/>
                <a:gd name="T51" fmla="*/ 4879 h 5559"/>
                <a:gd name="T52" fmla="*/ 15575 w 15585"/>
                <a:gd name="T53" fmla="*/ 4791 h 5559"/>
                <a:gd name="T54" fmla="*/ 15583 w 15585"/>
                <a:gd name="T55" fmla="*/ 4701 h 5559"/>
                <a:gd name="T56" fmla="*/ 15585 w 15585"/>
                <a:gd name="T57" fmla="*/ 906 h 5559"/>
                <a:gd name="T58" fmla="*/ 15583 w 15585"/>
                <a:gd name="T59" fmla="*/ 858 h 5559"/>
                <a:gd name="T60" fmla="*/ 15575 w 15585"/>
                <a:gd name="T61" fmla="*/ 768 h 5559"/>
                <a:gd name="T62" fmla="*/ 15557 w 15585"/>
                <a:gd name="T63" fmla="*/ 680 h 5559"/>
                <a:gd name="T64" fmla="*/ 15529 w 15585"/>
                <a:gd name="T65" fmla="*/ 594 h 5559"/>
                <a:gd name="T66" fmla="*/ 15495 w 15585"/>
                <a:gd name="T67" fmla="*/ 512 h 5559"/>
                <a:gd name="T68" fmla="*/ 15453 w 15585"/>
                <a:gd name="T69" fmla="*/ 436 h 5559"/>
                <a:gd name="T70" fmla="*/ 15405 w 15585"/>
                <a:gd name="T71" fmla="*/ 364 h 5559"/>
                <a:gd name="T72" fmla="*/ 15349 w 15585"/>
                <a:gd name="T73" fmla="*/ 296 h 5559"/>
                <a:gd name="T74" fmla="*/ 15287 w 15585"/>
                <a:gd name="T75" fmla="*/ 234 h 5559"/>
                <a:gd name="T76" fmla="*/ 15221 w 15585"/>
                <a:gd name="T77" fmla="*/ 180 h 5559"/>
                <a:gd name="T78" fmla="*/ 15149 w 15585"/>
                <a:gd name="T79" fmla="*/ 130 h 5559"/>
                <a:gd name="T80" fmla="*/ 15071 w 15585"/>
                <a:gd name="T81" fmla="*/ 88 h 5559"/>
                <a:gd name="T82" fmla="*/ 14991 w 15585"/>
                <a:gd name="T83" fmla="*/ 54 h 5559"/>
                <a:gd name="T84" fmla="*/ 14905 w 15585"/>
                <a:gd name="T85" fmla="*/ 28 h 5559"/>
                <a:gd name="T86" fmla="*/ 14817 w 15585"/>
                <a:gd name="T87" fmla="*/ 10 h 5559"/>
                <a:gd name="T88" fmla="*/ 14725 w 15585"/>
                <a:gd name="T89" fmla="*/ 0 h 5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585" h="5559">
                  <a:moveTo>
                    <a:pt x="5710" y="4227"/>
                  </a:moveTo>
                  <a:lnTo>
                    <a:pt x="5710" y="3845"/>
                  </a:lnTo>
                  <a:lnTo>
                    <a:pt x="10689" y="3845"/>
                  </a:lnTo>
                  <a:lnTo>
                    <a:pt x="10689" y="4227"/>
                  </a:lnTo>
                  <a:lnTo>
                    <a:pt x="5710" y="4227"/>
                  </a:lnTo>
                  <a:close/>
                  <a:moveTo>
                    <a:pt x="5710" y="3497"/>
                  </a:moveTo>
                  <a:lnTo>
                    <a:pt x="5710" y="3114"/>
                  </a:lnTo>
                  <a:lnTo>
                    <a:pt x="10689" y="3114"/>
                  </a:lnTo>
                  <a:lnTo>
                    <a:pt x="10689" y="3497"/>
                  </a:lnTo>
                  <a:lnTo>
                    <a:pt x="5710" y="3497"/>
                  </a:lnTo>
                  <a:close/>
                  <a:moveTo>
                    <a:pt x="5710" y="2834"/>
                  </a:moveTo>
                  <a:lnTo>
                    <a:pt x="5710" y="2450"/>
                  </a:lnTo>
                  <a:lnTo>
                    <a:pt x="10689" y="2450"/>
                  </a:lnTo>
                  <a:lnTo>
                    <a:pt x="10689" y="2834"/>
                  </a:lnTo>
                  <a:lnTo>
                    <a:pt x="5710" y="2834"/>
                  </a:lnTo>
                  <a:close/>
                  <a:moveTo>
                    <a:pt x="5908" y="2162"/>
                  </a:moveTo>
                  <a:lnTo>
                    <a:pt x="5908" y="1298"/>
                  </a:lnTo>
                  <a:lnTo>
                    <a:pt x="8519" y="1298"/>
                  </a:lnTo>
                  <a:lnTo>
                    <a:pt x="8519" y="2162"/>
                  </a:lnTo>
                  <a:lnTo>
                    <a:pt x="5908" y="2162"/>
                  </a:lnTo>
                  <a:close/>
                  <a:moveTo>
                    <a:pt x="14679" y="0"/>
                  </a:moveTo>
                  <a:lnTo>
                    <a:pt x="0" y="0"/>
                  </a:lnTo>
                  <a:lnTo>
                    <a:pt x="0" y="5559"/>
                  </a:lnTo>
                  <a:lnTo>
                    <a:pt x="14679" y="5559"/>
                  </a:lnTo>
                  <a:lnTo>
                    <a:pt x="14679" y="5559"/>
                  </a:lnTo>
                  <a:lnTo>
                    <a:pt x="14725" y="5559"/>
                  </a:lnTo>
                  <a:lnTo>
                    <a:pt x="14771" y="5555"/>
                  </a:lnTo>
                  <a:lnTo>
                    <a:pt x="14817" y="5549"/>
                  </a:lnTo>
                  <a:lnTo>
                    <a:pt x="14861" y="5541"/>
                  </a:lnTo>
                  <a:lnTo>
                    <a:pt x="14905" y="5531"/>
                  </a:lnTo>
                  <a:lnTo>
                    <a:pt x="14949" y="5519"/>
                  </a:lnTo>
                  <a:lnTo>
                    <a:pt x="14991" y="5505"/>
                  </a:lnTo>
                  <a:lnTo>
                    <a:pt x="15031" y="5489"/>
                  </a:lnTo>
                  <a:lnTo>
                    <a:pt x="15071" y="5471"/>
                  </a:lnTo>
                  <a:lnTo>
                    <a:pt x="15111" y="5451"/>
                  </a:lnTo>
                  <a:lnTo>
                    <a:pt x="15149" y="5429"/>
                  </a:lnTo>
                  <a:lnTo>
                    <a:pt x="15185" y="5405"/>
                  </a:lnTo>
                  <a:lnTo>
                    <a:pt x="15221" y="5379"/>
                  </a:lnTo>
                  <a:lnTo>
                    <a:pt x="15255" y="5353"/>
                  </a:lnTo>
                  <a:lnTo>
                    <a:pt x="15287" y="5325"/>
                  </a:lnTo>
                  <a:lnTo>
                    <a:pt x="15319" y="5295"/>
                  </a:lnTo>
                  <a:lnTo>
                    <a:pt x="15349" y="5263"/>
                  </a:lnTo>
                  <a:lnTo>
                    <a:pt x="15377" y="5229"/>
                  </a:lnTo>
                  <a:lnTo>
                    <a:pt x="15405" y="5195"/>
                  </a:lnTo>
                  <a:lnTo>
                    <a:pt x="15431" y="5161"/>
                  </a:lnTo>
                  <a:lnTo>
                    <a:pt x="15453" y="5123"/>
                  </a:lnTo>
                  <a:lnTo>
                    <a:pt x="15475" y="5085"/>
                  </a:lnTo>
                  <a:lnTo>
                    <a:pt x="15495" y="5047"/>
                  </a:lnTo>
                  <a:lnTo>
                    <a:pt x="15513" y="5007"/>
                  </a:lnTo>
                  <a:lnTo>
                    <a:pt x="15529" y="4965"/>
                  </a:lnTo>
                  <a:lnTo>
                    <a:pt x="15545" y="4923"/>
                  </a:lnTo>
                  <a:lnTo>
                    <a:pt x="15557" y="4879"/>
                  </a:lnTo>
                  <a:lnTo>
                    <a:pt x="15567" y="4835"/>
                  </a:lnTo>
                  <a:lnTo>
                    <a:pt x="15575" y="4791"/>
                  </a:lnTo>
                  <a:lnTo>
                    <a:pt x="15581" y="4747"/>
                  </a:lnTo>
                  <a:lnTo>
                    <a:pt x="15583" y="4701"/>
                  </a:lnTo>
                  <a:lnTo>
                    <a:pt x="15585" y="4653"/>
                  </a:lnTo>
                  <a:lnTo>
                    <a:pt x="15585" y="906"/>
                  </a:lnTo>
                  <a:lnTo>
                    <a:pt x="15585" y="906"/>
                  </a:lnTo>
                  <a:lnTo>
                    <a:pt x="15583" y="858"/>
                  </a:lnTo>
                  <a:lnTo>
                    <a:pt x="15581" y="812"/>
                  </a:lnTo>
                  <a:lnTo>
                    <a:pt x="15575" y="768"/>
                  </a:lnTo>
                  <a:lnTo>
                    <a:pt x="15567" y="722"/>
                  </a:lnTo>
                  <a:lnTo>
                    <a:pt x="15557" y="680"/>
                  </a:lnTo>
                  <a:lnTo>
                    <a:pt x="15545" y="636"/>
                  </a:lnTo>
                  <a:lnTo>
                    <a:pt x="15529" y="594"/>
                  </a:lnTo>
                  <a:lnTo>
                    <a:pt x="15513" y="552"/>
                  </a:lnTo>
                  <a:lnTo>
                    <a:pt x="15495" y="512"/>
                  </a:lnTo>
                  <a:lnTo>
                    <a:pt x="15475" y="474"/>
                  </a:lnTo>
                  <a:lnTo>
                    <a:pt x="15453" y="436"/>
                  </a:lnTo>
                  <a:lnTo>
                    <a:pt x="15431" y="398"/>
                  </a:lnTo>
                  <a:lnTo>
                    <a:pt x="15405" y="364"/>
                  </a:lnTo>
                  <a:lnTo>
                    <a:pt x="15377" y="330"/>
                  </a:lnTo>
                  <a:lnTo>
                    <a:pt x="15349" y="296"/>
                  </a:lnTo>
                  <a:lnTo>
                    <a:pt x="15319" y="264"/>
                  </a:lnTo>
                  <a:lnTo>
                    <a:pt x="15287" y="234"/>
                  </a:lnTo>
                  <a:lnTo>
                    <a:pt x="15255" y="206"/>
                  </a:lnTo>
                  <a:lnTo>
                    <a:pt x="15221" y="180"/>
                  </a:lnTo>
                  <a:lnTo>
                    <a:pt x="15185" y="154"/>
                  </a:lnTo>
                  <a:lnTo>
                    <a:pt x="15149" y="130"/>
                  </a:lnTo>
                  <a:lnTo>
                    <a:pt x="15111" y="108"/>
                  </a:lnTo>
                  <a:lnTo>
                    <a:pt x="15071" y="88"/>
                  </a:lnTo>
                  <a:lnTo>
                    <a:pt x="15031" y="70"/>
                  </a:lnTo>
                  <a:lnTo>
                    <a:pt x="14991" y="54"/>
                  </a:lnTo>
                  <a:lnTo>
                    <a:pt x="14949" y="40"/>
                  </a:lnTo>
                  <a:lnTo>
                    <a:pt x="14905" y="28"/>
                  </a:lnTo>
                  <a:lnTo>
                    <a:pt x="14861" y="18"/>
                  </a:lnTo>
                  <a:lnTo>
                    <a:pt x="14817" y="10"/>
                  </a:lnTo>
                  <a:lnTo>
                    <a:pt x="14771" y="4"/>
                  </a:lnTo>
                  <a:lnTo>
                    <a:pt x="14725" y="0"/>
                  </a:lnTo>
                  <a:lnTo>
                    <a:pt x="1467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altLang="ko-KR" dirty="0"/>
            </a:p>
            <a:p>
              <a:endParaRPr lang="ko-KR" altLang="en-US" dirty="0"/>
            </a:p>
          </p:txBody>
        </p:sp>
        <p:sp>
          <p:nvSpPr>
            <p:cNvPr id="4195" name="직사각형 4194">
              <a:extLst>
                <a:ext uri="{FF2B5EF4-FFF2-40B4-BE49-F238E27FC236}">
                  <a16:creationId xmlns:a16="http://schemas.microsoft.com/office/drawing/2014/main" id="{F84B5BD5-881C-46EE-B065-C098A2F5DB77}"/>
                </a:ext>
              </a:extLst>
            </p:cNvPr>
            <p:cNvSpPr/>
            <p:nvPr/>
          </p:nvSpPr>
          <p:spPr>
            <a:xfrm>
              <a:off x="15139324" y="5721350"/>
              <a:ext cx="9398664" cy="56562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1F5F0FE-259D-4812-AF88-43714B22B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17650"/>
            <a:ext cx="28297188" cy="53975"/>
          </a:xfrm>
          <a:prstGeom prst="rect">
            <a:avLst/>
          </a:prstGeom>
          <a:solidFill>
            <a:srgbClr val="9E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Rectangle 35">
            <a:extLst>
              <a:ext uri="{FF2B5EF4-FFF2-40B4-BE49-F238E27FC236}">
                <a16:creationId xmlns:a16="http://schemas.microsoft.com/office/drawing/2014/main" id="{B710A04F-FE94-4C03-8F96-15080E01D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1775" y="9017000"/>
            <a:ext cx="7904163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2" name="Rectangle 37">
            <a:extLst>
              <a:ext uri="{FF2B5EF4-FFF2-40B4-BE49-F238E27FC236}">
                <a16:creationId xmlns:a16="http://schemas.microsoft.com/office/drawing/2014/main" id="{1264EBEF-FF56-4EF8-8CAD-3D7DE698C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86100" y="6134100"/>
            <a:ext cx="414496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3" name="Freeform 38">
            <a:extLst>
              <a:ext uri="{FF2B5EF4-FFF2-40B4-BE49-F238E27FC236}">
                <a16:creationId xmlns:a16="http://schemas.microsoft.com/office/drawing/2014/main" id="{37C929A9-86B0-497C-81DA-EA745AB0D20B}"/>
              </a:ext>
            </a:extLst>
          </p:cNvPr>
          <p:cNvSpPr>
            <a:spLocks/>
          </p:cNvSpPr>
          <p:nvPr/>
        </p:nvSpPr>
        <p:spPr bwMode="auto">
          <a:xfrm>
            <a:off x="6407150" y="4073525"/>
            <a:ext cx="24741188" cy="8824913"/>
          </a:xfrm>
          <a:custGeom>
            <a:avLst/>
            <a:gdLst>
              <a:gd name="T0" fmla="*/ 0 w 15585"/>
              <a:gd name="T1" fmla="*/ 0 h 5559"/>
              <a:gd name="T2" fmla="*/ 14679 w 15585"/>
              <a:gd name="T3" fmla="*/ 5559 h 5559"/>
              <a:gd name="T4" fmla="*/ 14725 w 15585"/>
              <a:gd name="T5" fmla="*/ 5559 h 5559"/>
              <a:gd name="T6" fmla="*/ 14817 w 15585"/>
              <a:gd name="T7" fmla="*/ 5549 h 5559"/>
              <a:gd name="T8" fmla="*/ 14905 w 15585"/>
              <a:gd name="T9" fmla="*/ 5531 h 5559"/>
              <a:gd name="T10" fmla="*/ 14991 w 15585"/>
              <a:gd name="T11" fmla="*/ 5505 h 5559"/>
              <a:gd name="T12" fmla="*/ 15071 w 15585"/>
              <a:gd name="T13" fmla="*/ 5471 h 5559"/>
              <a:gd name="T14" fmla="*/ 15149 w 15585"/>
              <a:gd name="T15" fmla="*/ 5429 h 5559"/>
              <a:gd name="T16" fmla="*/ 15221 w 15585"/>
              <a:gd name="T17" fmla="*/ 5379 h 5559"/>
              <a:gd name="T18" fmla="*/ 15287 w 15585"/>
              <a:gd name="T19" fmla="*/ 5325 h 5559"/>
              <a:gd name="T20" fmla="*/ 15349 w 15585"/>
              <a:gd name="T21" fmla="*/ 5263 h 5559"/>
              <a:gd name="T22" fmla="*/ 15405 w 15585"/>
              <a:gd name="T23" fmla="*/ 5195 h 5559"/>
              <a:gd name="T24" fmla="*/ 15453 w 15585"/>
              <a:gd name="T25" fmla="*/ 5123 h 5559"/>
              <a:gd name="T26" fmla="*/ 15495 w 15585"/>
              <a:gd name="T27" fmla="*/ 5047 h 5559"/>
              <a:gd name="T28" fmla="*/ 15529 w 15585"/>
              <a:gd name="T29" fmla="*/ 4965 h 5559"/>
              <a:gd name="T30" fmla="*/ 15557 w 15585"/>
              <a:gd name="T31" fmla="*/ 4879 h 5559"/>
              <a:gd name="T32" fmla="*/ 15575 w 15585"/>
              <a:gd name="T33" fmla="*/ 4791 h 5559"/>
              <a:gd name="T34" fmla="*/ 15583 w 15585"/>
              <a:gd name="T35" fmla="*/ 4701 h 5559"/>
              <a:gd name="T36" fmla="*/ 15585 w 15585"/>
              <a:gd name="T37" fmla="*/ 906 h 5559"/>
              <a:gd name="T38" fmla="*/ 15583 w 15585"/>
              <a:gd name="T39" fmla="*/ 858 h 5559"/>
              <a:gd name="T40" fmla="*/ 15575 w 15585"/>
              <a:gd name="T41" fmla="*/ 768 h 5559"/>
              <a:gd name="T42" fmla="*/ 15557 w 15585"/>
              <a:gd name="T43" fmla="*/ 680 h 5559"/>
              <a:gd name="T44" fmla="*/ 15529 w 15585"/>
              <a:gd name="T45" fmla="*/ 594 h 5559"/>
              <a:gd name="T46" fmla="*/ 15495 w 15585"/>
              <a:gd name="T47" fmla="*/ 512 h 5559"/>
              <a:gd name="T48" fmla="*/ 15453 w 15585"/>
              <a:gd name="T49" fmla="*/ 436 h 5559"/>
              <a:gd name="T50" fmla="*/ 15405 w 15585"/>
              <a:gd name="T51" fmla="*/ 364 h 5559"/>
              <a:gd name="T52" fmla="*/ 15349 w 15585"/>
              <a:gd name="T53" fmla="*/ 296 h 5559"/>
              <a:gd name="T54" fmla="*/ 15287 w 15585"/>
              <a:gd name="T55" fmla="*/ 234 h 5559"/>
              <a:gd name="T56" fmla="*/ 15221 w 15585"/>
              <a:gd name="T57" fmla="*/ 180 h 5559"/>
              <a:gd name="T58" fmla="*/ 15149 w 15585"/>
              <a:gd name="T59" fmla="*/ 130 h 5559"/>
              <a:gd name="T60" fmla="*/ 15071 w 15585"/>
              <a:gd name="T61" fmla="*/ 88 h 5559"/>
              <a:gd name="T62" fmla="*/ 14991 w 15585"/>
              <a:gd name="T63" fmla="*/ 54 h 5559"/>
              <a:gd name="T64" fmla="*/ 14905 w 15585"/>
              <a:gd name="T65" fmla="*/ 28 h 5559"/>
              <a:gd name="T66" fmla="*/ 14817 w 15585"/>
              <a:gd name="T67" fmla="*/ 10 h 5559"/>
              <a:gd name="T68" fmla="*/ 14725 w 15585"/>
              <a:gd name="T69" fmla="*/ 0 h 5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585" h="5559">
                <a:moveTo>
                  <a:pt x="14679" y="0"/>
                </a:moveTo>
                <a:lnTo>
                  <a:pt x="0" y="0"/>
                </a:lnTo>
                <a:lnTo>
                  <a:pt x="0" y="5559"/>
                </a:lnTo>
                <a:lnTo>
                  <a:pt x="14679" y="5559"/>
                </a:lnTo>
                <a:lnTo>
                  <a:pt x="14679" y="5559"/>
                </a:lnTo>
                <a:lnTo>
                  <a:pt x="14725" y="5559"/>
                </a:lnTo>
                <a:lnTo>
                  <a:pt x="14771" y="5555"/>
                </a:lnTo>
                <a:lnTo>
                  <a:pt x="14817" y="5549"/>
                </a:lnTo>
                <a:lnTo>
                  <a:pt x="14861" y="5541"/>
                </a:lnTo>
                <a:lnTo>
                  <a:pt x="14905" y="5531"/>
                </a:lnTo>
                <a:lnTo>
                  <a:pt x="14949" y="5519"/>
                </a:lnTo>
                <a:lnTo>
                  <a:pt x="14991" y="5505"/>
                </a:lnTo>
                <a:lnTo>
                  <a:pt x="15031" y="5489"/>
                </a:lnTo>
                <a:lnTo>
                  <a:pt x="15071" y="5471"/>
                </a:lnTo>
                <a:lnTo>
                  <a:pt x="15111" y="5451"/>
                </a:lnTo>
                <a:lnTo>
                  <a:pt x="15149" y="5429"/>
                </a:lnTo>
                <a:lnTo>
                  <a:pt x="15185" y="5405"/>
                </a:lnTo>
                <a:lnTo>
                  <a:pt x="15221" y="5379"/>
                </a:lnTo>
                <a:lnTo>
                  <a:pt x="15255" y="5353"/>
                </a:lnTo>
                <a:lnTo>
                  <a:pt x="15287" y="5325"/>
                </a:lnTo>
                <a:lnTo>
                  <a:pt x="15319" y="5295"/>
                </a:lnTo>
                <a:lnTo>
                  <a:pt x="15349" y="5263"/>
                </a:lnTo>
                <a:lnTo>
                  <a:pt x="15377" y="5229"/>
                </a:lnTo>
                <a:lnTo>
                  <a:pt x="15405" y="5195"/>
                </a:lnTo>
                <a:lnTo>
                  <a:pt x="15431" y="5161"/>
                </a:lnTo>
                <a:lnTo>
                  <a:pt x="15453" y="5123"/>
                </a:lnTo>
                <a:lnTo>
                  <a:pt x="15475" y="5085"/>
                </a:lnTo>
                <a:lnTo>
                  <a:pt x="15495" y="5047"/>
                </a:lnTo>
                <a:lnTo>
                  <a:pt x="15513" y="5007"/>
                </a:lnTo>
                <a:lnTo>
                  <a:pt x="15529" y="4965"/>
                </a:lnTo>
                <a:lnTo>
                  <a:pt x="15545" y="4923"/>
                </a:lnTo>
                <a:lnTo>
                  <a:pt x="15557" y="4879"/>
                </a:lnTo>
                <a:lnTo>
                  <a:pt x="15567" y="4835"/>
                </a:lnTo>
                <a:lnTo>
                  <a:pt x="15575" y="4791"/>
                </a:lnTo>
                <a:lnTo>
                  <a:pt x="15581" y="4747"/>
                </a:lnTo>
                <a:lnTo>
                  <a:pt x="15583" y="4701"/>
                </a:lnTo>
                <a:lnTo>
                  <a:pt x="15585" y="4653"/>
                </a:lnTo>
                <a:lnTo>
                  <a:pt x="15585" y="906"/>
                </a:lnTo>
                <a:lnTo>
                  <a:pt x="15585" y="906"/>
                </a:lnTo>
                <a:lnTo>
                  <a:pt x="15583" y="858"/>
                </a:lnTo>
                <a:lnTo>
                  <a:pt x="15581" y="812"/>
                </a:lnTo>
                <a:lnTo>
                  <a:pt x="15575" y="768"/>
                </a:lnTo>
                <a:lnTo>
                  <a:pt x="15567" y="722"/>
                </a:lnTo>
                <a:lnTo>
                  <a:pt x="15557" y="680"/>
                </a:lnTo>
                <a:lnTo>
                  <a:pt x="15545" y="636"/>
                </a:lnTo>
                <a:lnTo>
                  <a:pt x="15529" y="594"/>
                </a:lnTo>
                <a:lnTo>
                  <a:pt x="15513" y="552"/>
                </a:lnTo>
                <a:lnTo>
                  <a:pt x="15495" y="512"/>
                </a:lnTo>
                <a:lnTo>
                  <a:pt x="15475" y="474"/>
                </a:lnTo>
                <a:lnTo>
                  <a:pt x="15453" y="436"/>
                </a:lnTo>
                <a:lnTo>
                  <a:pt x="15431" y="398"/>
                </a:lnTo>
                <a:lnTo>
                  <a:pt x="15405" y="364"/>
                </a:lnTo>
                <a:lnTo>
                  <a:pt x="15377" y="330"/>
                </a:lnTo>
                <a:lnTo>
                  <a:pt x="15349" y="296"/>
                </a:lnTo>
                <a:lnTo>
                  <a:pt x="15319" y="264"/>
                </a:lnTo>
                <a:lnTo>
                  <a:pt x="15287" y="234"/>
                </a:lnTo>
                <a:lnTo>
                  <a:pt x="15255" y="206"/>
                </a:lnTo>
                <a:lnTo>
                  <a:pt x="15221" y="180"/>
                </a:lnTo>
                <a:lnTo>
                  <a:pt x="15185" y="154"/>
                </a:lnTo>
                <a:lnTo>
                  <a:pt x="15149" y="130"/>
                </a:lnTo>
                <a:lnTo>
                  <a:pt x="15111" y="108"/>
                </a:lnTo>
                <a:lnTo>
                  <a:pt x="15071" y="88"/>
                </a:lnTo>
                <a:lnTo>
                  <a:pt x="15031" y="70"/>
                </a:lnTo>
                <a:lnTo>
                  <a:pt x="14991" y="54"/>
                </a:lnTo>
                <a:lnTo>
                  <a:pt x="14949" y="40"/>
                </a:lnTo>
                <a:lnTo>
                  <a:pt x="14905" y="28"/>
                </a:lnTo>
                <a:lnTo>
                  <a:pt x="14861" y="18"/>
                </a:lnTo>
                <a:lnTo>
                  <a:pt x="14817" y="10"/>
                </a:lnTo>
                <a:lnTo>
                  <a:pt x="14771" y="4"/>
                </a:lnTo>
                <a:lnTo>
                  <a:pt x="14725" y="0"/>
                </a:lnTo>
                <a:lnTo>
                  <a:pt x="1467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4" name="Freeform 43">
            <a:extLst>
              <a:ext uri="{FF2B5EF4-FFF2-40B4-BE49-F238E27FC236}">
                <a16:creationId xmlns:a16="http://schemas.microsoft.com/office/drawing/2014/main" id="{D5715C18-007D-4697-B562-23680BF5C3AC}"/>
              </a:ext>
            </a:extLst>
          </p:cNvPr>
          <p:cNvSpPr>
            <a:spLocks/>
          </p:cNvSpPr>
          <p:nvPr/>
        </p:nvSpPr>
        <p:spPr bwMode="auto">
          <a:xfrm>
            <a:off x="1076325" y="5416550"/>
            <a:ext cx="12757150" cy="10888663"/>
          </a:xfrm>
          <a:custGeom>
            <a:avLst/>
            <a:gdLst>
              <a:gd name="T0" fmla="*/ 920 w 8036"/>
              <a:gd name="T1" fmla="*/ 0 h 6859"/>
              <a:gd name="T2" fmla="*/ 780 w 8036"/>
              <a:gd name="T3" fmla="*/ 10 h 6859"/>
              <a:gd name="T4" fmla="*/ 646 w 8036"/>
              <a:gd name="T5" fmla="*/ 40 h 6859"/>
              <a:gd name="T6" fmla="*/ 522 w 8036"/>
              <a:gd name="T7" fmla="*/ 90 h 6859"/>
              <a:gd name="T8" fmla="*/ 406 w 8036"/>
              <a:gd name="T9" fmla="*/ 156 h 6859"/>
              <a:gd name="T10" fmla="*/ 302 w 8036"/>
              <a:gd name="T11" fmla="*/ 238 h 6859"/>
              <a:gd name="T12" fmla="*/ 210 w 8036"/>
              <a:gd name="T13" fmla="*/ 334 h 6859"/>
              <a:gd name="T14" fmla="*/ 134 w 8036"/>
              <a:gd name="T15" fmla="*/ 442 h 6859"/>
              <a:gd name="T16" fmla="*/ 72 w 8036"/>
              <a:gd name="T17" fmla="*/ 560 h 6859"/>
              <a:gd name="T18" fmla="*/ 30 w 8036"/>
              <a:gd name="T19" fmla="*/ 688 h 6859"/>
              <a:gd name="T20" fmla="*/ 6 w 8036"/>
              <a:gd name="T21" fmla="*/ 824 h 6859"/>
              <a:gd name="T22" fmla="*/ 0 w 8036"/>
              <a:gd name="T23" fmla="*/ 4283 h 6859"/>
              <a:gd name="T24" fmla="*/ 6 w 8036"/>
              <a:gd name="T25" fmla="*/ 4377 h 6859"/>
              <a:gd name="T26" fmla="*/ 30 w 8036"/>
              <a:gd name="T27" fmla="*/ 4513 h 6859"/>
              <a:gd name="T28" fmla="*/ 72 w 8036"/>
              <a:gd name="T29" fmla="*/ 4641 h 6859"/>
              <a:gd name="T30" fmla="*/ 134 w 8036"/>
              <a:gd name="T31" fmla="*/ 4759 h 6859"/>
              <a:gd name="T32" fmla="*/ 210 w 8036"/>
              <a:gd name="T33" fmla="*/ 4867 h 6859"/>
              <a:gd name="T34" fmla="*/ 302 w 8036"/>
              <a:gd name="T35" fmla="*/ 4963 h 6859"/>
              <a:gd name="T36" fmla="*/ 406 w 8036"/>
              <a:gd name="T37" fmla="*/ 5045 h 6859"/>
              <a:gd name="T38" fmla="*/ 522 w 8036"/>
              <a:gd name="T39" fmla="*/ 5111 h 6859"/>
              <a:gd name="T40" fmla="*/ 646 w 8036"/>
              <a:gd name="T41" fmla="*/ 5161 h 6859"/>
              <a:gd name="T42" fmla="*/ 780 w 8036"/>
              <a:gd name="T43" fmla="*/ 5191 h 6859"/>
              <a:gd name="T44" fmla="*/ 920 w 8036"/>
              <a:gd name="T45" fmla="*/ 5203 h 6859"/>
              <a:gd name="T46" fmla="*/ 5290 w 8036"/>
              <a:gd name="T47" fmla="*/ 5203 h 6859"/>
              <a:gd name="T48" fmla="*/ 7164 w 8036"/>
              <a:gd name="T49" fmla="*/ 5201 h 6859"/>
              <a:gd name="T50" fmla="*/ 7302 w 8036"/>
              <a:gd name="T51" fmla="*/ 5183 h 6859"/>
              <a:gd name="T52" fmla="*/ 7432 w 8036"/>
              <a:gd name="T53" fmla="*/ 5147 h 6859"/>
              <a:gd name="T54" fmla="*/ 7554 w 8036"/>
              <a:gd name="T55" fmla="*/ 5091 h 6859"/>
              <a:gd name="T56" fmla="*/ 7666 w 8036"/>
              <a:gd name="T57" fmla="*/ 5019 h 6859"/>
              <a:gd name="T58" fmla="*/ 7766 w 8036"/>
              <a:gd name="T59" fmla="*/ 4933 h 6859"/>
              <a:gd name="T60" fmla="*/ 7852 w 8036"/>
              <a:gd name="T61" fmla="*/ 4833 h 6859"/>
              <a:gd name="T62" fmla="*/ 7924 w 8036"/>
              <a:gd name="T63" fmla="*/ 4721 h 6859"/>
              <a:gd name="T64" fmla="*/ 7980 w 8036"/>
              <a:gd name="T65" fmla="*/ 4599 h 6859"/>
              <a:gd name="T66" fmla="*/ 8016 w 8036"/>
              <a:gd name="T67" fmla="*/ 4469 h 6859"/>
              <a:gd name="T68" fmla="*/ 8034 w 8036"/>
              <a:gd name="T69" fmla="*/ 4331 h 6859"/>
              <a:gd name="T70" fmla="*/ 8036 w 8036"/>
              <a:gd name="T71" fmla="*/ 918 h 6859"/>
              <a:gd name="T72" fmla="*/ 8024 w 8036"/>
              <a:gd name="T73" fmla="*/ 778 h 6859"/>
              <a:gd name="T74" fmla="*/ 7994 w 8036"/>
              <a:gd name="T75" fmla="*/ 646 h 6859"/>
              <a:gd name="T76" fmla="*/ 7944 w 8036"/>
              <a:gd name="T77" fmla="*/ 520 h 6859"/>
              <a:gd name="T78" fmla="*/ 7878 w 8036"/>
              <a:gd name="T79" fmla="*/ 404 h 6859"/>
              <a:gd name="T80" fmla="*/ 7796 w 8036"/>
              <a:gd name="T81" fmla="*/ 300 h 6859"/>
              <a:gd name="T82" fmla="*/ 7700 w 8036"/>
              <a:gd name="T83" fmla="*/ 210 h 6859"/>
              <a:gd name="T84" fmla="*/ 7592 w 8036"/>
              <a:gd name="T85" fmla="*/ 132 h 6859"/>
              <a:gd name="T86" fmla="*/ 7474 w 8036"/>
              <a:gd name="T87" fmla="*/ 72 h 6859"/>
              <a:gd name="T88" fmla="*/ 7346 w 8036"/>
              <a:gd name="T89" fmla="*/ 28 h 6859"/>
              <a:gd name="T90" fmla="*/ 7210 w 8036"/>
              <a:gd name="T91" fmla="*/ 4 h 6859"/>
              <a:gd name="T92" fmla="*/ 7116 w 8036"/>
              <a:gd name="T93" fmla="*/ 0 h 6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036" h="6859">
                <a:moveTo>
                  <a:pt x="7116" y="0"/>
                </a:moveTo>
                <a:lnTo>
                  <a:pt x="920" y="0"/>
                </a:lnTo>
                <a:lnTo>
                  <a:pt x="920" y="0"/>
                </a:lnTo>
                <a:lnTo>
                  <a:pt x="872" y="0"/>
                </a:lnTo>
                <a:lnTo>
                  <a:pt x="826" y="4"/>
                </a:lnTo>
                <a:lnTo>
                  <a:pt x="780" y="10"/>
                </a:lnTo>
                <a:lnTo>
                  <a:pt x="734" y="18"/>
                </a:lnTo>
                <a:lnTo>
                  <a:pt x="690" y="28"/>
                </a:lnTo>
                <a:lnTo>
                  <a:pt x="646" y="40"/>
                </a:lnTo>
                <a:lnTo>
                  <a:pt x="604" y="56"/>
                </a:lnTo>
                <a:lnTo>
                  <a:pt x="562" y="72"/>
                </a:lnTo>
                <a:lnTo>
                  <a:pt x="522" y="90"/>
                </a:lnTo>
                <a:lnTo>
                  <a:pt x="482" y="110"/>
                </a:lnTo>
                <a:lnTo>
                  <a:pt x="444" y="132"/>
                </a:lnTo>
                <a:lnTo>
                  <a:pt x="406" y="156"/>
                </a:lnTo>
                <a:lnTo>
                  <a:pt x="370" y="182"/>
                </a:lnTo>
                <a:lnTo>
                  <a:pt x="336" y="210"/>
                </a:lnTo>
                <a:lnTo>
                  <a:pt x="302" y="238"/>
                </a:lnTo>
                <a:lnTo>
                  <a:pt x="270" y="268"/>
                </a:lnTo>
                <a:lnTo>
                  <a:pt x="240" y="300"/>
                </a:lnTo>
                <a:lnTo>
                  <a:pt x="210" y="334"/>
                </a:lnTo>
                <a:lnTo>
                  <a:pt x="184" y="368"/>
                </a:lnTo>
                <a:lnTo>
                  <a:pt x="158" y="404"/>
                </a:lnTo>
                <a:lnTo>
                  <a:pt x="134" y="442"/>
                </a:lnTo>
                <a:lnTo>
                  <a:pt x="112" y="480"/>
                </a:lnTo>
                <a:lnTo>
                  <a:pt x="92" y="520"/>
                </a:lnTo>
                <a:lnTo>
                  <a:pt x="72" y="560"/>
                </a:lnTo>
                <a:lnTo>
                  <a:pt x="56" y="602"/>
                </a:lnTo>
                <a:lnTo>
                  <a:pt x="42" y="646"/>
                </a:lnTo>
                <a:lnTo>
                  <a:pt x="30" y="688"/>
                </a:lnTo>
                <a:lnTo>
                  <a:pt x="20" y="734"/>
                </a:lnTo>
                <a:lnTo>
                  <a:pt x="12" y="778"/>
                </a:lnTo>
                <a:lnTo>
                  <a:pt x="6" y="824"/>
                </a:lnTo>
                <a:lnTo>
                  <a:pt x="2" y="872"/>
                </a:lnTo>
                <a:lnTo>
                  <a:pt x="0" y="918"/>
                </a:lnTo>
                <a:lnTo>
                  <a:pt x="0" y="4283"/>
                </a:lnTo>
                <a:lnTo>
                  <a:pt x="0" y="4283"/>
                </a:lnTo>
                <a:lnTo>
                  <a:pt x="2" y="4331"/>
                </a:lnTo>
                <a:lnTo>
                  <a:pt x="6" y="4377"/>
                </a:lnTo>
                <a:lnTo>
                  <a:pt x="12" y="4423"/>
                </a:lnTo>
                <a:lnTo>
                  <a:pt x="20" y="4469"/>
                </a:lnTo>
                <a:lnTo>
                  <a:pt x="30" y="4513"/>
                </a:lnTo>
                <a:lnTo>
                  <a:pt x="42" y="4557"/>
                </a:lnTo>
                <a:lnTo>
                  <a:pt x="56" y="4599"/>
                </a:lnTo>
                <a:lnTo>
                  <a:pt x="72" y="4641"/>
                </a:lnTo>
                <a:lnTo>
                  <a:pt x="92" y="4681"/>
                </a:lnTo>
                <a:lnTo>
                  <a:pt x="112" y="4721"/>
                </a:lnTo>
                <a:lnTo>
                  <a:pt x="134" y="4759"/>
                </a:lnTo>
                <a:lnTo>
                  <a:pt x="158" y="4797"/>
                </a:lnTo>
                <a:lnTo>
                  <a:pt x="184" y="4833"/>
                </a:lnTo>
                <a:lnTo>
                  <a:pt x="210" y="4867"/>
                </a:lnTo>
                <a:lnTo>
                  <a:pt x="240" y="4901"/>
                </a:lnTo>
                <a:lnTo>
                  <a:pt x="270" y="4933"/>
                </a:lnTo>
                <a:lnTo>
                  <a:pt x="302" y="4963"/>
                </a:lnTo>
                <a:lnTo>
                  <a:pt x="336" y="4993"/>
                </a:lnTo>
                <a:lnTo>
                  <a:pt x="370" y="5019"/>
                </a:lnTo>
                <a:lnTo>
                  <a:pt x="406" y="5045"/>
                </a:lnTo>
                <a:lnTo>
                  <a:pt x="444" y="5069"/>
                </a:lnTo>
                <a:lnTo>
                  <a:pt x="482" y="5091"/>
                </a:lnTo>
                <a:lnTo>
                  <a:pt x="522" y="5111"/>
                </a:lnTo>
                <a:lnTo>
                  <a:pt x="562" y="5129"/>
                </a:lnTo>
                <a:lnTo>
                  <a:pt x="604" y="5147"/>
                </a:lnTo>
                <a:lnTo>
                  <a:pt x="646" y="5161"/>
                </a:lnTo>
                <a:lnTo>
                  <a:pt x="690" y="5173"/>
                </a:lnTo>
                <a:lnTo>
                  <a:pt x="734" y="5183"/>
                </a:lnTo>
                <a:lnTo>
                  <a:pt x="780" y="5191"/>
                </a:lnTo>
                <a:lnTo>
                  <a:pt x="826" y="5197"/>
                </a:lnTo>
                <a:lnTo>
                  <a:pt x="872" y="5201"/>
                </a:lnTo>
                <a:lnTo>
                  <a:pt x="920" y="5203"/>
                </a:lnTo>
                <a:lnTo>
                  <a:pt x="3632" y="5203"/>
                </a:lnTo>
                <a:lnTo>
                  <a:pt x="5290" y="6859"/>
                </a:lnTo>
                <a:lnTo>
                  <a:pt x="5290" y="5203"/>
                </a:lnTo>
                <a:lnTo>
                  <a:pt x="7116" y="5203"/>
                </a:lnTo>
                <a:lnTo>
                  <a:pt x="7116" y="5203"/>
                </a:lnTo>
                <a:lnTo>
                  <a:pt x="7164" y="5201"/>
                </a:lnTo>
                <a:lnTo>
                  <a:pt x="7210" y="5197"/>
                </a:lnTo>
                <a:lnTo>
                  <a:pt x="7256" y="5191"/>
                </a:lnTo>
                <a:lnTo>
                  <a:pt x="7302" y="5183"/>
                </a:lnTo>
                <a:lnTo>
                  <a:pt x="7346" y="5173"/>
                </a:lnTo>
                <a:lnTo>
                  <a:pt x="7390" y="5161"/>
                </a:lnTo>
                <a:lnTo>
                  <a:pt x="7432" y="5147"/>
                </a:lnTo>
                <a:lnTo>
                  <a:pt x="7474" y="5129"/>
                </a:lnTo>
                <a:lnTo>
                  <a:pt x="7514" y="5111"/>
                </a:lnTo>
                <a:lnTo>
                  <a:pt x="7554" y="5091"/>
                </a:lnTo>
                <a:lnTo>
                  <a:pt x="7592" y="5069"/>
                </a:lnTo>
                <a:lnTo>
                  <a:pt x="7630" y="5045"/>
                </a:lnTo>
                <a:lnTo>
                  <a:pt x="7666" y="5019"/>
                </a:lnTo>
                <a:lnTo>
                  <a:pt x="7700" y="4993"/>
                </a:lnTo>
                <a:lnTo>
                  <a:pt x="7734" y="4963"/>
                </a:lnTo>
                <a:lnTo>
                  <a:pt x="7766" y="4933"/>
                </a:lnTo>
                <a:lnTo>
                  <a:pt x="7796" y="4901"/>
                </a:lnTo>
                <a:lnTo>
                  <a:pt x="7826" y="4867"/>
                </a:lnTo>
                <a:lnTo>
                  <a:pt x="7852" y="4833"/>
                </a:lnTo>
                <a:lnTo>
                  <a:pt x="7878" y="4797"/>
                </a:lnTo>
                <a:lnTo>
                  <a:pt x="7902" y="4759"/>
                </a:lnTo>
                <a:lnTo>
                  <a:pt x="7924" y="4721"/>
                </a:lnTo>
                <a:lnTo>
                  <a:pt x="7944" y="4681"/>
                </a:lnTo>
                <a:lnTo>
                  <a:pt x="7964" y="4641"/>
                </a:lnTo>
                <a:lnTo>
                  <a:pt x="7980" y="4599"/>
                </a:lnTo>
                <a:lnTo>
                  <a:pt x="7994" y="4557"/>
                </a:lnTo>
                <a:lnTo>
                  <a:pt x="8006" y="4513"/>
                </a:lnTo>
                <a:lnTo>
                  <a:pt x="8016" y="4469"/>
                </a:lnTo>
                <a:lnTo>
                  <a:pt x="8024" y="4423"/>
                </a:lnTo>
                <a:lnTo>
                  <a:pt x="8030" y="4377"/>
                </a:lnTo>
                <a:lnTo>
                  <a:pt x="8034" y="4331"/>
                </a:lnTo>
                <a:lnTo>
                  <a:pt x="8036" y="4283"/>
                </a:lnTo>
                <a:lnTo>
                  <a:pt x="8036" y="918"/>
                </a:lnTo>
                <a:lnTo>
                  <a:pt x="8036" y="918"/>
                </a:lnTo>
                <a:lnTo>
                  <a:pt x="8034" y="872"/>
                </a:lnTo>
                <a:lnTo>
                  <a:pt x="8030" y="824"/>
                </a:lnTo>
                <a:lnTo>
                  <a:pt x="8024" y="778"/>
                </a:lnTo>
                <a:lnTo>
                  <a:pt x="8016" y="734"/>
                </a:lnTo>
                <a:lnTo>
                  <a:pt x="8006" y="688"/>
                </a:lnTo>
                <a:lnTo>
                  <a:pt x="7994" y="646"/>
                </a:lnTo>
                <a:lnTo>
                  <a:pt x="7980" y="602"/>
                </a:lnTo>
                <a:lnTo>
                  <a:pt x="7964" y="560"/>
                </a:lnTo>
                <a:lnTo>
                  <a:pt x="7944" y="520"/>
                </a:lnTo>
                <a:lnTo>
                  <a:pt x="7924" y="480"/>
                </a:lnTo>
                <a:lnTo>
                  <a:pt x="7902" y="442"/>
                </a:lnTo>
                <a:lnTo>
                  <a:pt x="7878" y="404"/>
                </a:lnTo>
                <a:lnTo>
                  <a:pt x="7852" y="368"/>
                </a:lnTo>
                <a:lnTo>
                  <a:pt x="7826" y="334"/>
                </a:lnTo>
                <a:lnTo>
                  <a:pt x="7796" y="300"/>
                </a:lnTo>
                <a:lnTo>
                  <a:pt x="7766" y="268"/>
                </a:lnTo>
                <a:lnTo>
                  <a:pt x="7734" y="238"/>
                </a:lnTo>
                <a:lnTo>
                  <a:pt x="7700" y="210"/>
                </a:lnTo>
                <a:lnTo>
                  <a:pt x="7666" y="182"/>
                </a:lnTo>
                <a:lnTo>
                  <a:pt x="7630" y="156"/>
                </a:lnTo>
                <a:lnTo>
                  <a:pt x="7592" y="132"/>
                </a:lnTo>
                <a:lnTo>
                  <a:pt x="7554" y="110"/>
                </a:lnTo>
                <a:lnTo>
                  <a:pt x="7514" y="90"/>
                </a:lnTo>
                <a:lnTo>
                  <a:pt x="7474" y="72"/>
                </a:lnTo>
                <a:lnTo>
                  <a:pt x="7432" y="56"/>
                </a:lnTo>
                <a:lnTo>
                  <a:pt x="7390" y="40"/>
                </a:lnTo>
                <a:lnTo>
                  <a:pt x="7346" y="28"/>
                </a:lnTo>
                <a:lnTo>
                  <a:pt x="7302" y="18"/>
                </a:lnTo>
                <a:lnTo>
                  <a:pt x="7256" y="10"/>
                </a:lnTo>
                <a:lnTo>
                  <a:pt x="7210" y="4"/>
                </a:lnTo>
                <a:lnTo>
                  <a:pt x="7164" y="0"/>
                </a:lnTo>
                <a:lnTo>
                  <a:pt x="7116" y="0"/>
                </a:lnTo>
                <a:lnTo>
                  <a:pt x="7116" y="0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5" name="Freeform 44">
            <a:extLst>
              <a:ext uri="{FF2B5EF4-FFF2-40B4-BE49-F238E27FC236}">
                <a16:creationId xmlns:a16="http://schemas.microsoft.com/office/drawing/2014/main" id="{D398915A-440D-4561-AFBC-9E6EB4DCB6D7}"/>
              </a:ext>
            </a:extLst>
          </p:cNvPr>
          <p:cNvSpPr>
            <a:spLocks/>
          </p:cNvSpPr>
          <p:nvPr/>
        </p:nvSpPr>
        <p:spPr bwMode="auto">
          <a:xfrm>
            <a:off x="1076325" y="5416550"/>
            <a:ext cx="6842125" cy="2470150"/>
          </a:xfrm>
          <a:custGeom>
            <a:avLst/>
            <a:gdLst>
              <a:gd name="T0" fmla="*/ 3390 w 4310"/>
              <a:gd name="T1" fmla="*/ 1556 h 1556"/>
              <a:gd name="T2" fmla="*/ 3484 w 4310"/>
              <a:gd name="T3" fmla="*/ 1550 h 1556"/>
              <a:gd name="T4" fmla="*/ 3576 w 4310"/>
              <a:gd name="T5" fmla="*/ 1536 h 1556"/>
              <a:gd name="T6" fmla="*/ 3664 w 4310"/>
              <a:gd name="T7" fmla="*/ 1514 h 1556"/>
              <a:gd name="T8" fmla="*/ 3748 w 4310"/>
              <a:gd name="T9" fmla="*/ 1484 h 1556"/>
              <a:gd name="T10" fmla="*/ 3828 w 4310"/>
              <a:gd name="T11" fmla="*/ 1444 h 1556"/>
              <a:gd name="T12" fmla="*/ 3904 w 4310"/>
              <a:gd name="T13" fmla="*/ 1398 h 1556"/>
              <a:gd name="T14" fmla="*/ 3976 w 4310"/>
              <a:gd name="T15" fmla="*/ 1346 h 1556"/>
              <a:gd name="T16" fmla="*/ 4040 w 4310"/>
              <a:gd name="T17" fmla="*/ 1286 h 1556"/>
              <a:gd name="T18" fmla="*/ 4100 w 4310"/>
              <a:gd name="T19" fmla="*/ 1220 h 1556"/>
              <a:gd name="T20" fmla="*/ 4152 w 4310"/>
              <a:gd name="T21" fmla="*/ 1150 h 1556"/>
              <a:gd name="T22" fmla="*/ 4198 w 4310"/>
              <a:gd name="T23" fmla="*/ 1074 h 1556"/>
              <a:gd name="T24" fmla="*/ 4238 w 4310"/>
              <a:gd name="T25" fmla="*/ 994 h 1556"/>
              <a:gd name="T26" fmla="*/ 4268 w 4310"/>
              <a:gd name="T27" fmla="*/ 910 h 1556"/>
              <a:gd name="T28" fmla="*/ 4292 w 4310"/>
              <a:gd name="T29" fmla="*/ 822 h 1556"/>
              <a:gd name="T30" fmla="*/ 4306 w 4310"/>
              <a:gd name="T31" fmla="*/ 730 h 1556"/>
              <a:gd name="T32" fmla="*/ 4310 w 4310"/>
              <a:gd name="T33" fmla="*/ 636 h 1556"/>
              <a:gd name="T34" fmla="*/ 920 w 4310"/>
              <a:gd name="T35" fmla="*/ 0 h 1556"/>
              <a:gd name="T36" fmla="*/ 872 w 4310"/>
              <a:gd name="T37" fmla="*/ 0 h 1556"/>
              <a:gd name="T38" fmla="*/ 780 w 4310"/>
              <a:gd name="T39" fmla="*/ 10 h 1556"/>
              <a:gd name="T40" fmla="*/ 690 w 4310"/>
              <a:gd name="T41" fmla="*/ 28 h 1556"/>
              <a:gd name="T42" fmla="*/ 604 w 4310"/>
              <a:gd name="T43" fmla="*/ 56 h 1556"/>
              <a:gd name="T44" fmla="*/ 522 w 4310"/>
              <a:gd name="T45" fmla="*/ 90 h 1556"/>
              <a:gd name="T46" fmla="*/ 444 w 4310"/>
              <a:gd name="T47" fmla="*/ 132 h 1556"/>
              <a:gd name="T48" fmla="*/ 370 w 4310"/>
              <a:gd name="T49" fmla="*/ 182 h 1556"/>
              <a:gd name="T50" fmla="*/ 302 w 4310"/>
              <a:gd name="T51" fmla="*/ 238 h 1556"/>
              <a:gd name="T52" fmla="*/ 240 w 4310"/>
              <a:gd name="T53" fmla="*/ 300 h 1556"/>
              <a:gd name="T54" fmla="*/ 184 w 4310"/>
              <a:gd name="T55" fmla="*/ 368 h 1556"/>
              <a:gd name="T56" fmla="*/ 134 w 4310"/>
              <a:gd name="T57" fmla="*/ 442 h 1556"/>
              <a:gd name="T58" fmla="*/ 92 w 4310"/>
              <a:gd name="T59" fmla="*/ 520 h 1556"/>
              <a:gd name="T60" fmla="*/ 56 w 4310"/>
              <a:gd name="T61" fmla="*/ 602 h 1556"/>
              <a:gd name="T62" fmla="*/ 30 w 4310"/>
              <a:gd name="T63" fmla="*/ 688 h 1556"/>
              <a:gd name="T64" fmla="*/ 12 w 4310"/>
              <a:gd name="T65" fmla="*/ 778 h 1556"/>
              <a:gd name="T66" fmla="*/ 2 w 4310"/>
              <a:gd name="T67" fmla="*/ 872 h 1556"/>
              <a:gd name="T68" fmla="*/ 0 w 4310"/>
              <a:gd name="T69" fmla="*/ 1556 h 1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310" h="1556">
                <a:moveTo>
                  <a:pt x="3390" y="1556"/>
                </a:moveTo>
                <a:lnTo>
                  <a:pt x="3390" y="1556"/>
                </a:lnTo>
                <a:lnTo>
                  <a:pt x="3438" y="1554"/>
                </a:lnTo>
                <a:lnTo>
                  <a:pt x="3484" y="1550"/>
                </a:lnTo>
                <a:lnTo>
                  <a:pt x="3530" y="1544"/>
                </a:lnTo>
                <a:lnTo>
                  <a:pt x="3576" y="1536"/>
                </a:lnTo>
                <a:lnTo>
                  <a:pt x="3620" y="1526"/>
                </a:lnTo>
                <a:lnTo>
                  <a:pt x="3664" y="1514"/>
                </a:lnTo>
                <a:lnTo>
                  <a:pt x="3706" y="1500"/>
                </a:lnTo>
                <a:lnTo>
                  <a:pt x="3748" y="1484"/>
                </a:lnTo>
                <a:lnTo>
                  <a:pt x="3790" y="1464"/>
                </a:lnTo>
                <a:lnTo>
                  <a:pt x="3828" y="1444"/>
                </a:lnTo>
                <a:lnTo>
                  <a:pt x="3868" y="1422"/>
                </a:lnTo>
                <a:lnTo>
                  <a:pt x="3904" y="1398"/>
                </a:lnTo>
                <a:lnTo>
                  <a:pt x="3940" y="1372"/>
                </a:lnTo>
                <a:lnTo>
                  <a:pt x="3976" y="1346"/>
                </a:lnTo>
                <a:lnTo>
                  <a:pt x="4008" y="1316"/>
                </a:lnTo>
                <a:lnTo>
                  <a:pt x="4040" y="1286"/>
                </a:lnTo>
                <a:lnTo>
                  <a:pt x="4072" y="1254"/>
                </a:lnTo>
                <a:lnTo>
                  <a:pt x="4100" y="1220"/>
                </a:lnTo>
                <a:lnTo>
                  <a:pt x="4128" y="1186"/>
                </a:lnTo>
                <a:lnTo>
                  <a:pt x="4152" y="1150"/>
                </a:lnTo>
                <a:lnTo>
                  <a:pt x="4176" y="1112"/>
                </a:lnTo>
                <a:lnTo>
                  <a:pt x="4198" y="1074"/>
                </a:lnTo>
                <a:lnTo>
                  <a:pt x="4220" y="1034"/>
                </a:lnTo>
                <a:lnTo>
                  <a:pt x="4238" y="994"/>
                </a:lnTo>
                <a:lnTo>
                  <a:pt x="4254" y="952"/>
                </a:lnTo>
                <a:lnTo>
                  <a:pt x="4268" y="910"/>
                </a:lnTo>
                <a:lnTo>
                  <a:pt x="4280" y="866"/>
                </a:lnTo>
                <a:lnTo>
                  <a:pt x="4292" y="822"/>
                </a:lnTo>
                <a:lnTo>
                  <a:pt x="4300" y="776"/>
                </a:lnTo>
                <a:lnTo>
                  <a:pt x="4306" y="730"/>
                </a:lnTo>
                <a:lnTo>
                  <a:pt x="4308" y="684"/>
                </a:lnTo>
                <a:lnTo>
                  <a:pt x="4310" y="636"/>
                </a:lnTo>
                <a:lnTo>
                  <a:pt x="4310" y="0"/>
                </a:lnTo>
                <a:lnTo>
                  <a:pt x="920" y="0"/>
                </a:lnTo>
                <a:lnTo>
                  <a:pt x="920" y="0"/>
                </a:lnTo>
                <a:lnTo>
                  <a:pt x="872" y="0"/>
                </a:lnTo>
                <a:lnTo>
                  <a:pt x="826" y="4"/>
                </a:lnTo>
                <a:lnTo>
                  <a:pt x="780" y="10"/>
                </a:lnTo>
                <a:lnTo>
                  <a:pt x="734" y="18"/>
                </a:lnTo>
                <a:lnTo>
                  <a:pt x="690" y="28"/>
                </a:lnTo>
                <a:lnTo>
                  <a:pt x="646" y="40"/>
                </a:lnTo>
                <a:lnTo>
                  <a:pt x="604" y="56"/>
                </a:lnTo>
                <a:lnTo>
                  <a:pt x="562" y="72"/>
                </a:lnTo>
                <a:lnTo>
                  <a:pt x="522" y="90"/>
                </a:lnTo>
                <a:lnTo>
                  <a:pt x="482" y="110"/>
                </a:lnTo>
                <a:lnTo>
                  <a:pt x="444" y="132"/>
                </a:lnTo>
                <a:lnTo>
                  <a:pt x="406" y="156"/>
                </a:lnTo>
                <a:lnTo>
                  <a:pt x="370" y="182"/>
                </a:lnTo>
                <a:lnTo>
                  <a:pt x="336" y="210"/>
                </a:lnTo>
                <a:lnTo>
                  <a:pt x="302" y="238"/>
                </a:lnTo>
                <a:lnTo>
                  <a:pt x="270" y="268"/>
                </a:lnTo>
                <a:lnTo>
                  <a:pt x="240" y="300"/>
                </a:lnTo>
                <a:lnTo>
                  <a:pt x="210" y="334"/>
                </a:lnTo>
                <a:lnTo>
                  <a:pt x="184" y="368"/>
                </a:lnTo>
                <a:lnTo>
                  <a:pt x="158" y="404"/>
                </a:lnTo>
                <a:lnTo>
                  <a:pt x="134" y="442"/>
                </a:lnTo>
                <a:lnTo>
                  <a:pt x="112" y="480"/>
                </a:lnTo>
                <a:lnTo>
                  <a:pt x="92" y="520"/>
                </a:lnTo>
                <a:lnTo>
                  <a:pt x="72" y="560"/>
                </a:lnTo>
                <a:lnTo>
                  <a:pt x="56" y="602"/>
                </a:lnTo>
                <a:lnTo>
                  <a:pt x="42" y="646"/>
                </a:lnTo>
                <a:lnTo>
                  <a:pt x="30" y="688"/>
                </a:lnTo>
                <a:lnTo>
                  <a:pt x="20" y="734"/>
                </a:lnTo>
                <a:lnTo>
                  <a:pt x="12" y="778"/>
                </a:lnTo>
                <a:lnTo>
                  <a:pt x="6" y="824"/>
                </a:lnTo>
                <a:lnTo>
                  <a:pt x="2" y="872"/>
                </a:lnTo>
                <a:lnTo>
                  <a:pt x="0" y="918"/>
                </a:lnTo>
                <a:lnTo>
                  <a:pt x="0" y="1556"/>
                </a:lnTo>
                <a:lnTo>
                  <a:pt x="3390" y="1556"/>
                </a:lnTo>
                <a:close/>
              </a:path>
            </a:pathLst>
          </a:custGeom>
          <a:solidFill>
            <a:srgbClr val="0023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12" name="Freeform 51">
            <a:extLst>
              <a:ext uri="{FF2B5EF4-FFF2-40B4-BE49-F238E27FC236}">
                <a16:creationId xmlns:a16="http://schemas.microsoft.com/office/drawing/2014/main" id="{0B9DF7EB-D8AA-4B89-ACF0-86070D6C664C}"/>
              </a:ext>
            </a:extLst>
          </p:cNvPr>
          <p:cNvSpPr>
            <a:spLocks/>
          </p:cNvSpPr>
          <p:nvPr/>
        </p:nvSpPr>
        <p:spPr bwMode="auto">
          <a:xfrm>
            <a:off x="14484350" y="14031913"/>
            <a:ext cx="2103438" cy="2105025"/>
          </a:xfrm>
          <a:custGeom>
            <a:avLst/>
            <a:gdLst>
              <a:gd name="T0" fmla="*/ 1325 w 1325"/>
              <a:gd name="T1" fmla="*/ 1032 h 1326"/>
              <a:gd name="T2" fmla="*/ 1319 w 1325"/>
              <a:gd name="T3" fmla="*/ 1092 h 1326"/>
              <a:gd name="T4" fmla="*/ 1301 w 1325"/>
              <a:gd name="T5" fmla="*/ 1146 h 1326"/>
              <a:gd name="T6" fmla="*/ 1275 w 1325"/>
              <a:gd name="T7" fmla="*/ 1196 h 1326"/>
              <a:gd name="T8" fmla="*/ 1239 w 1325"/>
              <a:gd name="T9" fmla="*/ 1240 h 1326"/>
              <a:gd name="T10" fmla="*/ 1195 w 1325"/>
              <a:gd name="T11" fmla="*/ 1276 h 1326"/>
              <a:gd name="T12" fmla="*/ 1146 w 1325"/>
              <a:gd name="T13" fmla="*/ 1302 h 1326"/>
              <a:gd name="T14" fmla="*/ 1092 w 1325"/>
              <a:gd name="T15" fmla="*/ 1320 h 1326"/>
              <a:gd name="T16" fmla="*/ 1032 w 1325"/>
              <a:gd name="T17" fmla="*/ 1326 h 1326"/>
              <a:gd name="T18" fmla="*/ 292 w 1325"/>
              <a:gd name="T19" fmla="*/ 1326 h 1326"/>
              <a:gd name="T20" fmla="*/ 234 w 1325"/>
              <a:gd name="T21" fmla="*/ 1320 h 1326"/>
              <a:gd name="T22" fmla="*/ 178 w 1325"/>
              <a:gd name="T23" fmla="*/ 1302 h 1326"/>
              <a:gd name="T24" fmla="*/ 130 w 1325"/>
              <a:gd name="T25" fmla="*/ 1276 h 1326"/>
              <a:gd name="T26" fmla="*/ 86 w 1325"/>
              <a:gd name="T27" fmla="*/ 1240 h 1326"/>
              <a:gd name="T28" fmla="*/ 50 w 1325"/>
              <a:gd name="T29" fmla="*/ 1196 h 1326"/>
              <a:gd name="T30" fmla="*/ 22 w 1325"/>
              <a:gd name="T31" fmla="*/ 1146 h 1326"/>
              <a:gd name="T32" fmla="*/ 6 w 1325"/>
              <a:gd name="T33" fmla="*/ 1092 h 1326"/>
              <a:gd name="T34" fmla="*/ 0 w 1325"/>
              <a:gd name="T35" fmla="*/ 1032 h 1326"/>
              <a:gd name="T36" fmla="*/ 0 w 1325"/>
              <a:gd name="T37" fmla="*/ 292 h 1326"/>
              <a:gd name="T38" fmla="*/ 6 w 1325"/>
              <a:gd name="T39" fmla="*/ 234 h 1326"/>
              <a:gd name="T40" fmla="*/ 22 w 1325"/>
              <a:gd name="T41" fmla="*/ 178 h 1326"/>
              <a:gd name="T42" fmla="*/ 50 w 1325"/>
              <a:gd name="T43" fmla="*/ 130 h 1326"/>
              <a:gd name="T44" fmla="*/ 86 w 1325"/>
              <a:gd name="T45" fmla="*/ 86 h 1326"/>
              <a:gd name="T46" fmla="*/ 130 w 1325"/>
              <a:gd name="T47" fmla="*/ 50 h 1326"/>
              <a:gd name="T48" fmla="*/ 178 w 1325"/>
              <a:gd name="T49" fmla="*/ 22 h 1326"/>
              <a:gd name="T50" fmla="*/ 234 w 1325"/>
              <a:gd name="T51" fmla="*/ 6 h 1326"/>
              <a:gd name="T52" fmla="*/ 292 w 1325"/>
              <a:gd name="T53" fmla="*/ 0 h 1326"/>
              <a:gd name="T54" fmla="*/ 1032 w 1325"/>
              <a:gd name="T55" fmla="*/ 0 h 1326"/>
              <a:gd name="T56" fmla="*/ 1092 w 1325"/>
              <a:gd name="T57" fmla="*/ 6 h 1326"/>
              <a:gd name="T58" fmla="*/ 1146 w 1325"/>
              <a:gd name="T59" fmla="*/ 22 h 1326"/>
              <a:gd name="T60" fmla="*/ 1195 w 1325"/>
              <a:gd name="T61" fmla="*/ 50 h 1326"/>
              <a:gd name="T62" fmla="*/ 1239 w 1325"/>
              <a:gd name="T63" fmla="*/ 86 h 1326"/>
              <a:gd name="T64" fmla="*/ 1275 w 1325"/>
              <a:gd name="T65" fmla="*/ 130 h 1326"/>
              <a:gd name="T66" fmla="*/ 1301 w 1325"/>
              <a:gd name="T67" fmla="*/ 178 h 1326"/>
              <a:gd name="T68" fmla="*/ 1319 w 1325"/>
              <a:gd name="T69" fmla="*/ 234 h 1326"/>
              <a:gd name="T70" fmla="*/ 1325 w 1325"/>
              <a:gd name="T71" fmla="*/ 292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25" h="1326">
                <a:moveTo>
                  <a:pt x="1325" y="1032"/>
                </a:moveTo>
                <a:lnTo>
                  <a:pt x="1325" y="1032"/>
                </a:lnTo>
                <a:lnTo>
                  <a:pt x="1323" y="1062"/>
                </a:lnTo>
                <a:lnTo>
                  <a:pt x="1319" y="1092"/>
                </a:lnTo>
                <a:lnTo>
                  <a:pt x="1311" y="1120"/>
                </a:lnTo>
                <a:lnTo>
                  <a:pt x="1301" y="1146"/>
                </a:lnTo>
                <a:lnTo>
                  <a:pt x="1289" y="1172"/>
                </a:lnTo>
                <a:lnTo>
                  <a:pt x="1275" y="1196"/>
                </a:lnTo>
                <a:lnTo>
                  <a:pt x="1257" y="1218"/>
                </a:lnTo>
                <a:lnTo>
                  <a:pt x="1239" y="1240"/>
                </a:lnTo>
                <a:lnTo>
                  <a:pt x="1217" y="1258"/>
                </a:lnTo>
                <a:lnTo>
                  <a:pt x="1195" y="1276"/>
                </a:lnTo>
                <a:lnTo>
                  <a:pt x="1172" y="1290"/>
                </a:lnTo>
                <a:lnTo>
                  <a:pt x="1146" y="1302"/>
                </a:lnTo>
                <a:lnTo>
                  <a:pt x="1120" y="1312"/>
                </a:lnTo>
                <a:lnTo>
                  <a:pt x="1092" y="1320"/>
                </a:lnTo>
                <a:lnTo>
                  <a:pt x="1062" y="1324"/>
                </a:lnTo>
                <a:lnTo>
                  <a:pt x="1032" y="1326"/>
                </a:lnTo>
                <a:lnTo>
                  <a:pt x="292" y="1326"/>
                </a:lnTo>
                <a:lnTo>
                  <a:pt x="292" y="1326"/>
                </a:lnTo>
                <a:lnTo>
                  <a:pt x="262" y="1324"/>
                </a:lnTo>
                <a:lnTo>
                  <a:pt x="234" y="1320"/>
                </a:lnTo>
                <a:lnTo>
                  <a:pt x="206" y="1312"/>
                </a:lnTo>
                <a:lnTo>
                  <a:pt x="178" y="1302"/>
                </a:lnTo>
                <a:lnTo>
                  <a:pt x="154" y="1290"/>
                </a:lnTo>
                <a:lnTo>
                  <a:pt x="130" y="1276"/>
                </a:lnTo>
                <a:lnTo>
                  <a:pt x="106" y="1258"/>
                </a:lnTo>
                <a:lnTo>
                  <a:pt x="86" y="1240"/>
                </a:lnTo>
                <a:lnTo>
                  <a:pt x="66" y="1218"/>
                </a:lnTo>
                <a:lnTo>
                  <a:pt x="50" y="1196"/>
                </a:lnTo>
                <a:lnTo>
                  <a:pt x="36" y="1172"/>
                </a:lnTo>
                <a:lnTo>
                  <a:pt x="22" y="1146"/>
                </a:lnTo>
                <a:lnTo>
                  <a:pt x="14" y="1120"/>
                </a:lnTo>
                <a:lnTo>
                  <a:pt x="6" y="1092"/>
                </a:lnTo>
                <a:lnTo>
                  <a:pt x="2" y="1062"/>
                </a:lnTo>
                <a:lnTo>
                  <a:pt x="0" y="1032"/>
                </a:lnTo>
                <a:lnTo>
                  <a:pt x="0" y="292"/>
                </a:lnTo>
                <a:lnTo>
                  <a:pt x="0" y="292"/>
                </a:lnTo>
                <a:lnTo>
                  <a:pt x="2" y="262"/>
                </a:lnTo>
                <a:lnTo>
                  <a:pt x="6" y="234"/>
                </a:lnTo>
                <a:lnTo>
                  <a:pt x="14" y="206"/>
                </a:lnTo>
                <a:lnTo>
                  <a:pt x="22" y="178"/>
                </a:lnTo>
                <a:lnTo>
                  <a:pt x="36" y="154"/>
                </a:lnTo>
                <a:lnTo>
                  <a:pt x="50" y="130"/>
                </a:lnTo>
                <a:lnTo>
                  <a:pt x="66" y="106"/>
                </a:lnTo>
                <a:lnTo>
                  <a:pt x="86" y="86"/>
                </a:lnTo>
                <a:lnTo>
                  <a:pt x="106" y="66"/>
                </a:lnTo>
                <a:lnTo>
                  <a:pt x="130" y="50"/>
                </a:lnTo>
                <a:lnTo>
                  <a:pt x="154" y="36"/>
                </a:lnTo>
                <a:lnTo>
                  <a:pt x="178" y="22"/>
                </a:lnTo>
                <a:lnTo>
                  <a:pt x="206" y="14"/>
                </a:lnTo>
                <a:lnTo>
                  <a:pt x="234" y="6"/>
                </a:lnTo>
                <a:lnTo>
                  <a:pt x="262" y="2"/>
                </a:lnTo>
                <a:lnTo>
                  <a:pt x="292" y="0"/>
                </a:lnTo>
                <a:lnTo>
                  <a:pt x="1032" y="0"/>
                </a:lnTo>
                <a:lnTo>
                  <a:pt x="1032" y="0"/>
                </a:lnTo>
                <a:lnTo>
                  <a:pt x="1062" y="2"/>
                </a:lnTo>
                <a:lnTo>
                  <a:pt x="1092" y="6"/>
                </a:lnTo>
                <a:lnTo>
                  <a:pt x="1120" y="14"/>
                </a:lnTo>
                <a:lnTo>
                  <a:pt x="1146" y="22"/>
                </a:lnTo>
                <a:lnTo>
                  <a:pt x="1172" y="36"/>
                </a:lnTo>
                <a:lnTo>
                  <a:pt x="1195" y="50"/>
                </a:lnTo>
                <a:lnTo>
                  <a:pt x="1217" y="66"/>
                </a:lnTo>
                <a:lnTo>
                  <a:pt x="1239" y="86"/>
                </a:lnTo>
                <a:lnTo>
                  <a:pt x="1257" y="106"/>
                </a:lnTo>
                <a:lnTo>
                  <a:pt x="1275" y="130"/>
                </a:lnTo>
                <a:lnTo>
                  <a:pt x="1289" y="154"/>
                </a:lnTo>
                <a:lnTo>
                  <a:pt x="1301" y="178"/>
                </a:lnTo>
                <a:lnTo>
                  <a:pt x="1311" y="206"/>
                </a:lnTo>
                <a:lnTo>
                  <a:pt x="1319" y="234"/>
                </a:lnTo>
                <a:lnTo>
                  <a:pt x="1323" y="262"/>
                </a:lnTo>
                <a:lnTo>
                  <a:pt x="1325" y="292"/>
                </a:lnTo>
                <a:lnTo>
                  <a:pt x="1325" y="1032"/>
                </a:lnTo>
                <a:close/>
              </a:path>
            </a:pathLst>
          </a:custGeom>
          <a:solidFill>
            <a:srgbClr val="0039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00" name="그룹 4199">
            <a:extLst>
              <a:ext uri="{FF2B5EF4-FFF2-40B4-BE49-F238E27FC236}">
                <a16:creationId xmlns:a16="http://schemas.microsoft.com/office/drawing/2014/main" id="{1A0D3C1A-D04F-4BC8-9F91-EABD5B8857B8}"/>
              </a:ext>
            </a:extLst>
          </p:cNvPr>
          <p:cNvGrpSpPr/>
          <p:nvPr/>
        </p:nvGrpSpPr>
        <p:grpSpPr>
          <a:xfrm>
            <a:off x="14966950" y="14441488"/>
            <a:ext cx="1139825" cy="1285875"/>
            <a:chOff x="14966950" y="14441488"/>
            <a:chExt cx="1139825" cy="1285875"/>
          </a:xfrm>
        </p:grpSpPr>
        <p:sp>
          <p:nvSpPr>
            <p:cNvPr id="4113" name="Freeform 52">
              <a:extLst>
                <a:ext uri="{FF2B5EF4-FFF2-40B4-BE49-F238E27FC236}">
                  <a16:creationId xmlns:a16="http://schemas.microsoft.com/office/drawing/2014/main" id="{E7ACDC0E-50C3-4840-9354-A337855AD5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79675" y="14647863"/>
              <a:ext cx="714375" cy="784225"/>
            </a:xfrm>
            <a:custGeom>
              <a:avLst/>
              <a:gdLst>
                <a:gd name="T0" fmla="*/ 376 w 450"/>
                <a:gd name="T1" fmla="*/ 54 h 494"/>
                <a:gd name="T2" fmla="*/ 316 w 450"/>
                <a:gd name="T3" fmla="*/ 18 h 494"/>
                <a:gd name="T4" fmla="*/ 248 w 450"/>
                <a:gd name="T5" fmla="*/ 0 h 494"/>
                <a:gd name="T6" fmla="*/ 200 w 450"/>
                <a:gd name="T7" fmla="*/ 0 h 494"/>
                <a:gd name="T8" fmla="*/ 132 w 450"/>
                <a:gd name="T9" fmla="*/ 18 h 494"/>
                <a:gd name="T10" fmla="*/ 74 w 450"/>
                <a:gd name="T11" fmla="*/ 54 h 494"/>
                <a:gd name="T12" fmla="*/ 44 w 450"/>
                <a:gd name="T13" fmla="*/ 86 h 494"/>
                <a:gd name="T14" fmla="*/ 12 w 450"/>
                <a:gd name="T15" fmla="*/ 146 h 494"/>
                <a:gd name="T16" fmla="*/ 0 w 450"/>
                <a:gd name="T17" fmla="*/ 212 h 494"/>
                <a:gd name="T18" fmla="*/ 4 w 450"/>
                <a:gd name="T19" fmla="*/ 260 h 494"/>
                <a:gd name="T20" fmla="*/ 28 w 450"/>
                <a:gd name="T21" fmla="*/ 326 h 494"/>
                <a:gd name="T22" fmla="*/ 76 w 450"/>
                <a:gd name="T23" fmla="*/ 392 h 494"/>
                <a:gd name="T24" fmla="*/ 110 w 450"/>
                <a:gd name="T25" fmla="*/ 436 h 494"/>
                <a:gd name="T26" fmla="*/ 124 w 450"/>
                <a:gd name="T27" fmla="*/ 470 h 494"/>
                <a:gd name="T28" fmla="*/ 126 w 450"/>
                <a:gd name="T29" fmla="*/ 486 h 494"/>
                <a:gd name="T30" fmla="*/ 138 w 450"/>
                <a:gd name="T31" fmla="*/ 494 h 494"/>
                <a:gd name="T32" fmla="*/ 316 w 450"/>
                <a:gd name="T33" fmla="*/ 494 h 494"/>
                <a:gd name="T34" fmla="*/ 324 w 450"/>
                <a:gd name="T35" fmla="*/ 482 h 494"/>
                <a:gd name="T36" fmla="*/ 328 w 450"/>
                <a:gd name="T37" fmla="*/ 458 h 494"/>
                <a:gd name="T38" fmla="*/ 354 w 450"/>
                <a:gd name="T39" fmla="*/ 414 h 494"/>
                <a:gd name="T40" fmla="*/ 398 w 450"/>
                <a:gd name="T41" fmla="*/ 362 h 494"/>
                <a:gd name="T42" fmla="*/ 432 w 450"/>
                <a:gd name="T43" fmla="*/ 306 h 494"/>
                <a:gd name="T44" fmla="*/ 450 w 450"/>
                <a:gd name="T45" fmla="*/ 234 h 494"/>
                <a:gd name="T46" fmla="*/ 448 w 450"/>
                <a:gd name="T47" fmla="*/ 188 h 494"/>
                <a:gd name="T48" fmla="*/ 430 w 450"/>
                <a:gd name="T49" fmla="*/ 124 h 494"/>
                <a:gd name="T50" fmla="*/ 392 w 450"/>
                <a:gd name="T51" fmla="*/ 70 h 494"/>
                <a:gd name="T52" fmla="*/ 422 w 450"/>
                <a:gd name="T53" fmla="*/ 234 h 494"/>
                <a:gd name="T54" fmla="*/ 406 w 450"/>
                <a:gd name="T55" fmla="*/ 296 h 494"/>
                <a:gd name="T56" fmla="*/ 376 w 450"/>
                <a:gd name="T57" fmla="*/ 346 h 494"/>
                <a:gd name="T58" fmla="*/ 334 w 450"/>
                <a:gd name="T59" fmla="*/ 396 h 494"/>
                <a:gd name="T60" fmla="*/ 306 w 450"/>
                <a:gd name="T61" fmla="*/ 442 h 494"/>
                <a:gd name="T62" fmla="*/ 152 w 450"/>
                <a:gd name="T63" fmla="*/ 468 h 494"/>
                <a:gd name="T64" fmla="*/ 144 w 450"/>
                <a:gd name="T65" fmla="*/ 442 h 494"/>
                <a:gd name="T66" fmla="*/ 116 w 450"/>
                <a:gd name="T67" fmla="*/ 396 h 494"/>
                <a:gd name="T68" fmla="*/ 74 w 450"/>
                <a:gd name="T69" fmla="*/ 346 h 494"/>
                <a:gd name="T70" fmla="*/ 42 w 450"/>
                <a:gd name="T71" fmla="*/ 296 h 494"/>
                <a:gd name="T72" fmla="*/ 26 w 450"/>
                <a:gd name="T73" fmla="*/ 234 h 494"/>
                <a:gd name="T74" fmla="*/ 28 w 450"/>
                <a:gd name="T75" fmla="*/ 192 h 494"/>
                <a:gd name="T76" fmla="*/ 44 w 450"/>
                <a:gd name="T77" fmla="*/ 136 h 494"/>
                <a:gd name="T78" fmla="*/ 76 w 450"/>
                <a:gd name="T79" fmla="*/ 88 h 494"/>
                <a:gd name="T80" fmla="*/ 108 w 450"/>
                <a:gd name="T81" fmla="*/ 62 h 494"/>
                <a:gd name="T82" fmla="*/ 162 w 450"/>
                <a:gd name="T83" fmla="*/ 36 h 494"/>
                <a:gd name="T84" fmla="*/ 224 w 450"/>
                <a:gd name="T85" fmla="*/ 26 h 494"/>
                <a:gd name="T86" fmla="*/ 266 w 450"/>
                <a:gd name="T87" fmla="*/ 30 h 494"/>
                <a:gd name="T88" fmla="*/ 324 w 450"/>
                <a:gd name="T89" fmla="*/ 50 h 494"/>
                <a:gd name="T90" fmla="*/ 372 w 450"/>
                <a:gd name="T91" fmla="*/ 88 h 494"/>
                <a:gd name="T92" fmla="*/ 396 w 450"/>
                <a:gd name="T93" fmla="*/ 120 h 494"/>
                <a:gd name="T94" fmla="*/ 418 w 450"/>
                <a:gd name="T95" fmla="*/ 174 h 494"/>
                <a:gd name="T96" fmla="*/ 422 w 450"/>
                <a:gd name="T97" fmla="*/ 23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0" h="494">
                  <a:moveTo>
                    <a:pt x="392" y="70"/>
                  </a:moveTo>
                  <a:lnTo>
                    <a:pt x="392" y="70"/>
                  </a:lnTo>
                  <a:lnTo>
                    <a:pt x="376" y="54"/>
                  </a:lnTo>
                  <a:lnTo>
                    <a:pt x="358" y="40"/>
                  </a:lnTo>
                  <a:lnTo>
                    <a:pt x="338" y="28"/>
                  </a:lnTo>
                  <a:lnTo>
                    <a:pt x="316" y="18"/>
                  </a:lnTo>
                  <a:lnTo>
                    <a:pt x="296" y="10"/>
                  </a:lnTo>
                  <a:lnTo>
                    <a:pt x="272" y="4"/>
                  </a:lnTo>
                  <a:lnTo>
                    <a:pt x="248" y="0"/>
                  </a:lnTo>
                  <a:lnTo>
                    <a:pt x="224" y="0"/>
                  </a:lnTo>
                  <a:lnTo>
                    <a:pt x="224" y="0"/>
                  </a:lnTo>
                  <a:lnTo>
                    <a:pt x="200" y="0"/>
                  </a:lnTo>
                  <a:lnTo>
                    <a:pt x="176" y="4"/>
                  </a:lnTo>
                  <a:lnTo>
                    <a:pt x="154" y="10"/>
                  </a:lnTo>
                  <a:lnTo>
                    <a:pt x="132" y="18"/>
                  </a:lnTo>
                  <a:lnTo>
                    <a:pt x="112" y="28"/>
                  </a:lnTo>
                  <a:lnTo>
                    <a:pt x="92" y="40"/>
                  </a:lnTo>
                  <a:lnTo>
                    <a:pt x="74" y="54"/>
                  </a:lnTo>
                  <a:lnTo>
                    <a:pt x="58" y="70"/>
                  </a:lnTo>
                  <a:lnTo>
                    <a:pt x="58" y="70"/>
                  </a:lnTo>
                  <a:lnTo>
                    <a:pt x="44" y="86"/>
                  </a:lnTo>
                  <a:lnTo>
                    <a:pt x="30" y="106"/>
                  </a:lnTo>
                  <a:lnTo>
                    <a:pt x="20" y="124"/>
                  </a:lnTo>
                  <a:lnTo>
                    <a:pt x="12" y="146"/>
                  </a:lnTo>
                  <a:lnTo>
                    <a:pt x="6" y="166"/>
                  </a:lnTo>
                  <a:lnTo>
                    <a:pt x="2" y="188"/>
                  </a:lnTo>
                  <a:lnTo>
                    <a:pt x="0" y="212"/>
                  </a:lnTo>
                  <a:lnTo>
                    <a:pt x="0" y="234"/>
                  </a:lnTo>
                  <a:lnTo>
                    <a:pt x="0" y="234"/>
                  </a:lnTo>
                  <a:lnTo>
                    <a:pt x="4" y="260"/>
                  </a:lnTo>
                  <a:lnTo>
                    <a:pt x="10" y="284"/>
                  </a:lnTo>
                  <a:lnTo>
                    <a:pt x="18" y="306"/>
                  </a:lnTo>
                  <a:lnTo>
                    <a:pt x="28" y="326"/>
                  </a:lnTo>
                  <a:lnTo>
                    <a:pt x="38" y="344"/>
                  </a:lnTo>
                  <a:lnTo>
                    <a:pt x="52" y="362"/>
                  </a:lnTo>
                  <a:lnTo>
                    <a:pt x="76" y="392"/>
                  </a:lnTo>
                  <a:lnTo>
                    <a:pt x="76" y="392"/>
                  </a:lnTo>
                  <a:lnTo>
                    <a:pt x="96" y="414"/>
                  </a:lnTo>
                  <a:lnTo>
                    <a:pt x="110" y="436"/>
                  </a:lnTo>
                  <a:lnTo>
                    <a:pt x="116" y="448"/>
                  </a:lnTo>
                  <a:lnTo>
                    <a:pt x="122" y="458"/>
                  </a:lnTo>
                  <a:lnTo>
                    <a:pt x="124" y="470"/>
                  </a:lnTo>
                  <a:lnTo>
                    <a:pt x="126" y="482"/>
                  </a:lnTo>
                  <a:lnTo>
                    <a:pt x="126" y="482"/>
                  </a:lnTo>
                  <a:lnTo>
                    <a:pt x="126" y="486"/>
                  </a:lnTo>
                  <a:lnTo>
                    <a:pt x="130" y="492"/>
                  </a:lnTo>
                  <a:lnTo>
                    <a:pt x="134" y="494"/>
                  </a:lnTo>
                  <a:lnTo>
                    <a:pt x="138" y="494"/>
                  </a:lnTo>
                  <a:lnTo>
                    <a:pt x="310" y="494"/>
                  </a:lnTo>
                  <a:lnTo>
                    <a:pt x="310" y="494"/>
                  </a:lnTo>
                  <a:lnTo>
                    <a:pt x="316" y="494"/>
                  </a:lnTo>
                  <a:lnTo>
                    <a:pt x="320" y="492"/>
                  </a:lnTo>
                  <a:lnTo>
                    <a:pt x="324" y="486"/>
                  </a:lnTo>
                  <a:lnTo>
                    <a:pt x="324" y="482"/>
                  </a:lnTo>
                  <a:lnTo>
                    <a:pt x="324" y="482"/>
                  </a:lnTo>
                  <a:lnTo>
                    <a:pt x="326" y="470"/>
                  </a:lnTo>
                  <a:lnTo>
                    <a:pt x="328" y="458"/>
                  </a:lnTo>
                  <a:lnTo>
                    <a:pt x="332" y="448"/>
                  </a:lnTo>
                  <a:lnTo>
                    <a:pt x="338" y="436"/>
                  </a:lnTo>
                  <a:lnTo>
                    <a:pt x="354" y="414"/>
                  </a:lnTo>
                  <a:lnTo>
                    <a:pt x="372" y="392"/>
                  </a:lnTo>
                  <a:lnTo>
                    <a:pt x="372" y="392"/>
                  </a:lnTo>
                  <a:lnTo>
                    <a:pt x="398" y="362"/>
                  </a:lnTo>
                  <a:lnTo>
                    <a:pt x="410" y="344"/>
                  </a:lnTo>
                  <a:lnTo>
                    <a:pt x="422" y="326"/>
                  </a:lnTo>
                  <a:lnTo>
                    <a:pt x="432" y="306"/>
                  </a:lnTo>
                  <a:lnTo>
                    <a:pt x="440" y="284"/>
                  </a:lnTo>
                  <a:lnTo>
                    <a:pt x="446" y="260"/>
                  </a:lnTo>
                  <a:lnTo>
                    <a:pt x="450" y="234"/>
                  </a:lnTo>
                  <a:lnTo>
                    <a:pt x="450" y="234"/>
                  </a:lnTo>
                  <a:lnTo>
                    <a:pt x="450" y="212"/>
                  </a:lnTo>
                  <a:lnTo>
                    <a:pt x="448" y="188"/>
                  </a:lnTo>
                  <a:lnTo>
                    <a:pt x="444" y="166"/>
                  </a:lnTo>
                  <a:lnTo>
                    <a:pt x="438" y="146"/>
                  </a:lnTo>
                  <a:lnTo>
                    <a:pt x="430" y="124"/>
                  </a:lnTo>
                  <a:lnTo>
                    <a:pt x="418" y="106"/>
                  </a:lnTo>
                  <a:lnTo>
                    <a:pt x="406" y="86"/>
                  </a:lnTo>
                  <a:lnTo>
                    <a:pt x="392" y="70"/>
                  </a:lnTo>
                  <a:lnTo>
                    <a:pt x="392" y="70"/>
                  </a:lnTo>
                  <a:close/>
                  <a:moveTo>
                    <a:pt x="422" y="234"/>
                  </a:moveTo>
                  <a:lnTo>
                    <a:pt x="422" y="234"/>
                  </a:lnTo>
                  <a:lnTo>
                    <a:pt x="420" y="256"/>
                  </a:lnTo>
                  <a:lnTo>
                    <a:pt x="414" y="276"/>
                  </a:lnTo>
                  <a:lnTo>
                    <a:pt x="406" y="296"/>
                  </a:lnTo>
                  <a:lnTo>
                    <a:pt x="398" y="314"/>
                  </a:lnTo>
                  <a:lnTo>
                    <a:pt x="388" y="330"/>
                  </a:lnTo>
                  <a:lnTo>
                    <a:pt x="376" y="346"/>
                  </a:lnTo>
                  <a:lnTo>
                    <a:pt x="352" y="374"/>
                  </a:lnTo>
                  <a:lnTo>
                    <a:pt x="352" y="374"/>
                  </a:lnTo>
                  <a:lnTo>
                    <a:pt x="334" y="396"/>
                  </a:lnTo>
                  <a:lnTo>
                    <a:pt x="318" y="420"/>
                  </a:lnTo>
                  <a:lnTo>
                    <a:pt x="310" y="430"/>
                  </a:lnTo>
                  <a:lnTo>
                    <a:pt x="306" y="442"/>
                  </a:lnTo>
                  <a:lnTo>
                    <a:pt x="302" y="456"/>
                  </a:lnTo>
                  <a:lnTo>
                    <a:pt x="298" y="468"/>
                  </a:lnTo>
                  <a:lnTo>
                    <a:pt x="152" y="468"/>
                  </a:lnTo>
                  <a:lnTo>
                    <a:pt x="152" y="468"/>
                  </a:lnTo>
                  <a:lnTo>
                    <a:pt x="148" y="456"/>
                  </a:lnTo>
                  <a:lnTo>
                    <a:pt x="144" y="442"/>
                  </a:lnTo>
                  <a:lnTo>
                    <a:pt x="138" y="430"/>
                  </a:lnTo>
                  <a:lnTo>
                    <a:pt x="132" y="420"/>
                  </a:lnTo>
                  <a:lnTo>
                    <a:pt x="116" y="396"/>
                  </a:lnTo>
                  <a:lnTo>
                    <a:pt x="98" y="374"/>
                  </a:lnTo>
                  <a:lnTo>
                    <a:pt x="98" y="374"/>
                  </a:lnTo>
                  <a:lnTo>
                    <a:pt x="74" y="346"/>
                  </a:lnTo>
                  <a:lnTo>
                    <a:pt x="62" y="330"/>
                  </a:lnTo>
                  <a:lnTo>
                    <a:pt x="52" y="314"/>
                  </a:lnTo>
                  <a:lnTo>
                    <a:pt x="42" y="296"/>
                  </a:lnTo>
                  <a:lnTo>
                    <a:pt x="36" y="276"/>
                  </a:lnTo>
                  <a:lnTo>
                    <a:pt x="30" y="256"/>
                  </a:lnTo>
                  <a:lnTo>
                    <a:pt x="26" y="234"/>
                  </a:lnTo>
                  <a:lnTo>
                    <a:pt x="26" y="234"/>
                  </a:lnTo>
                  <a:lnTo>
                    <a:pt x="26" y="212"/>
                  </a:lnTo>
                  <a:lnTo>
                    <a:pt x="28" y="192"/>
                  </a:lnTo>
                  <a:lnTo>
                    <a:pt x="32" y="174"/>
                  </a:lnTo>
                  <a:lnTo>
                    <a:pt x="38" y="154"/>
                  </a:lnTo>
                  <a:lnTo>
                    <a:pt x="44" y="136"/>
                  </a:lnTo>
                  <a:lnTo>
                    <a:pt x="54" y="120"/>
                  </a:lnTo>
                  <a:lnTo>
                    <a:pt x="64" y="102"/>
                  </a:lnTo>
                  <a:lnTo>
                    <a:pt x="76" y="88"/>
                  </a:lnTo>
                  <a:lnTo>
                    <a:pt x="76" y="88"/>
                  </a:lnTo>
                  <a:lnTo>
                    <a:pt x="92" y="74"/>
                  </a:lnTo>
                  <a:lnTo>
                    <a:pt x="108" y="62"/>
                  </a:lnTo>
                  <a:lnTo>
                    <a:pt x="124" y="50"/>
                  </a:lnTo>
                  <a:lnTo>
                    <a:pt x="144" y="42"/>
                  </a:lnTo>
                  <a:lnTo>
                    <a:pt x="162" y="36"/>
                  </a:lnTo>
                  <a:lnTo>
                    <a:pt x="182" y="30"/>
                  </a:lnTo>
                  <a:lnTo>
                    <a:pt x="204" y="28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46" y="28"/>
                  </a:lnTo>
                  <a:lnTo>
                    <a:pt x="266" y="30"/>
                  </a:lnTo>
                  <a:lnTo>
                    <a:pt x="288" y="36"/>
                  </a:lnTo>
                  <a:lnTo>
                    <a:pt x="306" y="42"/>
                  </a:lnTo>
                  <a:lnTo>
                    <a:pt x="324" y="50"/>
                  </a:lnTo>
                  <a:lnTo>
                    <a:pt x="342" y="62"/>
                  </a:lnTo>
                  <a:lnTo>
                    <a:pt x="358" y="74"/>
                  </a:lnTo>
                  <a:lnTo>
                    <a:pt x="372" y="88"/>
                  </a:lnTo>
                  <a:lnTo>
                    <a:pt x="372" y="88"/>
                  </a:lnTo>
                  <a:lnTo>
                    <a:pt x="384" y="102"/>
                  </a:lnTo>
                  <a:lnTo>
                    <a:pt x="396" y="120"/>
                  </a:lnTo>
                  <a:lnTo>
                    <a:pt x="404" y="136"/>
                  </a:lnTo>
                  <a:lnTo>
                    <a:pt x="412" y="154"/>
                  </a:lnTo>
                  <a:lnTo>
                    <a:pt x="418" y="174"/>
                  </a:lnTo>
                  <a:lnTo>
                    <a:pt x="422" y="192"/>
                  </a:lnTo>
                  <a:lnTo>
                    <a:pt x="422" y="212"/>
                  </a:lnTo>
                  <a:lnTo>
                    <a:pt x="422" y="234"/>
                  </a:lnTo>
                  <a:lnTo>
                    <a:pt x="422" y="2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4" name="Freeform 53">
              <a:extLst>
                <a:ext uri="{FF2B5EF4-FFF2-40B4-BE49-F238E27FC236}">
                  <a16:creationId xmlns:a16="http://schemas.microsoft.com/office/drawing/2014/main" id="{E9ADFA56-5E16-4F33-B058-C3C5C9CE7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9700" y="15495588"/>
              <a:ext cx="314325" cy="41275"/>
            </a:xfrm>
            <a:custGeom>
              <a:avLst/>
              <a:gdLst>
                <a:gd name="T0" fmla="*/ 184 w 198"/>
                <a:gd name="T1" fmla="*/ 0 h 26"/>
                <a:gd name="T2" fmla="*/ 12 w 198"/>
                <a:gd name="T3" fmla="*/ 0 h 26"/>
                <a:gd name="T4" fmla="*/ 12 w 198"/>
                <a:gd name="T5" fmla="*/ 0 h 26"/>
                <a:gd name="T6" fmla="*/ 8 w 198"/>
                <a:gd name="T7" fmla="*/ 0 h 26"/>
                <a:gd name="T8" fmla="*/ 4 w 198"/>
                <a:gd name="T9" fmla="*/ 4 h 26"/>
                <a:gd name="T10" fmla="*/ 0 w 198"/>
                <a:gd name="T11" fmla="*/ 8 h 26"/>
                <a:gd name="T12" fmla="*/ 0 w 198"/>
                <a:gd name="T13" fmla="*/ 12 h 26"/>
                <a:gd name="T14" fmla="*/ 0 w 198"/>
                <a:gd name="T15" fmla="*/ 12 h 26"/>
                <a:gd name="T16" fmla="*/ 0 w 198"/>
                <a:gd name="T17" fmla="*/ 18 h 26"/>
                <a:gd name="T18" fmla="*/ 4 w 198"/>
                <a:gd name="T19" fmla="*/ 22 h 26"/>
                <a:gd name="T20" fmla="*/ 8 w 198"/>
                <a:gd name="T21" fmla="*/ 26 h 26"/>
                <a:gd name="T22" fmla="*/ 12 w 198"/>
                <a:gd name="T23" fmla="*/ 26 h 26"/>
                <a:gd name="T24" fmla="*/ 184 w 198"/>
                <a:gd name="T25" fmla="*/ 26 h 26"/>
                <a:gd name="T26" fmla="*/ 184 w 198"/>
                <a:gd name="T27" fmla="*/ 26 h 26"/>
                <a:gd name="T28" fmla="*/ 190 w 198"/>
                <a:gd name="T29" fmla="*/ 26 h 26"/>
                <a:gd name="T30" fmla="*/ 194 w 198"/>
                <a:gd name="T31" fmla="*/ 22 h 26"/>
                <a:gd name="T32" fmla="*/ 198 w 198"/>
                <a:gd name="T33" fmla="*/ 18 h 26"/>
                <a:gd name="T34" fmla="*/ 198 w 198"/>
                <a:gd name="T35" fmla="*/ 12 h 26"/>
                <a:gd name="T36" fmla="*/ 198 w 198"/>
                <a:gd name="T37" fmla="*/ 12 h 26"/>
                <a:gd name="T38" fmla="*/ 198 w 198"/>
                <a:gd name="T39" fmla="*/ 8 h 26"/>
                <a:gd name="T40" fmla="*/ 194 w 198"/>
                <a:gd name="T41" fmla="*/ 4 h 26"/>
                <a:gd name="T42" fmla="*/ 190 w 198"/>
                <a:gd name="T43" fmla="*/ 0 h 26"/>
                <a:gd name="T44" fmla="*/ 184 w 198"/>
                <a:gd name="T45" fmla="*/ 0 h 26"/>
                <a:gd name="T46" fmla="*/ 184 w 198"/>
                <a:gd name="T4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6">
                  <a:moveTo>
                    <a:pt x="184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4" y="22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84" y="26"/>
                  </a:lnTo>
                  <a:lnTo>
                    <a:pt x="184" y="26"/>
                  </a:lnTo>
                  <a:lnTo>
                    <a:pt x="190" y="26"/>
                  </a:lnTo>
                  <a:lnTo>
                    <a:pt x="194" y="22"/>
                  </a:lnTo>
                  <a:lnTo>
                    <a:pt x="198" y="18"/>
                  </a:lnTo>
                  <a:lnTo>
                    <a:pt x="198" y="12"/>
                  </a:lnTo>
                  <a:lnTo>
                    <a:pt x="198" y="12"/>
                  </a:lnTo>
                  <a:lnTo>
                    <a:pt x="198" y="8"/>
                  </a:lnTo>
                  <a:lnTo>
                    <a:pt x="194" y="4"/>
                  </a:lnTo>
                  <a:lnTo>
                    <a:pt x="190" y="0"/>
                  </a:lnTo>
                  <a:lnTo>
                    <a:pt x="184" y="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5" name="Freeform 54">
              <a:extLst>
                <a:ext uri="{FF2B5EF4-FFF2-40B4-BE49-F238E27FC236}">
                  <a16:creationId xmlns:a16="http://schemas.microsoft.com/office/drawing/2014/main" id="{8C77B1F9-F363-4498-B6F7-ADFA4EE86F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79700" y="15597188"/>
              <a:ext cx="314325" cy="130175"/>
            </a:xfrm>
            <a:custGeom>
              <a:avLst/>
              <a:gdLst>
                <a:gd name="T0" fmla="*/ 184 w 198"/>
                <a:gd name="T1" fmla="*/ 0 h 82"/>
                <a:gd name="T2" fmla="*/ 12 w 198"/>
                <a:gd name="T3" fmla="*/ 0 h 82"/>
                <a:gd name="T4" fmla="*/ 12 w 198"/>
                <a:gd name="T5" fmla="*/ 0 h 82"/>
                <a:gd name="T6" fmla="*/ 8 w 198"/>
                <a:gd name="T7" fmla="*/ 2 h 82"/>
                <a:gd name="T8" fmla="*/ 4 w 198"/>
                <a:gd name="T9" fmla="*/ 4 h 82"/>
                <a:gd name="T10" fmla="*/ 0 w 198"/>
                <a:gd name="T11" fmla="*/ 8 h 82"/>
                <a:gd name="T12" fmla="*/ 0 w 198"/>
                <a:gd name="T13" fmla="*/ 14 h 82"/>
                <a:gd name="T14" fmla="*/ 0 w 198"/>
                <a:gd name="T15" fmla="*/ 14 h 82"/>
                <a:gd name="T16" fmla="*/ 0 w 198"/>
                <a:gd name="T17" fmla="*/ 18 h 82"/>
                <a:gd name="T18" fmla="*/ 4 w 198"/>
                <a:gd name="T19" fmla="*/ 24 h 82"/>
                <a:gd name="T20" fmla="*/ 8 w 198"/>
                <a:gd name="T21" fmla="*/ 26 h 82"/>
                <a:gd name="T22" fmla="*/ 12 w 198"/>
                <a:gd name="T23" fmla="*/ 28 h 82"/>
                <a:gd name="T24" fmla="*/ 38 w 198"/>
                <a:gd name="T25" fmla="*/ 28 h 82"/>
                <a:gd name="T26" fmla="*/ 38 w 198"/>
                <a:gd name="T27" fmla="*/ 28 h 82"/>
                <a:gd name="T28" fmla="*/ 42 w 198"/>
                <a:gd name="T29" fmla="*/ 40 h 82"/>
                <a:gd name="T30" fmla="*/ 46 w 198"/>
                <a:gd name="T31" fmla="*/ 50 h 82"/>
                <a:gd name="T32" fmla="*/ 52 w 198"/>
                <a:gd name="T33" fmla="*/ 60 h 82"/>
                <a:gd name="T34" fmla="*/ 58 w 198"/>
                <a:gd name="T35" fmla="*/ 68 h 82"/>
                <a:gd name="T36" fmla="*/ 66 w 198"/>
                <a:gd name="T37" fmla="*/ 74 h 82"/>
                <a:gd name="T38" fmla="*/ 76 w 198"/>
                <a:gd name="T39" fmla="*/ 78 h 82"/>
                <a:gd name="T40" fmla="*/ 86 w 198"/>
                <a:gd name="T41" fmla="*/ 80 h 82"/>
                <a:gd name="T42" fmla="*/ 98 w 198"/>
                <a:gd name="T43" fmla="*/ 82 h 82"/>
                <a:gd name="T44" fmla="*/ 98 w 198"/>
                <a:gd name="T45" fmla="*/ 82 h 82"/>
                <a:gd name="T46" fmla="*/ 110 w 198"/>
                <a:gd name="T47" fmla="*/ 80 h 82"/>
                <a:gd name="T48" fmla="*/ 122 w 198"/>
                <a:gd name="T49" fmla="*/ 78 h 82"/>
                <a:gd name="T50" fmla="*/ 130 w 198"/>
                <a:gd name="T51" fmla="*/ 74 h 82"/>
                <a:gd name="T52" fmla="*/ 140 w 198"/>
                <a:gd name="T53" fmla="*/ 68 h 82"/>
                <a:gd name="T54" fmla="*/ 146 w 198"/>
                <a:gd name="T55" fmla="*/ 60 h 82"/>
                <a:gd name="T56" fmla="*/ 152 w 198"/>
                <a:gd name="T57" fmla="*/ 50 h 82"/>
                <a:gd name="T58" fmla="*/ 156 w 198"/>
                <a:gd name="T59" fmla="*/ 40 h 82"/>
                <a:gd name="T60" fmla="*/ 158 w 198"/>
                <a:gd name="T61" fmla="*/ 28 h 82"/>
                <a:gd name="T62" fmla="*/ 184 w 198"/>
                <a:gd name="T63" fmla="*/ 28 h 82"/>
                <a:gd name="T64" fmla="*/ 184 w 198"/>
                <a:gd name="T65" fmla="*/ 28 h 82"/>
                <a:gd name="T66" fmla="*/ 190 w 198"/>
                <a:gd name="T67" fmla="*/ 26 h 82"/>
                <a:gd name="T68" fmla="*/ 194 w 198"/>
                <a:gd name="T69" fmla="*/ 24 h 82"/>
                <a:gd name="T70" fmla="*/ 198 w 198"/>
                <a:gd name="T71" fmla="*/ 18 h 82"/>
                <a:gd name="T72" fmla="*/ 198 w 198"/>
                <a:gd name="T73" fmla="*/ 14 h 82"/>
                <a:gd name="T74" fmla="*/ 198 w 198"/>
                <a:gd name="T75" fmla="*/ 14 h 82"/>
                <a:gd name="T76" fmla="*/ 198 w 198"/>
                <a:gd name="T77" fmla="*/ 8 h 82"/>
                <a:gd name="T78" fmla="*/ 194 w 198"/>
                <a:gd name="T79" fmla="*/ 4 h 82"/>
                <a:gd name="T80" fmla="*/ 190 w 198"/>
                <a:gd name="T81" fmla="*/ 2 h 82"/>
                <a:gd name="T82" fmla="*/ 184 w 198"/>
                <a:gd name="T83" fmla="*/ 0 h 82"/>
                <a:gd name="T84" fmla="*/ 184 w 198"/>
                <a:gd name="T85" fmla="*/ 0 h 82"/>
                <a:gd name="T86" fmla="*/ 98 w 198"/>
                <a:gd name="T87" fmla="*/ 54 h 82"/>
                <a:gd name="T88" fmla="*/ 98 w 198"/>
                <a:gd name="T89" fmla="*/ 54 h 82"/>
                <a:gd name="T90" fmla="*/ 92 w 198"/>
                <a:gd name="T91" fmla="*/ 54 h 82"/>
                <a:gd name="T92" fmla="*/ 84 w 198"/>
                <a:gd name="T93" fmla="*/ 52 h 82"/>
                <a:gd name="T94" fmla="*/ 80 w 198"/>
                <a:gd name="T95" fmla="*/ 50 h 82"/>
                <a:gd name="T96" fmla="*/ 76 w 198"/>
                <a:gd name="T97" fmla="*/ 46 h 82"/>
                <a:gd name="T98" fmla="*/ 70 w 198"/>
                <a:gd name="T99" fmla="*/ 38 h 82"/>
                <a:gd name="T100" fmla="*/ 66 w 198"/>
                <a:gd name="T101" fmla="*/ 28 h 82"/>
                <a:gd name="T102" fmla="*/ 132 w 198"/>
                <a:gd name="T103" fmla="*/ 28 h 82"/>
                <a:gd name="T104" fmla="*/ 132 w 198"/>
                <a:gd name="T105" fmla="*/ 28 h 82"/>
                <a:gd name="T106" fmla="*/ 128 w 198"/>
                <a:gd name="T107" fmla="*/ 38 h 82"/>
                <a:gd name="T108" fmla="*/ 122 w 198"/>
                <a:gd name="T109" fmla="*/ 46 h 82"/>
                <a:gd name="T110" fmla="*/ 118 w 198"/>
                <a:gd name="T111" fmla="*/ 50 h 82"/>
                <a:gd name="T112" fmla="*/ 112 w 198"/>
                <a:gd name="T113" fmla="*/ 52 h 82"/>
                <a:gd name="T114" fmla="*/ 106 w 198"/>
                <a:gd name="T115" fmla="*/ 54 h 82"/>
                <a:gd name="T116" fmla="*/ 98 w 198"/>
                <a:gd name="T117" fmla="*/ 54 h 82"/>
                <a:gd name="T118" fmla="*/ 98 w 198"/>
                <a:gd name="T119" fmla="*/ 5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8" h="82">
                  <a:moveTo>
                    <a:pt x="184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2" y="28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42" y="40"/>
                  </a:lnTo>
                  <a:lnTo>
                    <a:pt x="46" y="50"/>
                  </a:lnTo>
                  <a:lnTo>
                    <a:pt x="52" y="60"/>
                  </a:lnTo>
                  <a:lnTo>
                    <a:pt x="58" y="68"/>
                  </a:lnTo>
                  <a:lnTo>
                    <a:pt x="66" y="74"/>
                  </a:lnTo>
                  <a:lnTo>
                    <a:pt x="76" y="78"/>
                  </a:lnTo>
                  <a:lnTo>
                    <a:pt x="86" y="80"/>
                  </a:lnTo>
                  <a:lnTo>
                    <a:pt x="98" y="82"/>
                  </a:lnTo>
                  <a:lnTo>
                    <a:pt x="98" y="82"/>
                  </a:lnTo>
                  <a:lnTo>
                    <a:pt x="110" y="80"/>
                  </a:lnTo>
                  <a:lnTo>
                    <a:pt x="122" y="78"/>
                  </a:lnTo>
                  <a:lnTo>
                    <a:pt x="130" y="74"/>
                  </a:lnTo>
                  <a:lnTo>
                    <a:pt x="140" y="68"/>
                  </a:lnTo>
                  <a:lnTo>
                    <a:pt x="146" y="60"/>
                  </a:lnTo>
                  <a:lnTo>
                    <a:pt x="152" y="50"/>
                  </a:lnTo>
                  <a:lnTo>
                    <a:pt x="156" y="40"/>
                  </a:lnTo>
                  <a:lnTo>
                    <a:pt x="158" y="28"/>
                  </a:lnTo>
                  <a:lnTo>
                    <a:pt x="184" y="28"/>
                  </a:lnTo>
                  <a:lnTo>
                    <a:pt x="184" y="28"/>
                  </a:lnTo>
                  <a:lnTo>
                    <a:pt x="190" y="26"/>
                  </a:lnTo>
                  <a:lnTo>
                    <a:pt x="194" y="24"/>
                  </a:lnTo>
                  <a:lnTo>
                    <a:pt x="198" y="18"/>
                  </a:lnTo>
                  <a:lnTo>
                    <a:pt x="198" y="14"/>
                  </a:lnTo>
                  <a:lnTo>
                    <a:pt x="198" y="14"/>
                  </a:lnTo>
                  <a:lnTo>
                    <a:pt x="198" y="8"/>
                  </a:lnTo>
                  <a:lnTo>
                    <a:pt x="194" y="4"/>
                  </a:lnTo>
                  <a:lnTo>
                    <a:pt x="190" y="2"/>
                  </a:lnTo>
                  <a:lnTo>
                    <a:pt x="184" y="0"/>
                  </a:lnTo>
                  <a:lnTo>
                    <a:pt x="184" y="0"/>
                  </a:lnTo>
                  <a:close/>
                  <a:moveTo>
                    <a:pt x="98" y="54"/>
                  </a:moveTo>
                  <a:lnTo>
                    <a:pt x="98" y="54"/>
                  </a:lnTo>
                  <a:lnTo>
                    <a:pt x="92" y="54"/>
                  </a:lnTo>
                  <a:lnTo>
                    <a:pt x="84" y="52"/>
                  </a:lnTo>
                  <a:lnTo>
                    <a:pt x="80" y="50"/>
                  </a:lnTo>
                  <a:lnTo>
                    <a:pt x="76" y="46"/>
                  </a:lnTo>
                  <a:lnTo>
                    <a:pt x="70" y="38"/>
                  </a:lnTo>
                  <a:lnTo>
                    <a:pt x="66" y="28"/>
                  </a:lnTo>
                  <a:lnTo>
                    <a:pt x="132" y="28"/>
                  </a:lnTo>
                  <a:lnTo>
                    <a:pt x="132" y="28"/>
                  </a:lnTo>
                  <a:lnTo>
                    <a:pt x="128" y="38"/>
                  </a:lnTo>
                  <a:lnTo>
                    <a:pt x="122" y="46"/>
                  </a:lnTo>
                  <a:lnTo>
                    <a:pt x="118" y="50"/>
                  </a:lnTo>
                  <a:lnTo>
                    <a:pt x="112" y="52"/>
                  </a:lnTo>
                  <a:lnTo>
                    <a:pt x="106" y="54"/>
                  </a:lnTo>
                  <a:lnTo>
                    <a:pt x="98" y="54"/>
                  </a:lnTo>
                  <a:lnTo>
                    <a:pt x="98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6" name="Freeform 55">
              <a:extLst>
                <a:ext uri="{FF2B5EF4-FFF2-40B4-BE49-F238E27FC236}">
                  <a16:creationId xmlns:a16="http://schemas.microsoft.com/office/drawing/2014/main" id="{4C2A93C3-F61C-4F1F-9EFC-B91257FE9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16225" y="14441488"/>
              <a:ext cx="41275" cy="149225"/>
            </a:xfrm>
            <a:custGeom>
              <a:avLst/>
              <a:gdLst>
                <a:gd name="T0" fmla="*/ 12 w 26"/>
                <a:gd name="T1" fmla="*/ 94 h 94"/>
                <a:gd name="T2" fmla="*/ 12 w 26"/>
                <a:gd name="T3" fmla="*/ 94 h 94"/>
                <a:gd name="T4" fmla="*/ 18 w 26"/>
                <a:gd name="T5" fmla="*/ 94 h 94"/>
                <a:gd name="T6" fmla="*/ 22 w 26"/>
                <a:gd name="T7" fmla="*/ 90 h 94"/>
                <a:gd name="T8" fmla="*/ 24 w 26"/>
                <a:gd name="T9" fmla="*/ 86 h 94"/>
                <a:gd name="T10" fmla="*/ 26 w 26"/>
                <a:gd name="T11" fmla="*/ 82 h 94"/>
                <a:gd name="T12" fmla="*/ 26 w 26"/>
                <a:gd name="T13" fmla="*/ 14 h 94"/>
                <a:gd name="T14" fmla="*/ 26 w 26"/>
                <a:gd name="T15" fmla="*/ 14 h 94"/>
                <a:gd name="T16" fmla="*/ 24 w 26"/>
                <a:gd name="T17" fmla="*/ 8 h 94"/>
                <a:gd name="T18" fmla="*/ 22 w 26"/>
                <a:gd name="T19" fmla="*/ 4 h 94"/>
                <a:gd name="T20" fmla="*/ 18 w 26"/>
                <a:gd name="T21" fmla="*/ 0 h 94"/>
                <a:gd name="T22" fmla="*/ 12 w 26"/>
                <a:gd name="T23" fmla="*/ 0 h 94"/>
                <a:gd name="T24" fmla="*/ 12 w 26"/>
                <a:gd name="T25" fmla="*/ 0 h 94"/>
                <a:gd name="T26" fmla="*/ 8 w 26"/>
                <a:gd name="T27" fmla="*/ 0 h 94"/>
                <a:gd name="T28" fmla="*/ 4 w 26"/>
                <a:gd name="T29" fmla="*/ 4 h 94"/>
                <a:gd name="T30" fmla="*/ 0 w 26"/>
                <a:gd name="T31" fmla="*/ 8 h 94"/>
                <a:gd name="T32" fmla="*/ 0 w 26"/>
                <a:gd name="T33" fmla="*/ 14 h 94"/>
                <a:gd name="T34" fmla="*/ 0 w 26"/>
                <a:gd name="T35" fmla="*/ 82 h 94"/>
                <a:gd name="T36" fmla="*/ 0 w 26"/>
                <a:gd name="T37" fmla="*/ 82 h 94"/>
                <a:gd name="T38" fmla="*/ 0 w 26"/>
                <a:gd name="T39" fmla="*/ 86 h 94"/>
                <a:gd name="T40" fmla="*/ 4 w 26"/>
                <a:gd name="T41" fmla="*/ 90 h 94"/>
                <a:gd name="T42" fmla="*/ 8 w 26"/>
                <a:gd name="T43" fmla="*/ 94 h 94"/>
                <a:gd name="T44" fmla="*/ 12 w 26"/>
                <a:gd name="T45" fmla="*/ 94 h 94"/>
                <a:gd name="T46" fmla="*/ 12 w 26"/>
                <a:gd name="T4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94">
                  <a:moveTo>
                    <a:pt x="12" y="94"/>
                  </a:moveTo>
                  <a:lnTo>
                    <a:pt x="12" y="94"/>
                  </a:lnTo>
                  <a:lnTo>
                    <a:pt x="18" y="94"/>
                  </a:lnTo>
                  <a:lnTo>
                    <a:pt x="22" y="90"/>
                  </a:lnTo>
                  <a:lnTo>
                    <a:pt x="24" y="86"/>
                  </a:lnTo>
                  <a:lnTo>
                    <a:pt x="26" y="82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6"/>
                  </a:lnTo>
                  <a:lnTo>
                    <a:pt x="4" y="90"/>
                  </a:lnTo>
                  <a:lnTo>
                    <a:pt x="8" y="94"/>
                  </a:lnTo>
                  <a:lnTo>
                    <a:pt x="12" y="94"/>
                  </a:lnTo>
                  <a:lnTo>
                    <a:pt x="12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7" name="Freeform 56">
              <a:extLst>
                <a:ext uri="{FF2B5EF4-FFF2-40B4-BE49-F238E27FC236}">
                  <a16:creationId xmlns:a16="http://schemas.microsoft.com/office/drawing/2014/main" id="{0C8ABCF3-D830-4887-8D26-A16D942C1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25700" y="14603413"/>
              <a:ext cx="120650" cy="117475"/>
            </a:xfrm>
            <a:custGeom>
              <a:avLst/>
              <a:gdLst>
                <a:gd name="T0" fmla="*/ 52 w 76"/>
                <a:gd name="T1" fmla="*/ 70 h 74"/>
                <a:gd name="T2" fmla="*/ 52 w 76"/>
                <a:gd name="T3" fmla="*/ 70 h 74"/>
                <a:gd name="T4" fmla="*/ 56 w 76"/>
                <a:gd name="T5" fmla="*/ 74 h 74"/>
                <a:gd name="T6" fmla="*/ 62 w 76"/>
                <a:gd name="T7" fmla="*/ 74 h 74"/>
                <a:gd name="T8" fmla="*/ 62 w 76"/>
                <a:gd name="T9" fmla="*/ 74 h 74"/>
                <a:gd name="T10" fmla="*/ 66 w 76"/>
                <a:gd name="T11" fmla="*/ 74 h 74"/>
                <a:gd name="T12" fmla="*/ 72 w 76"/>
                <a:gd name="T13" fmla="*/ 70 h 74"/>
                <a:gd name="T14" fmla="*/ 72 w 76"/>
                <a:gd name="T15" fmla="*/ 70 h 74"/>
                <a:gd name="T16" fmla="*/ 74 w 76"/>
                <a:gd name="T17" fmla="*/ 66 h 74"/>
                <a:gd name="T18" fmla="*/ 76 w 76"/>
                <a:gd name="T19" fmla="*/ 62 h 74"/>
                <a:gd name="T20" fmla="*/ 74 w 76"/>
                <a:gd name="T21" fmla="*/ 56 h 74"/>
                <a:gd name="T22" fmla="*/ 72 w 76"/>
                <a:gd name="T23" fmla="*/ 52 h 74"/>
                <a:gd name="T24" fmla="*/ 22 w 76"/>
                <a:gd name="T25" fmla="*/ 4 h 74"/>
                <a:gd name="T26" fmla="*/ 22 w 76"/>
                <a:gd name="T27" fmla="*/ 4 h 74"/>
                <a:gd name="T28" fmla="*/ 18 w 76"/>
                <a:gd name="T29" fmla="*/ 0 h 74"/>
                <a:gd name="T30" fmla="*/ 14 w 76"/>
                <a:gd name="T31" fmla="*/ 0 h 74"/>
                <a:gd name="T32" fmla="*/ 8 w 76"/>
                <a:gd name="T33" fmla="*/ 0 h 74"/>
                <a:gd name="T34" fmla="*/ 4 w 76"/>
                <a:gd name="T35" fmla="*/ 4 h 74"/>
                <a:gd name="T36" fmla="*/ 4 w 76"/>
                <a:gd name="T37" fmla="*/ 4 h 74"/>
                <a:gd name="T38" fmla="*/ 2 w 76"/>
                <a:gd name="T39" fmla="*/ 8 h 74"/>
                <a:gd name="T40" fmla="*/ 0 w 76"/>
                <a:gd name="T41" fmla="*/ 14 h 74"/>
                <a:gd name="T42" fmla="*/ 2 w 76"/>
                <a:gd name="T43" fmla="*/ 18 h 74"/>
                <a:gd name="T44" fmla="*/ 4 w 76"/>
                <a:gd name="T45" fmla="*/ 22 h 74"/>
                <a:gd name="T46" fmla="*/ 52 w 76"/>
                <a:gd name="T47" fmla="*/ 7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" h="74">
                  <a:moveTo>
                    <a:pt x="52" y="70"/>
                  </a:moveTo>
                  <a:lnTo>
                    <a:pt x="52" y="70"/>
                  </a:lnTo>
                  <a:lnTo>
                    <a:pt x="56" y="74"/>
                  </a:lnTo>
                  <a:lnTo>
                    <a:pt x="62" y="74"/>
                  </a:lnTo>
                  <a:lnTo>
                    <a:pt x="62" y="74"/>
                  </a:lnTo>
                  <a:lnTo>
                    <a:pt x="66" y="74"/>
                  </a:lnTo>
                  <a:lnTo>
                    <a:pt x="72" y="70"/>
                  </a:lnTo>
                  <a:lnTo>
                    <a:pt x="72" y="70"/>
                  </a:lnTo>
                  <a:lnTo>
                    <a:pt x="74" y="66"/>
                  </a:lnTo>
                  <a:lnTo>
                    <a:pt x="76" y="62"/>
                  </a:lnTo>
                  <a:lnTo>
                    <a:pt x="74" y="56"/>
                  </a:lnTo>
                  <a:lnTo>
                    <a:pt x="72" y="52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52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8" name="Freeform 57">
              <a:extLst>
                <a:ext uri="{FF2B5EF4-FFF2-40B4-BE49-F238E27FC236}">
                  <a16:creationId xmlns:a16="http://schemas.microsoft.com/office/drawing/2014/main" id="{E95C551A-25C4-4C0E-9EFA-7EC4601E1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66950" y="14993938"/>
              <a:ext cx="149225" cy="41275"/>
            </a:xfrm>
            <a:custGeom>
              <a:avLst/>
              <a:gdLst>
                <a:gd name="T0" fmla="*/ 80 w 94"/>
                <a:gd name="T1" fmla="*/ 0 h 26"/>
                <a:gd name="T2" fmla="*/ 12 w 94"/>
                <a:gd name="T3" fmla="*/ 0 h 26"/>
                <a:gd name="T4" fmla="*/ 12 w 94"/>
                <a:gd name="T5" fmla="*/ 0 h 26"/>
                <a:gd name="T6" fmla="*/ 8 w 94"/>
                <a:gd name="T7" fmla="*/ 0 h 26"/>
                <a:gd name="T8" fmla="*/ 4 w 94"/>
                <a:gd name="T9" fmla="*/ 4 h 26"/>
                <a:gd name="T10" fmla="*/ 0 w 94"/>
                <a:gd name="T11" fmla="*/ 8 h 26"/>
                <a:gd name="T12" fmla="*/ 0 w 94"/>
                <a:gd name="T13" fmla="*/ 12 h 26"/>
                <a:gd name="T14" fmla="*/ 0 w 94"/>
                <a:gd name="T15" fmla="*/ 12 h 26"/>
                <a:gd name="T16" fmla="*/ 0 w 94"/>
                <a:gd name="T17" fmla="*/ 18 h 26"/>
                <a:gd name="T18" fmla="*/ 4 w 94"/>
                <a:gd name="T19" fmla="*/ 22 h 26"/>
                <a:gd name="T20" fmla="*/ 8 w 94"/>
                <a:gd name="T21" fmla="*/ 24 h 26"/>
                <a:gd name="T22" fmla="*/ 12 w 94"/>
                <a:gd name="T23" fmla="*/ 26 h 26"/>
                <a:gd name="T24" fmla="*/ 80 w 94"/>
                <a:gd name="T25" fmla="*/ 26 h 26"/>
                <a:gd name="T26" fmla="*/ 80 w 94"/>
                <a:gd name="T27" fmla="*/ 26 h 26"/>
                <a:gd name="T28" fmla="*/ 86 w 94"/>
                <a:gd name="T29" fmla="*/ 24 h 26"/>
                <a:gd name="T30" fmla="*/ 90 w 94"/>
                <a:gd name="T31" fmla="*/ 22 h 26"/>
                <a:gd name="T32" fmla="*/ 94 w 94"/>
                <a:gd name="T33" fmla="*/ 18 h 26"/>
                <a:gd name="T34" fmla="*/ 94 w 94"/>
                <a:gd name="T35" fmla="*/ 12 h 26"/>
                <a:gd name="T36" fmla="*/ 94 w 94"/>
                <a:gd name="T37" fmla="*/ 12 h 26"/>
                <a:gd name="T38" fmla="*/ 94 w 94"/>
                <a:gd name="T39" fmla="*/ 8 h 26"/>
                <a:gd name="T40" fmla="*/ 90 w 94"/>
                <a:gd name="T41" fmla="*/ 4 h 26"/>
                <a:gd name="T42" fmla="*/ 86 w 94"/>
                <a:gd name="T43" fmla="*/ 0 h 26"/>
                <a:gd name="T44" fmla="*/ 80 w 94"/>
                <a:gd name="T45" fmla="*/ 0 h 26"/>
                <a:gd name="T46" fmla="*/ 80 w 94"/>
                <a:gd name="T4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" h="26">
                  <a:moveTo>
                    <a:pt x="80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2" y="26"/>
                  </a:lnTo>
                  <a:lnTo>
                    <a:pt x="80" y="26"/>
                  </a:lnTo>
                  <a:lnTo>
                    <a:pt x="80" y="26"/>
                  </a:lnTo>
                  <a:lnTo>
                    <a:pt x="86" y="24"/>
                  </a:lnTo>
                  <a:lnTo>
                    <a:pt x="90" y="22"/>
                  </a:lnTo>
                  <a:lnTo>
                    <a:pt x="94" y="18"/>
                  </a:lnTo>
                  <a:lnTo>
                    <a:pt x="94" y="12"/>
                  </a:lnTo>
                  <a:lnTo>
                    <a:pt x="94" y="12"/>
                  </a:lnTo>
                  <a:lnTo>
                    <a:pt x="94" y="8"/>
                  </a:lnTo>
                  <a:lnTo>
                    <a:pt x="90" y="4"/>
                  </a:lnTo>
                  <a:lnTo>
                    <a:pt x="86" y="0"/>
                  </a:lnTo>
                  <a:lnTo>
                    <a:pt x="80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9" name="Freeform 58">
              <a:extLst>
                <a:ext uri="{FF2B5EF4-FFF2-40B4-BE49-F238E27FC236}">
                  <a16:creationId xmlns:a16="http://schemas.microsoft.com/office/drawing/2014/main" id="{521CD375-3123-4E8F-9983-E745DD06B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28875" y="15305088"/>
              <a:ext cx="117475" cy="117475"/>
            </a:xfrm>
            <a:custGeom>
              <a:avLst/>
              <a:gdLst>
                <a:gd name="T0" fmla="*/ 52 w 74"/>
                <a:gd name="T1" fmla="*/ 4 h 74"/>
                <a:gd name="T2" fmla="*/ 4 w 74"/>
                <a:gd name="T3" fmla="*/ 52 h 74"/>
                <a:gd name="T4" fmla="*/ 4 w 74"/>
                <a:gd name="T5" fmla="*/ 52 h 74"/>
                <a:gd name="T6" fmla="*/ 0 w 74"/>
                <a:gd name="T7" fmla="*/ 56 h 74"/>
                <a:gd name="T8" fmla="*/ 0 w 74"/>
                <a:gd name="T9" fmla="*/ 62 h 74"/>
                <a:gd name="T10" fmla="*/ 0 w 74"/>
                <a:gd name="T11" fmla="*/ 66 h 74"/>
                <a:gd name="T12" fmla="*/ 4 w 74"/>
                <a:gd name="T13" fmla="*/ 70 h 74"/>
                <a:gd name="T14" fmla="*/ 4 w 74"/>
                <a:gd name="T15" fmla="*/ 70 h 74"/>
                <a:gd name="T16" fmla="*/ 8 w 74"/>
                <a:gd name="T17" fmla="*/ 74 h 74"/>
                <a:gd name="T18" fmla="*/ 12 w 74"/>
                <a:gd name="T19" fmla="*/ 74 h 74"/>
                <a:gd name="T20" fmla="*/ 12 w 74"/>
                <a:gd name="T21" fmla="*/ 74 h 74"/>
                <a:gd name="T22" fmla="*/ 18 w 74"/>
                <a:gd name="T23" fmla="*/ 74 h 74"/>
                <a:gd name="T24" fmla="*/ 22 w 74"/>
                <a:gd name="T25" fmla="*/ 70 h 74"/>
                <a:gd name="T26" fmla="*/ 70 w 74"/>
                <a:gd name="T27" fmla="*/ 22 h 74"/>
                <a:gd name="T28" fmla="*/ 70 w 74"/>
                <a:gd name="T29" fmla="*/ 22 h 74"/>
                <a:gd name="T30" fmla="*/ 74 w 74"/>
                <a:gd name="T31" fmla="*/ 18 h 74"/>
                <a:gd name="T32" fmla="*/ 74 w 74"/>
                <a:gd name="T33" fmla="*/ 14 h 74"/>
                <a:gd name="T34" fmla="*/ 74 w 74"/>
                <a:gd name="T35" fmla="*/ 8 h 74"/>
                <a:gd name="T36" fmla="*/ 70 w 74"/>
                <a:gd name="T37" fmla="*/ 4 h 74"/>
                <a:gd name="T38" fmla="*/ 70 w 74"/>
                <a:gd name="T39" fmla="*/ 4 h 74"/>
                <a:gd name="T40" fmla="*/ 66 w 74"/>
                <a:gd name="T41" fmla="*/ 0 h 74"/>
                <a:gd name="T42" fmla="*/ 60 w 74"/>
                <a:gd name="T43" fmla="*/ 0 h 74"/>
                <a:gd name="T44" fmla="*/ 56 w 74"/>
                <a:gd name="T45" fmla="*/ 0 h 74"/>
                <a:gd name="T46" fmla="*/ 52 w 74"/>
                <a:gd name="T47" fmla="*/ 4 h 74"/>
                <a:gd name="T48" fmla="*/ 52 w 74"/>
                <a:gd name="T49" fmla="*/ 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4" h="74">
                  <a:moveTo>
                    <a:pt x="52" y="4"/>
                  </a:moveTo>
                  <a:lnTo>
                    <a:pt x="4" y="52"/>
                  </a:lnTo>
                  <a:lnTo>
                    <a:pt x="4" y="52"/>
                  </a:lnTo>
                  <a:lnTo>
                    <a:pt x="0" y="56"/>
                  </a:lnTo>
                  <a:lnTo>
                    <a:pt x="0" y="62"/>
                  </a:lnTo>
                  <a:lnTo>
                    <a:pt x="0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8" y="74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8" y="74"/>
                  </a:lnTo>
                  <a:lnTo>
                    <a:pt x="22" y="70"/>
                  </a:lnTo>
                  <a:lnTo>
                    <a:pt x="70" y="22"/>
                  </a:lnTo>
                  <a:lnTo>
                    <a:pt x="70" y="22"/>
                  </a:lnTo>
                  <a:lnTo>
                    <a:pt x="74" y="18"/>
                  </a:lnTo>
                  <a:lnTo>
                    <a:pt x="74" y="14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2" y="4"/>
                  </a:lnTo>
                  <a:lnTo>
                    <a:pt x="52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0" name="Freeform 59">
              <a:extLst>
                <a:ext uri="{FF2B5EF4-FFF2-40B4-BE49-F238E27FC236}">
                  <a16:creationId xmlns:a16="http://schemas.microsoft.com/office/drawing/2014/main" id="{37C3399A-5604-4323-AD20-3A27628FE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27375" y="14603413"/>
              <a:ext cx="120650" cy="117475"/>
            </a:xfrm>
            <a:custGeom>
              <a:avLst/>
              <a:gdLst>
                <a:gd name="T0" fmla="*/ 52 w 76"/>
                <a:gd name="T1" fmla="*/ 4 h 74"/>
                <a:gd name="T2" fmla="*/ 4 w 76"/>
                <a:gd name="T3" fmla="*/ 52 h 74"/>
                <a:gd name="T4" fmla="*/ 4 w 76"/>
                <a:gd name="T5" fmla="*/ 52 h 74"/>
                <a:gd name="T6" fmla="*/ 0 w 76"/>
                <a:gd name="T7" fmla="*/ 56 h 74"/>
                <a:gd name="T8" fmla="*/ 0 w 76"/>
                <a:gd name="T9" fmla="*/ 62 h 74"/>
                <a:gd name="T10" fmla="*/ 0 w 76"/>
                <a:gd name="T11" fmla="*/ 66 h 74"/>
                <a:gd name="T12" fmla="*/ 4 w 76"/>
                <a:gd name="T13" fmla="*/ 70 h 74"/>
                <a:gd name="T14" fmla="*/ 4 w 76"/>
                <a:gd name="T15" fmla="*/ 70 h 74"/>
                <a:gd name="T16" fmla="*/ 8 w 76"/>
                <a:gd name="T17" fmla="*/ 74 h 74"/>
                <a:gd name="T18" fmla="*/ 14 w 76"/>
                <a:gd name="T19" fmla="*/ 74 h 74"/>
                <a:gd name="T20" fmla="*/ 14 w 76"/>
                <a:gd name="T21" fmla="*/ 74 h 74"/>
                <a:gd name="T22" fmla="*/ 18 w 76"/>
                <a:gd name="T23" fmla="*/ 74 h 74"/>
                <a:gd name="T24" fmla="*/ 22 w 76"/>
                <a:gd name="T25" fmla="*/ 70 h 74"/>
                <a:gd name="T26" fmla="*/ 72 w 76"/>
                <a:gd name="T27" fmla="*/ 22 h 74"/>
                <a:gd name="T28" fmla="*/ 72 w 76"/>
                <a:gd name="T29" fmla="*/ 22 h 74"/>
                <a:gd name="T30" fmla="*/ 74 w 76"/>
                <a:gd name="T31" fmla="*/ 18 h 74"/>
                <a:gd name="T32" fmla="*/ 76 w 76"/>
                <a:gd name="T33" fmla="*/ 14 h 74"/>
                <a:gd name="T34" fmla="*/ 74 w 76"/>
                <a:gd name="T35" fmla="*/ 8 h 74"/>
                <a:gd name="T36" fmla="*/ 72 w 76"/>
                <a:gd name="T37" fmla="*/ 4 h 74"/>
                <a:gd name="T38" fmla="*/ 72 w 76"/>
                <a:gd name="T39" fmla="*/ 4 h 74"/>
                <a:gd name="T40" fmla="*/ 66 w 76"/>
                <a:gd name="T41" fmla="*/ 0 h 74"/>
                <a:gd name="T42" fmla="*/ 62 w 76"/>
                <a:gd name="T43" fmla="*/ 0 h 74"/>
                <a:gd name="T44" fmla="*/ 56 w 76"/>
                <a:gd name="T45" fmla="*/ 0 h 74"/>
                <a:gd name="T46" fmla="*/ 52 w 76"/>
                <a:gd name="T47" fmla="*/ 4 h 74"/>
                <a:gd name="T48" fmla="*/ 52 w 76"/>
                <a:gd name="T49" fmla="*/ 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74">
                  <a:moveTo>
                    <a:pt x="52" y="4"/>
                  </a:moveTo>
                  <a:lnTo>
                    <a:pt x="4" y="52"/>
                  </a:lnTo>
                  <a:lnTo>
                    <a:pt x="4" y="52"/>
                  </a:lnTo>
                  <a:lnTo>
                    <a:pt x="0" y="56"/>
                  </a:lnTo>
                  <a:lnTo>
                    <a:pt x="0" y="62"/>
                  </a:lnTo>
                  <a:lnTo>
                    <a:pt x="0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8" y="74"/>
                  </a:lnTo>
                  <a:lnTo>
                    <a:pt x="14" y="74"/>
                  </a:lnTo>
                  <a:lnTo>
                    <a:pt x="14" y="74"/>
                  </a:lnTo>
                  <a:lnTo>
                    <a:pt x="18" y="74"/>
                  </a:lnTo>
                  <a:lnTo>
                    <a:pt x="22" y="70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74" y="18"/>
                  </a:lnTo>
                  <a:lnTo>
                    <a:pt x="76" y="14"/>
                  </a:lnTo>
                  <a:lnTo>
                    <a:pt x="74" y="8"/>
                  </a:lnTo>
                  <a:lnTo>
                    <a:pt x="72" y="4"/>
                  </a:lnTo>
                  <a:lnTo>
                    <a:pt x="72" y="4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52" y="4"/>
                  </a:lnTo>
                  <a:lnTo>
                    <a:pt x="52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1" name="Freeform 60">
              <a:extLst>
                <a:ext uri="{FF2B5EF4-FFF2-40B4-BE49-F238E27FC236}">
                  <a16:creationId xmlns:a16="http://schemas.microsoft.com/office/drawing/2014/main" id="{91542479-EBAD-4BE5-AD1D-4CFBCF003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7550" y="14993938"/>
              <a:ext cx="149225" cy="41275"/>
            </a:xfrm>
            <a:custGeom>
              <a:avLst/>
              <a:gdLst>
                <a:gd name="T0" fmla="*/ 80 w 94"/>
                <a:gd name="T1" fmla="*/ 0 h 26"/>
                <a:gd name="T2" fmla="*/ 12 w 94"/>
                <a:gd name="T3" fmla="*/ 0 h 26"/>
                <a:gd name="T4" fmla="*/ 12 w 94"/>
                <a:gd name="T5" fmla="*/ 0 h 26"/>
                <a:gd name="T6" fmla="*/ 8 w 94"/>
                <a:gd name="T7" fmla="*/ 0 h 26"/>
                <a:gd name="T8" fmla="*/ 4 w 94"/>
                <a:gd name="T9" fmla="*/ 4 h 26"/>
                <a:gd name="T10" fmla="*/ 0 w 94"/>
                <a:gd name="T11" fmla="*/ 8 h 26"/>
                <a:gd name="T12" fmla="*/ 0 w 94"/>
                <a:gd name="T13" fmla="*/ 12 h 26"/>
                <a:gd name="T14" fmla="*/ 0 w 94"/>
                <a:gd name="T15" fmla="*/ 12 h 26"/>
                <a:gd name="T16" fmla="*/ 0 w 94"/>
                <a:gd name="T17" fmla="*/ 18 h 26"/>
                <a:gd name="T18" fmla="*/ 4 w 94"/>
                <a:gd name="T19" fmla="*/ 22 h 26"/>
                <a:gd name="T20" fmla="*/ 8 w 94"/>
                <a:gd name="T21" fmla="*/ 24 h 26"/>
                <a:gd name="T22" fmla="*/ 12 w 94"/>
                <a:gd name="T23" fmla="*/ 26 h 26"/>
                <a:gd name="T24" fmla="*/ 80 w 94"/>
                <a:gd name="T25" fmla="*/ 26 h 26"/>
                <a:gd name="T26" fmla="*/ 80 w 94"/>
                <a:gd name="T27" fmla="*/ 26 h 26"/>
                <a:gd name="T28" fmla="*/ 86 w 94"/>
                <a:gd name="T29" fmla="*/ 24 h 26"/>
                <a:gd name="T30" fmla="*/ 90 w 94"/>
                <a:gd name="T31" fmla="*/ 22 h 26"/>
                <a:gd name="T32" fmla="*/ 94 w 94"/>
                <a:gd name="T33" fmla="*/ 18 h 26"/>
                <a:gd name="T34" fmla="*/ 94 w 94"/>
                <a:gd name="T35" fmla="*/ 12 h 26"/>
                <a:gd name="T36" fmla="*/ 94 w 94"/>
                <a:gd name="T37" fmla="*/ 12 h 26"/>
                <a:gd name="T38" fmla="*/ 94 w 94"/>
                <a:gd name="T39" fmla="*/ 8 h 26"/>
                <a:gd name="T40" fmla="*/ 90 w 94"/>
                <a:gd name="T41" fmla="*/ 4 h 26"/>
                <a:gd name="T42" fmla="*/ 86 w 94"/>
                <a:gd name="T43" fmla="*/ 0 h 26"/>
                <a:gd name="T44" fmla="*/ 80 w 94"/>
                <a:gd name="T45" fmla="*/ 0 h 26"/>
                <a:gd name="T46" fmla="*/ 80 w 94"/>
                <a:gd name="T4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" h="26">
                  <a:moveTo>
                    <a:pt x="80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2" y="26"/>
                  </a:lnTo>
                  <a:lnTo>
                    <a:pt x="80" y="26"/>
                  </a:lnTo>
                  <a:lnTo>
                    <a:pt x="80" y="26"/>
                  </a:lnTo>
                  <a:lnTo>
                    <a:pt x="86" y="24"/>
                  </a:lnTo>
                  <a:lnTo>
                    <a:pt x="90" y="22"/>
                  </a:lnTo>
                  <a:lnTo>
                    <a:pt x="94" y="18"/>
                  </a:lnTo>
                  <a:lnTo>
                    <a:pt x="94" y="12"/>
                  </a:lnTo>
                  <a:lnTo>
                    <a:pt x="94" y="12"/>
                  </a:lnTo>
                  <a:lnTo>
                    <a:pt x="94" y="8"/>
                  </a:lnTo>
                  <a:lnTo>
                    <a:pt x="90" y="4"/>
                  </a:lnTo>
                  <a:lnTo>
                    <a:pt x="86" y="0"/>
                  </a:lnTo>
                  <a:lnTo>
                    <a:pt x="80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2" name="Freeform 61">
              <a:extLst>
                <a:ext uri="{FF2B5EF4-FFF2-40B4-BE49-F238E27FC236}">
                  <a16:creationId xmlns:a16="http://schemas.microsoft.com/office/drawing/2014/main" id="{8D17C121-6587-4F2B-9FE1-E74B7398D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27375" y="15305088"/>
              <a:ext cx="117475" cy="117475"/>
            </a:xfrm>
            <a:custGeom>
              <a:avLst/>
              <a:gdLst>
                <a:gd name="T0" fmla="*/ 22 w 74"/>
                <a:gd name="T1" fmla="*/ 4 h 74"/>
                <a:gd name="T2" fmla="*/ 22 w 74"/>
                <a:gd name="T3" fmla="*/ 4 h 74"/>
                <a:gd name="T4" fmla="*/ 18 w 74"/>
                <a:gd name="T5" fmla="*/ 0 h 74"/>
                <a:gd name="T6" fmla="*/ 12 w 74"/>
                <a:gd name="T7" fmla="*/ 0 h 74"/>
                <a:gd name="T8" fmla="*/ 8 w 74"/>
                <a:gd name="T9" fmla="*/ 0 h 74"/>
                <a:gd name="T10" fmla="*/ 4 w 74"/>
                <a:gd name="T11" fmla="*/ 4 h 74"/>
                <a:gd name="T12" fmla="*/ 4 w 74"/>
                <a:gd name="T13" fmla="*/ 4 h 74"/>
                <a:gd name="T14" fmla="*/ 0 w 74"/>
                <a:gd name="T15" fmla="*/ 8 h 74"/>
                <a:gd name="T16" fmla="*/ 0 w 74"/>
                <a:gd name="T17" fmla="*/ 14 h 74"/>
                <a:gd name="T18" fmla="*/ 0 w 74"/>
                <a:gd name="T19" fmla="*/ 18 h 74"/>
                <a:gd name="T20" fmla="*/ 4 w 74"/>
                <a:gd name="T21" fmla="*/ 22 h 74"/>
                <a:gd name="T22" fmla="*/ 52 w 74"/>
                <a:gd name="T23" fmla="*/ 70 h 74"/>
                <a:gd name="T24" fmla="*/ 52 w 74"/>
                <a:gd name="T25" fmla="*/ 70 h 74"/>
                <a:gd name="T26" fmla="*/ 56 w 74"/>
                <a:gd name="T27" fmla="*/ 74 h 74"/>
                <a:gd name="T28" fmla="*/ 60 w 74"/>
                <a:gd name="T29" fmla="*/ 74 h 74"/>
                <a:gd name="T30" fmla="*/ 60 w 74"/>
                <a:gd name="T31" fmla="*/ 74 h 74"/>
                <a:gd name="T32" fmla="*/ 66 w 74"/>
                <a:gd name="T33" fmla="*/ 74 h 74"/>
                <a:gd name="T34" fmla="*/ 70 w 74"/>
                <a:gd name="T35" fmla="*/ 70 h 74"/>
                <a:gd name="T36" fmla="*/ 70 w 74"/>
                <a:gd name="T37" fmla="*/ 70 h 74"/>
                <a:gd name="T38" fmla="*/ 74 w 74"/>
                <a:gd name="T39" fmla="*/ 66 h 74"/>
                <a:gd name="T40" fmla="*/ 74 w 74"/>
                <a:gd name="T41" fmla="*/ 62 h 74"/>
                <a:gd name="T42" fmla="*/ 74 w 74"/>
                <a:gd name="T43" fmla="*/ 56 h 74"/>
                <a:gd name="T44" fmla="*/ 70 w 74"/>
                <a:gd name="T45" fmla="*/ 52 h 74"/>
                <a:gd name="T46" fmla="*/ 22 w 74"/>
                <a:gd name="T47" fmla="*/ 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4" h="74">
                  <a:moveTo>
                    <a:pt x="22" y="4"/>
                  </a:moveTo>
                  <a:lnTo>
                    <a:pt x="22" y="4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4" y="22"/>
                  </a:lnTo>
                  <a:lnTo>
                    <a:pt x="52" y="70"/>
                  </a:lnTo>
                  <a:lnTo>
                    <a:pt x="52" y="70"/>
                  </a:lnTo>
                  <a:lnTo>
                    <a:pt x="56" y="74"/>
                  </a:lnTo>
                  <a:lnTo>
                    <a:pt x="60" y="74"/>
                  </a:lnTo>
                  <a:lnTo>
                    <a:pt x="60" y="74"/>
                  </a:lnTo>
                  <a:lnTo>
                    <a:pt x="66" y="74"/>
                  </a:lnTo>
                  <a:lnTo>
                    <a:pt x="70" y="70"/>
                  </a:lnTo>
                  <a:lnTo>
                    <a:pt x="70" y="70"/>
                  </a:lnTo>
                  <a:lnTo>
                    <a:pt x="74" y="66"/>
                  </a:lnTo>
                  <a:lnTo>
                    <a:pt x="74" y="62"/>
                  </a:lnTo>
                  <a:lnTo>
                    <a:pt x="74" y="56"/>
                  </a:lnTo>
                  <a:lnTo>
                    <a:pt x="70" y="52"/>
                  </a:lnTo>
                  <a:lnTo>
                    <a:pt x="22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3" name="Freeform 62">
              <a:extLst>
                <a:ext uri="{FF2B5EF4-FFF2-40B4-BE49-F238E27FC236}">
                  <a16:creationId xmlns:a16="http://schemas.microsoft.com/office/drawing/2014/main" id="{46FC9926-48DF-44F3-B5EF-A276F70B5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97150" y="14749463"/>
              <a:ext cx="257175" cy="177800"/>
            </a:xfrm>
            <a:custGeom>
              <a:avLst/>
              <a:gdLst>
                <a:gd name="T0" fmla="*/ 150 w 162"/>
                <a:gd name="T1" fmla="*/ 0 h 112"/>
                <a:gd name="T2" fmla="*/ 150 w 162"/>
                <a:gd name="T3" fmla="*/ 0 h 112"/>
                <a:gd name="T4" fmla="*/ 126 w 162"/>
                <a:gd name="T5" fmla="*/ 2 h 112"/>
                <a:gd name="T6" fmla="*/ 102 w 162"/>
                <a:gd name="T7" fmla="*/ 6 h 112"/>
                <a:gd name="T8" fmla="*/ 80 w 162"/>
                <a:gd name="T9" fmla="*/ 14 h 112"/>
                <a:gd name="T10" fmla="*/ 60 w 162"/>
                <a:gd name="T11" fmla="*/ 26 h 112"/>
                <a:gd name="T12" fmla="*/ 42 w 162"/>
                <a:gd name="T13" fmla="*/ 40 h 112"/>
                <a:gd name="T14" fmla="*/ 26 w 162"/>
                <a:gd name="T15" fmla="*/ 56 h 112"/>
                <a:gd name="T16" fmla="*/ 12 w 162"/>
                <a:gd name="T17" fmla="*/ 74 h 112"/>
                <a:gd name="T18" fmla="*/ 2 w 162"/>
                <a:gd name="T19" fmla="*/ 96 h 112"/>
                <a:gd name="T20" fmla="*/ 2 w 162"/>
                <a:gd name="T21" fmla="*/ 96 h 112"/>
                <a:gd name="T22" fmla="*/ 0 w 162"/>
                <a:gd name="T23" fmla="*/ 100 h 112"/>
                <a:gd name="T24" fmla="*/ 2 w 162"/>
                <a:gd name="T25" fmla="*/ 106 h 112"/>
                <a:gd name="T26" fmla="*/ 4 w 162"/>
                <a:gd name="T27" fmla="*/ 108 h 112"/>
                <a:gd name="T28" fmla="*/ 8 w 162"/>
                <a:gd name="T29" fmla="*/ 112 h 112"/>
                <a:gd name="T30" fmla="*/ 8 w 162"/>
                <a:gd name="T31" fmla="*/ 112 h 112"/>
                <a:gd name="T32" fmla="*/ 12 w 162"/>
                <a:gd name="T33" fmla="*/ 112 h 112"/>
                <a:gd name="T34" fmla="*/ 12 w 162"/>
                <a:gd name="T35" fmla="*/ 112 h 112"/>
                <a:gd name="T36" fmla="*/ 18 w 162"/>
                <a:gd name="T37" fmla="*/ 110 h 112"/>
                <a:gd name="T38" fmla="*/ 24 w 162"/>
                <a:gd name="T39" fmla="*/ 106 h 112"/>
                <a:gd name="T40" fmla="*/ 24 w 162"/>
                <a:gd name="T41" fmla="*/ 106 h 112"/>
                <a:gd name="T42" fmla="*/ 32 w 162"/>
                <a:gd name="T43" fmla="*/ 88 h 112"/>
                <a:gd name="T44" fmla="*/ 44 w 162"/>
                <a:gd name="T45" fmla="*/ 70 h 112"/>
                <a:gd name="T46" fmla="*/ 58 w 162"/>
                <a:gd name="T47" fmla="*/ 58 h 112"/>
                <a:gd name="T48" fmla="*/ 72 w 162"/>
                <a:gd name="T49" fmla="*/ 46 h 112"/>
                <a:gd name="T50" fmla="*/ 90 w 162"/>
                <a:gd name="T51" fmla="*/ 36 h 112"/>
                <a:gd name="T52" fmla="*/ 110 w 162"/>
                <a:gd name="T53" fmla="*/ 28 h 112"/>
                <a:gd name="T54" fmla="*/ 130 w 162"/>
                <a:gd name="T55" fmla="*/ 24 h 112"/>
                <a:gd name="T56" fmla="*/ 150 w 162"/>
                <a:gd name="T57" fmla="*/ 24 h 112"/>
                <a:gd name="T58" fmla="*/ 150 w 162"/>
                <a:gd name="T59" fmla="*/ 24 h 112"/>
                <a:gd name="T60" fmla="*/ 156 w 162"/>
                <a:gd name="T61" fmla="*/ 22 h 112"/>
                <a:gd name="T62" fmla="*/ 160 w 162"/>
                <a:gd name="T63" fmla="*/ 20 h 112"/>
                <a:gd name="T64" fmla="*/ 162 w 162"/>
                <a:gd name="T65" fmla="*/ 16 h 112"/>
                <a:gd name="T66" fmla="*/ 162 w 162"/>
                <a:gd name="T67" fmla="*/ 12 h 112"/>
                <a:gd name="T68" fmla="*/ 162 w 162"/>
                <a:gd name="T69" fmla="*/ 12 h 112"/>
                <a:gd name="T70" fmla="*/ 162 w 162"/>
                <a:gd name="T71" fmla="*/ 6 h 112"/>
                <a:gd name="T72" fmla="*/ 160 w 162"/>
                <a:gd name="T73" fmla="*/ 2 h 112"/>
                <a:gd name="T74" fmla="*/ 156 w 162"/>
                <a:gd name="T75" fmla="*/ 0 h 112"/>
                <a:gd name="T76" fmla="*/ 150 w 162"/>
                <a:gd name="T77" fmla="*/ 0 h 112"/>
                <a:gd name="T78" fmla="*/ 150 w 162"/>
                <a:gd name="T7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2" h="112">
                  <a:moveTo>
                    <a:pt x="150" y="0"/>
                  </a:moveTo>
                  <a:lnTo>
                    <a:pt x="150" y="0"/>
                  </a:lnTo>
                  <a:lnTo>
                    <a:pt x="126" y="2"/>
                  </a:lnTo>
                  <a:lnTo>
                    <a:pt x="102" y="6"/>
                  </a:lnTo>
                  <a:lnTo>
                    <a:pt x="80" y="14"/>
                  </a:lnTo>
                  <a:lnTo>
                    <a:pt x="60" y="26"/>
                  </a:lnTo>
                  <a:lnTo>
                    <a:pt x="42" y="40"/>
                  </a:lnTo>
                  <a:lnTo>
                    <a:pt x="26" y="56"/>
                  </a:lnTo>
                  <a:lnTo>
                    <a:pt x="12" y="74"/>
                  </a:lnTo>
                  <a:lnTo>
                    <a:pt x="2" y="96"/>
                  </a:lnTo>
                  <a:lnTo>
                    <a:pt x="2" y="96"/>
                  </a:lnTo>
                  <a:lnTo>
                    <a:pt x="0" y="100"/>
                  </a:lnTo>
                  <a:lnTo>
                    <a:pt x="2" y="106"/>
                  </a:lnTo>
                  <a:lnTo>
                    <a:pt x="4" y="108"/>
                  </a:lnTo>
                  <a:lnTo>
                    <a:pt x="8" y="112"/>
                  </a:lnTo>
                  <a:lnTo>
                    <a:pt x="8" y="112"/>
                  </a:lnTo>
                  <a:lnTo>
                    <a:pt x="12" y="112"/>
                  </a:lnTo>
                  <a:lnTo>
                    <a:pt x="12" y="112"/>
                  </a:lnTo>
                  <a:lnTo>
                    <a:pt x="18" y="110"/>
                  </a:lnTo>
                  <a:lnTo>
                    <a:pt x="24" y="106"/>
                  </a:lnTo>
                  <a:lnTo>
                    <a:pt x="24" y="106"/>
                  </a:lnTo>
                  <a:lnTo>
                    <a:pt x="32" y="88"/>
                  </a:lnTo>
                  <a:lnTo>
                    <a:pt x="44" y="70"/>
                  </a:lnTo>
                  <a:lnTo>
                    <a:pt x="58" y="58"/>
                  </a:lnTo>
                  <a:lnTo>
                    <a:pt x="72" y="46"/>
                  </a:lnTo>
                  <a:lnTo>
                    <a:pt x="90" y="36"/>
                  </a:lnTo>
                  <a:lnTo>
                    <a:pt x="110" y="28"/>
                  </a:lnTo>
                  <a:lnTo>
                    <a:pt x="130" y="24"/>
                  </a:lnTo>
                  <a:lnTo>
                    <a:pt x="150" y="24"/>
                  </a:lnTo>
                  <a:lnTo>
                    <a:pt x="150" y="24"/>
                  </a:lnTo>
                  <a:lnTo>
                    <a:pt x="156" y="22"/>
                  </a:lnTo>
                  <a:lnTo>
                    <a:pt x="160" y="20"/>
                  </a:lnTo>
                  <a:lnTo>
                    <a:pt x="162" y="16"/>
                  </a:lnTo>
                  <a:lnTo>
                    <a:pt x="162" y="12"/>
                  </a:lnTo>
                  <a:lnTo>
                    <a:pt x="162" y="12"/>
                  </a:lnTo>
                  <a:lnTo>
                    <a:pt x="162" y="6"/>
                  </a:lnTo>
                  <a:lnTo>
                    <a:pt x="160" y="2"/>
                  </a:lnTo>
                  <a:lnTo>
                    <a:pt x="156" y="0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124" name="Freeform 63">
            <a:extLst>
              <a:ext uri="{FF2B5EF4-FFF2-40B4-BE49-F238E27FC236}">
                <a16:creationId xmlns:a16="http://schemas.microsoft.com/office/drawing/2014/main" id="{637515D2-0C75-445B-88F7-FC9F673210E6}"/>
              </a:ext>
            </a:extLst>
          </p:cNvPr>
          <p:cNvSpPr>
            <a:spLocks/>
          </p:cNvSpPr>
          <p:nvPr/>
        </p:nvSpPr>
        <p:spPr bwMode="auto">
          <a:xfrm>
            <a:off x="20143788" y="13987463"/>
            <a:ext cx="2190750" cy="2193925"/>
          </a:xfrm>
          <a:custGeom>
            <a:avLst/>
            <a:gdLst>
              <a:gd name="T0" fmla="*/ 1380 w 1380"/>
              <a:gd name="T1" fmla="*/ 1076 h 1382"/>
              <a:gd name="T2" fmla="*/ 1374 w 1380"/>
              <a:gd name="T3" fmla="*/ 1138 h 1382"/>
              <a:gd name="T4" fmla="*/ 1356 w 1380"/>
              <a:gd name="T5" fmla="*/ 1194 h 1382"/>
              <a:gd name="T6" fmla="*/ 1328 w 1380"/>
              <a:gd name="T7" fmla="*/ 1246 h 1382"/>
              <a:gd name="T8" fmla="*/ 1292 w 1380"/>
              <a:gd name="T9" fmla="*/ 1292 h 1382"/>
              <a:gd name="T10" fmla="*/ 1246 w 1380"/>
              <a:gd name="T11" fmla="*/ 1328 h 1382"/>
              <a:gd name="T12" fmla="*/ 1194 w 1380"/>
              <a:gd name="T13" fmla="*/ 1358 h 1382"/>
              <a:gd name="T14" fmla="*/ 1136 w 1380"/>
              <a:gd name="T15" fmla="*/ 1374 h 1382"/>
              <a:gd name="T16" fmla="*/ 1076 w 1380"/>
              <a:gd name="T17" fmla="*/ 1382 h 1382"/>
              <a:gd name="T18" fmla="*/ 306 w 1380"/>
              <a:gd name="T19" fmla="*/ 1382 h 1382"/>
              <a:gd name="T20" fmla="*/ 244 w 1380"/>
              <a:gd name="T21" fmla="*/ 1374 h 1382"/>
              <a:gd name="T22" fmla="*/ 186 w 1380"/>
              <a:gd name="T23" fmla="*/ 1358 h 1382"/>
              <a:gd name="T24" fmla="*/ 134 w 1380"/>
              <a:gd name="T25" fmla="*/ 1328 h 1382"/>
              <a:gd name="T26" fmla="*/ 90 w 1380"/>
              <a:gd name="T27" fmla="*/ 1292 h 1382"/>
              <a:gd name="T28" fmla="*/ 52 w 1380"/>
              <a:gd name="T29" fmla="*/ 1246 h 1382"/>
              <a:gd name="T30" fmla="*/ 24 w 1380"/>
              <a:gd name="T31" fmla="*/ 1194 h 1382"/>
              <a:gd name="T32" fmla="*/ 6 w 1380"/>
              <a:gd name="T33" fmla="*/ 1138 h 1382"/>
              <a:gd name="T34" fmla="*/ 0 w 1380"/>
              <a:gd name="T35" fmla="*/ 1076 h 1382"/>
              <a:gd name="T36" fmla="*/ 0 w 1380"/>
              <a:gd name="T37" fmla="*/ 306 h 1382"/>
              <a:gd name="T38" fmla="*/ 6 w 1380"/>
              <a:gd name="T39" fmla="*/ 244 h 1382"/>
              <a:gd name="T40" fmla="*/ 24 w 1380"/>
              <a:gd name="T41" fmla="*/ 186 h 1382"/>
              <a:gd name="T42" fmla="*/ 52 w 1380"/>
              <a:gd name="T43" fmla="*/ 134 h 1382"/>
              <a:gd name="T44" fmla="*/ 90 w 1380"/>
              <a:gd name="T45" fmla="*/ 90 h 1382"/>
              <a:gd name="T46" fmla="*/ 134 w 1380"/>
              <a:gd name="T47" fmla="*/ 52 h 1382"/>
              <a:gd name="T48" fmla="*/ 186 w 1380"/>
              <a:gd name="T49" fmla="*/ 24 h 1382"/>
              <a:gd name="T50" fmla="*/ 244 w 1380"/>
              <a:gd name="T51" fmla="*/ 6 h 1382"/>
              <a:gd name="T52" fmla="*/ 306 w 1380"/>
              <a:gd name="T53" fmla="*/ 0 h 1382"/>
              <a:gd name="T54" fmla="*/ 1076 w 1380"/>
              <a:gd name="T55" fmla="*/ 0 h 1382"/>
              <a:gd name="T56" fmla="*/ 1136 w 1380"/>
              <a:gd name="T57" fmla="*/ 6 h 1382"/>
              <a:gd name="T58" fmla="*/ 1194 w 1380"/>
              <a:gd name="T59" fmla="*/ 24 h 1382"/>
              <a:gd name="T60" fmla="*/ 1246 w 1380"/>
              <a:gd name="T61" fmla="*/ 52 h 1382"/>
              <a:gd name="T62" fmla="*/ 1292 w 1380"/>
              <a:gd name="T63" fmla="*/ 90 h 1382"/>
              <a:gd name="T64" fmla="*/ 1328 w 1380"/>
              <a:gd name="T65" fmla="*/ 134 h 1382"/>
              <a:gd name="T66" fmla="*/ 1356 w 1380"/>
              <a:gd name="T67" fmla="*/ 186 h 1382"/>
              <a:gd name="T68" fmla="*/ 1374 w 1380"/>
              <a:gd name="T69" fmla="*/ 244 h 1382"/>
              <a:gd name="T70" fmla="*/ 1380 w 1380"/>
              <a:gd name="T71" fmla="*/ 306 h 1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80" h="1382">
                <a:moveTo>
                  <a:pt x="1380" y="1076"/>
                </a:moveTo>
                <a:lnTo>
                  <a:pt x="1380" y="1076"/>
                </a:lnTo>
                <a:lnTo>
                  <a:pt x="1380" y="1108"/>
                </a:lnTo>
                <a:lnTo>
                  <a:pt x="1374" y="1138"/>
                </a:lnTo>
                <a:lnTo>
                  <a:pt x="1366" y="1166"/>
                </a:lnTo>
                <a:lnTo>
                  <a:pt x="1356" y="1194"/>
                </a:lnTo>
                <a:lnTo>
                  <a:pt x="1344" y="1222"/>
                </a:lnTo>
                <a:lnTo>
                  <a:pt x="1328" y="1246"/>
                </a:lnTo>
                <a:lnTo>
                  <a:pt x="1310" y="1270"/>
                </a:lnTo>
                <a:lnTo>
                  <a:pt x="1292" y="1292"/>
                </a:lnTo>
                <a:lnTo>
                  <a:pt x="1270" y="1312"/>
                </a:lnTo>
                <a:lnTo>
                  <a:pt x="1246" y="1328"/>
                </a:lnTo>
                <a:lnTo>
                  <a:pt x="1220" y="1344"/>
                </a:lnTo>
                <a:lnTo>
                  <a:pt x="1194" y="1358"/>
                </a:lnTo>
                <a:lnTo>
                  <a:pt x="1166" y="1368"/>
                </a:lnTo>
                <a:lnTo>
                  <a:pt x="1136" y="1374"/>
                </a:lnTo>
                <a:lnTo>
                  <a:pt x="1106" y="1380"/>
                </a:lnTo>
                <a:lnTo>
                  <a:pt x="1076" y="1382"/>
                </a:lnTo>
                <a:lnTo>
                  <a:pt x="306" y="1382"/>
                </a:lnTo>
                <a:lnTo>
                  <a:pt x="306" y="1382"/>
                </a:lnTo>
                <a:lnTo>
                  <a:pt x="274" y="1380"/>
                </a:lnTo>
                <a:lnTo>
                  <a:pt x="244" y="1374"/>
                </a:lnTo>
                <a:lnTo>
                  <a:pt x="214" y="1368"/>
                </a:lnTo>
                <a:lnTo>
                  <a:pt x="186" y="1358"/>
                </a:lnTo>
                <a:lnTo>
                  <a:pt x="160" y="1344"/>
                </a:lnTo>
                <a:lnTo>
                  <a:pt x="134" y="1328"/>
                </a:lnTo>
                <a:lnTo>
                  <a:pt x="110" y="1312"/>
                </a:lnTo>
                <a:lnTo>
                  <a:pt x="90" y="1292"/>
                </a:lnTo>
                <a:lnTo>
                  <a:pt x="70" y="1270"/>
                </a:lnTo>
                <a:lnTo>
                  <a:pt x="52" y="1246"/>
                </a:lnTo>
                <a:lnTo>
                  <a:pt x="36" y="1222"/>
                </a:lnTo>
                <a:lnTo>
                  <a:pt x="24" y="1194"/>
                </a:lnTo>
                <a:lnTo>
                  <a:pt x="14" y="1166"/>
                </a:lnTo>
                <a:lnTo>
                  <a:pt x="6" y="1138"/>
                </a:lnTo>
                <a:lnTo>
                  <a:pt x="2" y="1108"/>
                </a:lnTo>
                <a:lnTo>
                  <a:pt x="0" y="1076"/>
                </a:lnTo>
                <a:lnTo>
                  <a:pt x="0" y="306"/>
                </a:lnTo>
                <a:lnTo>
                  <a:pt x="0" y="306"/>
                </a:lnTo>
                <a:lnTo>
                  <a:pt x="2" y="274"/>
                </a:lnTo>
                <a:lnTo>
                  <a:pt x="6" y="244"/>
                </a:lnTo>
                <a:lnTo>
                  <a:pt x="14" y="214"/>
                </a:lnTo>
                <a:lnTo>
                  <a:pt x="24" y="186"/>
                </a:lnTo>
                <a:lnTo>
                  <a:pt x="36" y="160"/>
                </a:lnTo>
                <a:lnTo>
                  <a:pt x="52" y="134"/>
                </a:lnTo>
                <a:lnTo>
                  <a:pt x="70" y="112"/>
                </a:lnTo>
                <a:lnTo>
                  <a:pt x="90" y="90"/>
                </a:lnTo>
                <a:lnTo>
                  <a:pt x="110" y="70"/>
                </a:lnTo>
                <a:lnTo>
                  <a:pt x="134" y="52"/>
                </a:lnTo>
                <a:lnTo>
                  <a:pt x="160" y="38"/>
                </a:lnTo>
                <a:lnTo>
                  <a:pt x="186" y="24"/>
                </a:lnTo>
                <a:lnTo>
                  <a:pt x="214" y="14"/>
                </a:lnTo>
                <a:lnTo>
                  <a:pt x="244" y="6"/>
                </a:lnTo>
                <a:lnTo>
                  <a:pt x="274" y="2"/>
                </a:lnTo>
                <a:lnTo>
                  <a:pt x="306" y="0"/>
                </a:lnTo>
                <a:lnTo>
                  <a:pt x="1076" y="0"/>
                </a:lnTo>
                <a:lnTo>
                  <a:pt x="1076" y="0"/>
                </a:lnTo>
                <a:lnTo>
                  <a:pt x="1106" y="2"/>
                </a:lnTo>
                <a:lnTo>
                  <a:pt x="1136" y="6"/>
                </a:lnTo>
                <a:lnTo>
                  <a:pt x="1166" y="14"/>
                </a:lnTo>
                <a:lnTo>
                  <a:pt x="1194" y="24"/>
                </a:lnTo>
                <a:lnTo>
                  <a:pt x="1220" y="38"/>
                </a:lnTo>
                <a:lnTo>
                  <a:pt x="1246" y="52"/>
                </a:lnTo>
                <a:lnTo>
                  <a:pt x="1270" y="70"/>
                </a:lnTo>
                <a:lnTo>
                  <a:pt x="1292" y="90"/>
                </a:lnTo>
                <a:lnTo>
                  <a:pt x="1310" y="112"/>
                </a:lnTo>
                <a:lnTo>
                  <a:pt x="1328" y="134"/>
                </a:lnTo>
                <a:lnTo>
                  <a:pt x="1344" y="160"/>
                </a:lnTo>
                <a:lnTo>
                  <a:pt x="1356" y="186"/>
                </a:lnTo>
                <a:lnTo>
                  <a:pt x="1366" y="214"/>
                </a:lnTo>
                <a:lnTo>
                  <a:pt x="1374" y="244"/>
                </a:lnTo>
                <a:lnTo>
                  <a:pt x="1380" y="274"/>
                </a:lnTo>
                <a:lnTo>
                  <a:pt x="1380" y="306"/>
                </a:lnTo>
                <a:lnTo>
                  <a:pt x="1380" y="1076"/>
                </a:lnTo>
                <a:close/>
              </a:path>
            </a:pathLst>
          </a:custGeom>
          <a:solidFill>
            <a:srgbClr val="545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199" name="그룹 4198">
            <a:extLst>
              <a:ext uri="{FF2B5EF4-FFF2-40B4-BE49-F238E27FC236}">
                <a16:creationId xmlns:a16="http://schemas.microsoft.com/office/drawing/2014/main" id="{24FC20A6-86C5-4BA7-A024-AE7669BDC130}"/>
              </a:ext>
            </a:extLst>
          </p:cNvPr>
          <p:cNvGrpSpPr/>
          <p:nvPr/>
        </p:nvGrpSpPr>
        <p:grpSpPr>
          <a:xfrm>
            <a:off x="20467638" y="14314488"/>
            <a:ext cx="1543050" cy="1539875"/>
            <a:chOff x="20467638" y="14314488"/>
            <a:chExt cx="1543050" cy="1539875"/>
          </a:xfrm>
        </p:grpSpPr>
        <p:sp>
          <p:nvSpPr>
            <p:cNvPr id="4125" name="Freeform 64">
              <a:extLst>
                <a:ext uri="{FF2B5EF4-FFF2-40B4-BE49-F238E27FC236}">
                  <a16:creationId xmlns:a16="http://schemas.microsoft.com/office/drawing/2014/main" id="{BFF771EA-2BCC-48F2-A152-29F46D32F4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143913" y="14835188"/>
              <a:ext cx="190500" cy="244475"/>
            </a:xfrm>
            <a:custGeom>
              <a:avLst/>
              <a:gdLst>
                <a:gd name="T0" fmla="*/ 60 w 120"/>
                <a:gd name="T1" fmla="*/ 0 h 154"/>
                <a:gd name="T2" fmla="*/ 28 w 120"/>
                <a:gd name="T3" fmla="*/ 4 h 154"/>
                <a:gd name="T4" fmla="*/ 10 w 120"/>
                <a:gd name="T5" fmla="*/ 20 h 154"/>
                <a:gd name="T6" fmla="*/ 2 w 120"/>
                <a:gd name="T7" fmla="*/ 40 h 154"/>
                <a:gd name="T8" fmla="*/ 0 w 120"/>
                <a:gd name="T9" fmla="*/ 60 h 154"/>
                <a:gd name="T10" fmla="*/ 0 w 120"/>
                <a:gd name="T11" fmla="*/ 76 h 154"/>
                <a:gd name="T12" fmla="*/ 4 w 120"/>
                <a:gd name="T13" fmla="*/ 102 h 154"/>
                <a:gd name="T14" fmla="*/ 16 w 120"/>
                <a:gd name="T15" fmla="*/ 126 h 154"/>
                <a:gd name="T16" fmla="*/ 36 w 120"/>
                <a:gd name="T17" fmla="*/ 146 h 154"/>
                <a:gd name="T18" fmla="*/ 60 w 120"/>
                <a:gd name="T19" fmla="*/ 154 h 154"/>
                <a:gd name="T20" fmla="*/ 74 w 120"/>
                <a:gd name="T21" fmla="*/ 152 h 154"/>
                <a:gd name="T22" fmla="*/ 96 w 120"/>
                <a:gd name="T23" fmla="*/ 138 h 154"/>
                <a:gd name="T24" fmla="*/ 112 w 120"/>
                <a:gd name="T25" fmla="*/ 114 h 154"/>
                <a:gd name="T26" fmla="*/ 120 w 120"/>
                <a:gd name="T27" fmla="*/ 88 h 154"/>
                <a:gd name="T28" fmla="*/ 120 w 120"/>
                <a:gd name="T29" fmla="*/ 60 h 154"/>
                <a:gd name="T30" fmla="*/ 120 w 120"/>
                <a:gd name="T31" fmla="*/ 50 h 154"/>
                <a:gd name="T32" fmla="*/ 116 w 120"/>
                <a:gd name="T33" fmla="*/ 28 h 154"/>
                <a:gd name="T34" fmla="*/ 104 w 120"/>
                <a:gd name="T35" fmla="*/ 12 h 154"/>
                <a:gd name="T36" fmla="*/ 78 w 120"/>
                <a:gd name="T37" fmla="*/ 0 h 154"/>
                <a:gd name="T38" fmla="*/ 60 w 120"/>
                <a:gd name="T39" fmla="*/ 0 h 154"/>
                <a:gd name="T40" fmla="*/ 94 w 120"/>
                <a:gd name="T41" fmla="*/ 76 h 154"/>
                <a:gd name="T42" fmla="*/ 90 w 120"/>
                <a:gd name="T43" fmla="*/ 92 h 154"/>
                <a:gd name="T44" fmla="*/ 78 w 120"/>
                <a:gd name="T45" fmla="*/ 116 h 154"/>
                <a:gd name="T46" fmla="*/ 66 w 120"/>
                <a:gd name="T47" fmla="*/ 124 h 154"/>
                <a:gd name="T48" fmla="*/ 60 w 120"/>
                <a:gd name="T49" fmla="*/ 126 h 154"/>
                <a:gd name="T50" fmla="*/ 48 w 120"/>
                <a:gd name="T51" fmla="*/ 120 h 154"/>
                <a:gd name="T52" fmla="*/ 38 w 120"/>
                <a:gd name="T53" fmla="*/ 108 h 154"/>
                <a:gd name="T54" fmla="*/ 28 w 120"/>
                <a:gd name="T55" fmla="*/ 84 h 154"/>
                <a:gd name="T56" fmla="*/ 28 w 120"/>
                <a:gd name="T57" fmla="*/ 60 h 154"/>
                <a:gd name="T58" fmla="*/ 28 w 120"/>
                <a:gd name="T59" fmla="*/ 46 h 154"/>
                <a:gd name="T60" fmla="*/ 32 w 120"/>
                <a:gd name="T61" fmla="*/ 34 h 154"/>
                <a:gd name="T62" fmla="*/ 42 w 120"/>
                <a:gd name="T63" fmla="*/ 28 h 154"/>
                <a:gd name="T64" fmla="*/ 60 w 120"/>
                <a:gd name="T65" fmla="*/ 26 h 154"/>
                <a:gd name="T66" fmla="*/ 70 w 120"/>
                <a:gd name="T67" fmla="*/ 28 h 154"/>
                <a:gd name="T68" fmla="*/ 84 w 120"/>
                <a:gd name="T69" fmla="*/ 32 h 154"/>
                <a:gd name="T70" fmla="*/ 90 w 120"/>
                <a:gd name="T71" fmla="*/ 40 h 154"/>
                <a:gd name="T72" fmla="*/ 94 w 120"/>
                <a:gd name="T73" fmla="*/ 6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0" h="154">
                  <a:moveTo>
                    <a:pt x="60" y="0"/>
                  </a:moveTo>
                  <a:lnTo>
                    <a:pt x="60" y="0"/>
                  </a:lnTo>
                  <a:lnTo>
                    <a:pt x="42" y="0"/>
                  </a:lnTo>
                  <a:lnTo>
                    <a:pt x="28" y="4"/>
                  </a:lnTo>
                  <a:lnTo>
                    <a:pt x="18" y="12"/>
                  </a:lnTo>
                  <a:lnTo>
                    <a:pt x="10" y="20"/>
                  </a:lnTo>
                  <a:lnTo>
                    <a:pt x="4" y="28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88"/>
                  </a:lnTo>
                  <a:lnTo>
                    <a:pt x="4" y="102"/>
                  </a:lnTo>
                  <a:lnTo>
                    <a:pt x="10" y="114"/>
                  </a:lnTo>
                  <a:lnTo>
                    <a:pt x="16" y="126"/>
                  </a:lnTo>
                  <a:lnTo>
                    <a:pt x="26" y="138"/>
                  </a:lnTo>
                  <a:lnTo>
                    <a:pt x="36" y="146"/>
                  </a:lnTo>
                  <a:lnTo>
                    <a:pt x="48" y="152"/>
                  </a:lnTo>
                  <a:lnTo>
                    <a:pt x="60" y="154"/>
                  </a:lnTo>
                  <a:lnTo>
                    <a:pt x="60" y="154"/>
                  </a:lnTo>
                  <a:lnTo>
                    <a:pt x="74" y="152"/>
                  </a:lnTo>
                  <a:lnTo>
                    <a:pt x="86" y="146"/>
                  </a:lnTo>
                  <a:lnTo>
                    <a:pt x="96" y="138"/>
                  </a:lnTo>
                  <a:lnTo>
                    <a:pt x="104" y="126"/>
                  </a:lnTo>
                  <a:lnTo>
                    <a:pt x="112" y="114"/>
                  </a:lnTo>
                  <a:lnTo>
                    <a:pt x="116" y="102"/>
                  </a:lnTo>
                  <a:lnTo>
                    <a:pt x="120" y="88"/>
                  </a:lnTo>
                  <a:lnTo>
                    <a:pt x="120" y="76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20" y="50"/>
                  </a:lnTo>
                  <a:lnTo>
                    <a:pt x="120" y="40"/>
                  </a:lnTo>
                  <a:lnTo>
                    <a:pt x="116" y="28"/>
                  </a:lnTo>
                  <a:lnTo>
                    <a:pt x="110" y="20"/>
                  </a:lnTo>
                  <a:lnTo>
                    <a:pt x="104" y="12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0" y="0"/>
                  </a:lnTo>
                  <a:lnTo>
                    <a:pt x="60" y="0"/>
                  </a:lnTo>
                  <a:close/>
                  <a:moveTo>
                    <a:pt x="94" y="76"/>
                  </a:moveTo>
                  <a:lnTo>
                    <a:pt x="94" y="76"/>
                  </a:lnTo>
                  <a:lnTo>
                    <a:pt x="92" y="84"/>
                  </a:lnTo>
                  <a:lnTo>
                    <a:pt x="90" y="92"/>
                  </a:lnTo>
                  <a:lnTo>
                    <a:pt x="82" y="108"/>
                  </a:lnTo>
                  <a:lnTo>
                    <a:pt x="78" y="116"/>
                  </a:lnTo>
                  <a:lnTo>
                    <a:pt x="72" y="120"/>
                  </a:lnTo>
                  <a:lnTo>
                    <a:pt x="66" y="124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54" y="124"/>
                  </a:lnTo>
                  <a:lnTo>
                    <a:pt x="48" y="120"/>
                  </a:lnTo>
                  <a:lnTo>
                    <a:pt x="44" y="116"/>
                  </a:lnTo>
                  <a:lnTo>
                    <a:pt x="38" y="108"/>
                  </a:lnTo>
                  <a:lnTo>
                    <a:pt x="30" y="92"/>
                  </a:lnTo>
                  <a:lnTo>
                    <a:pt x="28" y="84"/>
                  </a:lnTo>
                  <a:lnTo>
                    <a:pt x="28" y="76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28" y="46"/>
                  </a:lnTo>
                  <a:lnTo>
                    <a:pt x="30" y="40"/>
                  </a:lnTo>
                  <a:lnTo>
                    <a:pt x="32" y="34"/>
                  </a:lnTo>
                  <a:lnTo>
                    <a:pt x="38" y="32"/>
                  </a:lnTo>
                  <a:lnTo>
                    <a:pt x="42" y="28"/>
                  </a:lnTo>
                  <a:lnTo>
                    <a:pt x="50" y="28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70" y="28"/>
                  </a:lnTo>
                  <a:lnTo>
                    <a:pt x="78" y="28"/>
                  </a:lnTo>
                  <a:lnTo>
                    <a:pt x="84" y="32"/>
                  </a:lnTo>
                  <a:lnTo>
                    <a:pt x="88" y="34"/>
                  </a:lnTo>
                  <a:lnTo>
                    <a:pt x="90" y="40"/>
                  </a:lnTo>
                  <a:lnTo>
                    <a:pt x="92" y="46"/>
                  </a:lnTo>
                  <a:lnTo>
                    <a:pt x="94" y="60"/>
                  </a:lnTo>
                  <a:lnTo>
                    <a:pt x="94" y="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6" name="Freeform 65">
              <a:extLst>
                <a:ext uri="{FF2B5EF4-FFF2-40B4-BE49-F238E27FC236}">
                  <a16:creationId xmlns:a16="http://schemas.microsoft.com/office/drawing/2014/main" id="{EAA7D601-24C7-4452-80AA-2D42D0A108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12138" y="14755813"/>
              <a:ext cx="657225" cy="657225"/>
            </a:xfrm>
            <a:custGeom>
              <a:avLst/>
              <a:gdLst>
                <a:gd name="T0" fmla="*/ 164 w 414"/>
                <a:gd name="T1" fmla="*/ 4 h 414"/>
                <a:gd name="T2" fmla="*/ 90 w 414"/>
                <a:gd name="T3" fmla="*/ 36 h 414"/>
                <a:gd name="T4" fmla="*/ 34 w 414"/>
                <a:gd name="T5" fmla="*/ 90 h 414"/>
                <a:gd name="T6" fmla="*/ 4 w 414"/>
                <a:gd name="T7" fmla="*/ 166 h 414"/>
                <a:gd name="T8" fmla="*/ 0 w 414"/>
                <a:gd name="T9" fmla="*/ 228 h 414"/>
                <a:gd name="T10" fmla="*/ 24 w 414"/>
                <a:gd name="T11" fmla="*/ 306 h 414"/>
                <a:gd name="T12" fmla="*/ 74 w 414"/>
                <a:gd name="T13" fmla="*/ 366 h 414"/>
                <a:gd name="T14" fmla="*/ 144 w 414"/>
                <a:gd name="T15" fmla="*/ 404 h 414"/>
                <a:gd name="T16" fmla="*/ 206 w 414"/>
                <a:gd name="T17" fmla="*/ 414 h 414"/>
                <a:gd name="T18" fmla="*/ 286 w 414"/>
                <a:gd name="T19" fmla="*/ 398 h 414"/>
                <a:gd name="T20" fmla="*/ 352 w 414"/>
                <a:gd name="T21" fmla="*/ 354 h 414"/>
                <a:gd name="T22" fmla="*/ 398 w 414"/>
                <a:gd name="T23" fmla="*/ 288 h 414"/>
                <a:gd name="T24" fmla="*/ 414 w 414"/>
                <a:gd name="T25" fmla="*/ 206 h 414"/>
                <a:gd name="T26" fmla="*/ 404 w 414"/>
                <a:gd name="T27" fmla="*/ 146 h 414"/>
                <a:gd name="T28" fmla="*/ 366 w 414"/>
                <a:gd name="T29" fmla="*/ 76 h 414"/>
                <a:gd name="T30" fmla="*/ 304 w 414"/>
                <a:gd name="T31" fmla="*/ 24 h 414"/>
                <a:gd name="T32" fmla="*/ 228 w 414"/>
                <a:gd name="T33" fmla="*/ 0 h 414"/>
                <a:gd name="T34" fmla="*/ 310 w 414"/>
                <a:gd name="T35" fmla="*/ 354 h 414"/>
                <a:gd name="T36" fmla="*/ 248 w 414"/>
                <a:gd name="T37" fmla="*/ 382 h 414"/>
                <a:gd name="T38" fmla="*/ 268 w 414"/>
                <a:gd name="T39" fmla="*/ 250 h 414"/>
                <a:gd name="T40" fmla="*/ 308 w 414"/>
                <a:gd name="T41" fmla="*/ 272 h 414"/>
                <a:gd name="T42" fmla="*/ 104 w 414"/>
                <a:gd name="T43" fmla="*/ 278 h 414"/>
                <a:gd name="T44" fmla="*/ 114 w 414"/>
                <a:gd name="T45" fmla="*/ 262 h 414"/>
                <a:gd name="T46" fmla="*/ 190 w 414"/>
                <a:gd name="T47" fmla="*/ 280 h 414"/>
                <a:gd name="T48" fmla="*/ 132 w 414"/>
                <a:gd name="T49" fmla="*/ 370 h 414"/>
                <a:gd name="T50" fmla="*/ 192 w 414"/>
                <a:gd name="T51" fmla="*/ 386 h 414"/>
                <a:gd name="T52" fmla="*/ 206 w 414"/>
                <a:gd name="T53" fmla="*/ 386 h 414"/>
                <a:gd name="T54" fmla="*/ 338 w 414"/>
                <a:gd name="T55" fmla="*/ 328 h 414"/>
                <a:gd name="T56" fmla="*/ 334 w 414"/>
                <a:gd name="T57" fmla="*/ 264 h 414"/>
                <a:gd name="T58" fmla="*/ 288 w 414"/>
                <a:gd name="T59" fmla="*/ 226 h 414"/>
                <a:gd name="T60" fmla="*/ 236 w 414"/>
                <a:gd name="T61" fmla="*/ 214 h 414"/>
                <a:gd name="T62" fmla="*/ 206 w 414"/>
                <a:gd name="T63" fmla="*/ 252 h 414"/>
                <a:gd name="T64" fmla="*/ 180 w 414"/>
                <a:gd name="T65" fmla="*/ 214 h 414"/>
                <a:gd name="T66" fmla="*/ 142 w 414"/>
                <a:gd name="T67" fmla="*/ 220 h 414"/>
                <a:gd name="T68" fmla="*/ 84 w 414"/>
                <a:gd name="T69" fmla="*/ 252 h 414"/>
                <a:gd name="T70" fmla="*/ 76 w 414"/>
                <a:gd name="T71" fmla="*/ 328 h 414"/>
                <a:gd name="T72" fmla="*/ 46 w 414"/>
                <a:gd name="T73" fmla="*/ 288 h 414"/>
                <a:gd name="T74" fmla="*/ 28 w 414"/>
                <a:gd name="T75" fmla="*/ 224 h 414"/>
                <a:gd name="T76" fmla="*/ 30 w 414"/>
                <a:gd name="T77" fmla="*/ 170 h 414"/>
                <a:gd name="T78" fmla="*/ 58 w 414"/>
                <a:gd name="T79" fmla="*/ 106 h 414"/>
                <a:gd name="T80" fmla="*/ 106 w 414"/>
                <a:gd name="T81" fmla="*/ 58 h 414"/>
                <a:gd name="T82" fmla="*/ 170 w 414"/>
                <a:gd name="T83" fmla="*/ 30 h 414"/>
                <a:gd name="T84" fmla="*/ 224 w 414"/>
                <a:gd name="T85" fmla="*/ 28 h 414"/>
                <a:gd name="T86" fmla="*/ 292 w 414"/>
                <a:gd name="T87" fmla="*/ 50 h 414"/>
                <a:gd name="T88" fmla="*/ 344 w 414"/>
                <a:gd name="T89" fmla="*/ 92 h 414"/>
                <a:gd name="T90" fmla="*/ 378 w 414"/>
                <a:gd name="T91" fmla="*/ 154 h 414"/>
                <a:gd name="T92" fmla="*/ 386 w 414"/>
                <a:gd name="T93" fmla="*/ 206 h 414"/>
                <a:gd name="T94" fmla="*/ 372 w 414"/>
                <a:gd name="T95" fmla="*/ 274 h 414"/>
                <a:gd name="T96" fmla="*/ 338 w 414"/>
                <a:gd name="T97" fmla="*/ 32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4" h="414">
                  <a:moveTo>
                    <a:pt x="206" y="0"/>
                  </a:moveTo>
                  <a:lnTo>
                    <a:pt x="206" y="0"/>
                  </a:lnTo>
                  <a:lnTo>
                    <a:pt x="186" y="0"/>
                  </a:lnTo>
                  <a:lnTo>
                    <a:pt x="164" y="4"/>
                  </a:lnTo>
                  <a:lnTo>
                    <a:pt x="144" y="8"/>
                  </a:lnTo>
                  <a:lnTo>
                    <a:pt x="126" y="16"/>
                  </a:lnTo>
                  <a:lnTo>
                    <a:pt x="108" y="24"/>
                  </a:lnTo>
                  <a:lnTo>
                    <a:pt x="90" y="36"/>
                  </a:lnTo>
                  <a:lnTo>
                    <a:pt x="74" y="46"/>
                  </a:lnTo>
                  <a:lnTo>
                    <a:pt x="60" y="60"/>
                  </a:lnTo>
                  <a:lnTo>
                    <a:pt x="46" y="76"/>
                  </a:lnTo>
                  <a:lnTo>
                    <a:pt x="34" y="90"/>
                  </a:lnTo>
                  <a:lnTo>
                    <a:pt x="24" y="108"/>
                  </a:lnTo>
                  <a:lnTo>
                    <a:pt x="16" y="126"/>
                  </a:lnTo>
                  <a:lnTo>
                    <a:pt x="8" y="146"/>
                  </a:lnTo>
                  <a:lnTo>
                    <a:pt x="4" y="166"/>
                  </a:lnTo>
                  <a:lnTo>
                    <a:pt x="0" y="186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0" y="228"/>
                  </a:lnTo>
                  <a:lnTo>
                    <a:pt x="4" y="248"/>
                  </a:lnTo>
                  <a:lnTo>
                    <a:pt x="8" y="268"/>
                  </a:lnTo>
                  <a:lnTo>
                    <a:pt x="16" y="288"/>
                  </a:lnTo>
                  <a:lnTo>
                    <a:pt x="24" y="306"/>
                  </a:lnTo>
                  <a:lnTo>
                    <a:pt x="34" y="322"/>
                  </a:lnTo>
                  <a:lnTo>
                    <a:pt x="46" y="338"/>
                  </a:lnTo>
                  <a:lnTo>
                    <a:pt x="60" y="354"/>
                  </a:lnTo>
                  <a:lnTo>
                    <a:pt x="74" y="366"/>
                  </a:lnTo>
                  <a:lnTo>
                    <a:pt x="90" y="378"/>
                  </a:lnTo>
                  <a:lnTo>
                    <a:pt x="108" y="388"/>
                  </a:lnTo>
                  <a:lnTo>
                    <a:pt x="126" y="398"/>
                  </a:lnTo>
                  <a:lnTo>
                    <a:pt x="144" y="404"/>
                  </a:lnTo>
                  <a:lnTo>
                    <a:pt x="164" y="410"/>
                  </a:lnTo>
                  <a:lnTo>
                    <a:pt x="186" y="412"/>
                  </a:lnTo>
                  <a:lnTo>
                    <a:pt x="206" y="414"/>
                  </a:lnTo>
                  <a:lnTo>
                    <a:pt x="206" y="414"/>
                  </a:lnTo>
                  <a:lnTo>
                    <a:pt x="228" y="412"/>
                  </a:lnTo>
                  <a:lnTo>
                    <a:pt x="248" y="410"/>
                  </a:lnTo>
                  <a:lnTo>
                    <a:pt x="268" y="404"/>
                  </a:lnTo>
                  <a:lnTo>
                    <a:pt x="286" y="398"/>
                  </a:lnTo>
                  <a:lnTo>
                    <a:pt x="304" y="388"/>
                  </a:lnTo>
                  <a:lnTo>
                    <a:pt x="322" y="378"/>
                  </a:lnTo>
                  <a:lnTo>
                    <a:pt x="338" y="366"/>
                  </a:lnTo>
                  <a:lnTo>
                    <a:pt x="352" y="354"/>
                  </a:lnTo>
                  <a:lnTo>
                    <a:pt x="366" y="338"/>
                  </a:lnTo>
                  <a:lnTo>
                    <a:pt x="378" y="322"/>
                  </a:lnTo>
                  <a:lnTo>
                    <a:pt x="388" y="306"/>
                  </a:lnTo>
                  <a:lnTo>
                    <a:pt x="398" y="288"/>
                  </a:lnTo>
                  <a:lnTo>
                    <a:pt x="404" y="268"/>
                  </a:lnTo>
                  <a:lnTo>
                    <a:pt x="410" y="248"/>
                  </a:lnTo>
                  <a:lnTo>
                    <a:pt x="412" y="228"/>
                  </a:lnTo>
                  <a:lnTo>
                    <a:pt x="414" y="206"/>
                  </a:lnTo>
                  <a:lnTo>
                    <a:pt x="414" y="206"/>
                  </a:lnTo>
                  <a:lnTo>
                    <a:pt x="412" y="186"/>
                  </a:lnTo>
                  <a:lnTo>
                    <a:pt x="410" y="166"/>
                  </a:lnTo>
                  <a:lnTo>
                    <a:pt x="404" y="146"/>
                  </a:lnTo>
                  <a:lnTo>
                    <a:pt x="398" y="126"/>
                  </a:lnTo>
                  <a:lnTo>
                    <a:pt x="388" y="108"/>
                  </a:lnTo>
                  <a:lnTo>
                    <a:pt x="378" y="90"/>
                  </a:lnTo>
                  <a:lnTo>
                    <a:pt x="366" y="76"/>
                  </a:lnTo>
                  <a:lnTo>
                    <a:pt x="352" y="60"/>
                  </a:lnTo>
                  <a:lnTo>
                    <a:pt x="338" y="46"/>
                  </a:lnTo>
                  <a:lnTo>
                    <a:pt x="322" y="36"/>
                  </a:lnTo>
                  <a:lnTo>
                    <a:pt x="304" y="24"/>
                  </a:lnTo>
                  <a:lnTo>
                    <a:pt x="286" y="16"/>
                  </a:lnTo>
                  <a:lnTo>
                    <a:pt x="268" y="8"/>
                  </a:lnTo>
                  <a:lnTo>
                    <a:pt x="248" y="4"/>
                  </a:lnTo>
                  <a:lnTo>
                    <a:pt x="228" y="0"/>
                  </a:lnTo>
                  <a:lnTo>
                    <a:pt x="206" y="0"/>
                  </a:lnTo>
                  <a:lnTo>
                    <a:pt x="206" y="0"/>
                  </a:lnTo>
                  <a:close/>
                  <a:moveTo>
                    <a:pt x="310" y="354"/>
                  </a:moveTo>
                  <a:lnTo>
                    <a:pt x="310" y="354"/>
                  </a:lnTo>
                  <a:lnTo>
                    <a:pt x="296" y="362"/>
                  </a:lnTo>
                  <a:lnTo>
                    <a:pt x="280" y="370"/>
                  </a:lnTo>
                  <a:lnTo>
                    <a:pt x="264" y="376"/>
                  </a:lnTo>
                  <a:lnTo>
                    <a:pt x="248" y="382"/>
                  </a:lnTo>
                  <a:lnTo>
                    <a:pt x="222" y="280"/>
                  </a:lnTo>
                  <a:lnTo>
                    <a:pt x="242" y="244"/>
                  </a:lnTo>
                  <a:lnTo>
                    <a:pt x="242" y="244"/>
                  </a:lnTo>
                  <a:lnTo>
                    <a:pt x="268" y="250"/>
                  </a:lnTo>
                  <a:lnTo>
                    <a:pt x="290" y="258"/>
                  </a:lnTo>
                  <a:lnTo>
                    <a:pt x="298" y="262"/>
                  </a:lnTo>
                  <a:lnTo>
                    <a:pt x="304" y="268"/>
                  </a:lnTo>
                  <a:lnTo>
                    <a:pt x="308" y="272"/>
                  </a:lnTo>
                  <a:lnTo>
                    <a:pt x="310" y="278"/>
                  </a:lnTo>
                  <a:lnTo>
                    <a:pt x="310" y="354"/>
                  </a:lnTo>
                  <a:close/>
                  <a:moveTo>
                    <a:pt x="104" y="354"/>
                  </a:moveTo>
                  <a:lnTo>
                    <a:pt x="104" y="278"/>
                  </a:lnTo>
                  <a:lnTo>
                    <a:pt x="104" y="278"/>
                  </a:lnTo>
                  <a:lnTo>
                    <a:pt x="104" y="272"/>
                  </a:lnTo>
                  <a:lnTo>
                    <a:pt x="108" y="268"/>
                  </a:lnTo>
                  <a:lnTo>
                    <a:pt x="114" y="262"/>
                  </a:lnTo>
                  <a:lnTo>
                    <a:pt x="122" y="258"/>
                  </a:lnTo>
                  <a:lnTo>
                    <a:pt x="144" y="250"/>
                  </a:lnTo>
                  <a:lnTo>
                    <a:pt x="170" y="244"/>
                  </a:lnTo>
                  <a:lnTo>
                    <a:pt x="190" y="280"/>
                  </a:lnTo>
                  <a:lnTo>
                    <a:pt x="166" y="382"/>
                  </a:lnTo>
                  <a:lnTo>
                    <a:pt x="166" y="382"/>
                  </a:lnTo>
                  <a:lnTo>
                    <a:pt x="148" y="376"/>
                  </a:lnTo>
                  <a:lnTo>
                    <a:pt x="132" y="370"/>
                  </a:lnTo>
                  <a:lnTo>
                    <a:pt x="118" y="362"/>
                  </a:lnTo>
                  <a:lnTo>
                    <a:pt x="104" y="354"/>
                  </a:lnTo>
                  <a:lnTo>
                    <a:pt x="104" y="354"/>
                  </a:lnTo>
                  <a:close/>
                  <a:moveTo>
                    <a:pt x="192" y="386"/>
                  </a:moveTo>
                  <a:lnTo>
                    <a:pt x="206" y="330"/>
                  </a:lnTo>
                  <a:lnTo>
                    <a:pt x="220" y="386"/>
                  </a:lnTo>
                  <a:lnTo>
                    <a:pt x="220" y="386"/>
                  </a:lnTo>
                  <a:lnTo>
                    <a:pt x="206" y="386"/>
                  </a:lnTo>
                  <a:lnTo>
                    <a:pt x="206" y="386"/>
                  </a:lnTo>
                  <a:lnTo>
                    <a:pt x="192" y="386"/>
                  </a:lnTo>
                  <a:lnTo>
                    <a:pt x="192" y="386"/>
                  </a:lnTo>
                  <a:close/>
                  <a:moveTo>
                    <a:pt x="338" y="328"/>
                  </a:moveTo>
                  <a:lnTo>
                    <a:pt x="338" y="278"/>
                  </a:lnTo>
                  <a:lnTo>
                    <a:pt x="338" y="278"/>
                  </a:lnTo>
                  <a:lnTo>
                    <a:pt x="336" y="272"/>
                  </a:lnTo>
                  <a:lnTo>
                    <a:pt x="334" y="264"/>
                  </a:lnTo>
                  <a:lnTo>
                    <a:pt x="328" y="252"/>
                  </a:lnTo>
                  <a:lnTo>
                    <a:pt x="318" y="242"/>
                  </a:lnTo>
                  <a:lnTo>
                    <a:pt x="304" y="234"/>
                  </a:lnTo>
                  <a:lnTo>
                    <a:pt x="288" y="226"/>
                  </a:lnTo>
                  <a:lnTo>
                    <a:pt x="272" y="220"/>
                  </a:lnTo>
                  <a:lnTo>
                    <a:pt x="254" y="218"/>
                  </a:lnTo>
                  <a:lnTo>
                    <a:pt x="236" y="214"/>
                  </a:lnTo>
                  <a:lnTo>
                    <a:pt x="236" y="214"/>
                  </a:lnTo>
                  <a:lnTo>
                    <a:pt x="232" y="214"/>
                  </a:lnTo>
                  <a:lnTo>
                    <a:pt x="228" y="216"/>
                  </a:lnTo>
                  <a:lnTo>
                    <a:pt x="222" y="222"/>
                  </a:lnTo>
                  <a:lnTo>
                    <a:pt x="206" y="252"/>
                  </a:lnTo>
                  <a:lnTo>
                    <a:pt x="190" y="222"/>
                  </a:lnTo>
                  <a:lnTo>
                    <a:pt x="190" y="222"/>
                  </a:lnTo>
                  <a:lnTo>
                    <a:pt x="184" y="216"/>
                  </a:lnTo>
                  <a:lnTo>
                    <a:pt x="180" y="214"/>
                  </a:lnTo>
                  <a:lnTo>
                    <a:pt x="176" y="214"/>
                  </a:lnTo>
                  <a:lnTo>
                    <a:pt x="176" y="214"/>
                  </a:lnTo>
                  <a:lnTo>
                    <a:pt x="158" y="218"/>
                  </a:lnTo>
                  <a:lnTo>
                    <a:pt x="142" y="220"/>
                  </a:lnTo>
                  <a:lnTo>
                    <a:pt x="124" y="226"/>
                  </a:lnTo>
                  <a:lnTo>
                    <a:pt x="108" y="234"/>
                  </a:lnTo>
                  <a:lnTo>
                    <a:pt x="96" y="242"/>
                  </a:lnTo>
                  <a:lnTo>
                    <a:pt x="84" y="252"/>
                  </a:lnTo>
                  <a:lnTo>
                    <a:pt x="78" y="264"/>
                  </a:lnTo>
                  <a:lnTo>
                    <a:pt x="76" y="272"/>
                  </a:lnTo>
                  <a:lnTo>
                    <a:pt x="76" y="278"/>
                  </a:lnTo>
                  <a:lnTo>
                    <a:pt x="76" y="328"/>
                  </a:lnTo>
                  <a:lnTo>
                    <a:pt x="76" y="328"/>
                  </a:lnTo>
                  <a:lnTo>
                    <a:pt x="64" y="316"/>
                  </a:lnTo>
                  <a:lnTo>
                    <a:pt x="56" y="302"/>
                  </a:lnTo>
                  <a:lnTo>
                    <a:pt x="46" y="288"/>
                  </a:lnTo>
                  <a:lnTo>
                    <a:pt x="40" y="274"/>
                  </a:lnTo>
                  <a:lnTo>
                    <a:pt x="34" y="258"/>
                  </a:lnTo>
                  <a:lnTo>
                    <a:pt x="30" y="242"/>
                  </a:lnTo>
                  <a:lnTo>
                    <a:pt x="28" y="224"/>
                  </a:lnTo>
                  <a:lnTo>
                    <a:pt x="26" y="206"/>
                  </a:lnTo>
                  <a:lnTo>
                    <a:pt x="26" y="206"/>
                  </a:lnTo>
                  <a:lnTo>
                    <a:pt x="28" y="188"/>
                  </a:lnTo>
                  <a:lnTo>
                    <a:pt x="30" y="170"/>
                  </a:lnTo>
                  <a:lnTo>
                    <a:pt x="36" y="154"/>
                  </a:lnTo>
                  <a:lnTo>
                    <a:pt x="42" y="136"/>
                  </a:lnTo>
                  <a:lnTo>
                    <a:pt x="48" y="122"/>
                  </a:lnTo>
                  <a:lnTo>
                    <a:pt x="58" y="106"/>
                  </a:lnTo>
                  <a:lnTo>
                    <a:pt x="68" y="92"/>
                  </a:lnTo>
                  <a:lnTo>
                    <a:pt x="80" y="80"/>
                  </a:lnTo>
                  <a:lnTo>
                    <a:pt x="92" y="68"/>
                  </a:lnTo>
                  <a:lnTo>
                    <a:pt x="106" y="58"/>
                  </a:lnTo>
                  <a:lnTo>
                    <a:pt x="120" y="50"/>
                  </a:lnTo>
                  <a:lnTo>
                    <a:pt x="136" y="42"/>
                  </a:lnTo>
                  <a:lnTo>
                    <a:pt x="154" y="36"/>
                  </a:lnTo>
                  <a:lnTo>
                    <a:pt x="170" y="30"/>
                  </a:lnTo>
                  <a:lnTo>
                    <a:pt x="188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24" y="28"/>
                  </a:lnTo>
                  <a:lnTo>
                    <a:pt x="242" y="30"/>
                  </a:lnTo>
                  <a:lnTo>
                    <a:pt x="260" y="36"/>
                  </a:lnTo>
                  <a:lnTo>
                    <a:pt x="276" y="42"/>
                  </a:lnTo>
                  <a:lnTo>
                    <a:pt x="292" y="50"/>
                  </a:lnTo>
                  <a:lnTo>
                    <a:pt x="306" y="58"/>
                  </a:lnTo>
                  <a:lnTo>
                    <a:pt x="320" y="68"/>
                  </a:lnTo>
                  <a:lnTo>
                    <a:pt x="334" y="80"/>
                  </a:lnTo>
                  <a:lnTo>
                    <a:pt x="344" y="92"/>
                  </a:lnTo>
                  <a:lnTo>
                    <a:pt x="354" y="106"/>
                  </a:lnTo>
                  <a:lnTo>
                    <a:pt x="364" y="122"/>
                  </a:lnTo>
                  <a:lnTo>
                    <a:pt x="372" y="136"/>
                  </a:lnTo>
                  <a:lnTo>
                    <a:pt x="378" y="154"/>
                  </a:lnTo>
                  <a:lnTo>
                    <a:pt x="382" y="170"/>
                  </a:lnTo>
                  <a:lnTo>
                    <a:pt x="384" y="188"/>
                  </a:lnTo>
                  <a:lnTo>
                    <a:pt x="386" y="206"/>
                  </a:lnTo>
                  <a:lnTo>
                    <a:pt x="386" y="206"/>
                  </a:lnTo>
                  <a:lnTo>
                    <a:pt x="384" y="224"/>
                  </a:lnTo>
                  <a:lnTo>
                    <a:pt x="382" y="242"/>
                  </a:lnTo>
                  <a:lnTo>
                    <a:pt x="378" y="258"/>
                  </a:lnTo>
                  <a:lnTo>
                    <a:pt x="372" y="274"/>
                  </a:lnTo>
                  <a:lnTo>
                    <a:pt x="366" y="288"/>
                  </a:lnTo>
                  <a:lnTo>
                    <a:pt x="358" y="302"/>
                  </a:lnTo>
                  <a:lnTo>
                    <a:pt x="348" y="316"/>
                  </a:lnTo>
                  <a:lnTo>
                    <a:pt x="338" y="328"/>
                  </a:lnTo>
                  <a:lnTo>
                    <a:pt x="338" y="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7" name="Freeform 66">
              <a:extLst>
                <a:ext uri="{FF2B5EF4-FFF2-40B4-BE49-F238E27FC236}">
                  <a16:creationId xmlns:a16="http://schemas.microsoft.com/office/drawing/2014/main" id="{160DA82B-6445-4F8F-8CA1-3B06091C5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6938" y="14527213"/>
              <a:ext cx="44450" cy="165100"/>
            </a:xfrm>
            <a:custGeom>
              <a:avLst/>
              <a:gdLst>
                <a:gd name="T0" fmla="*/ 0 w 28"/>
                <a:gd name="T1" fmla="*/ 14 h 104"/>
                <a:gd name="T2" fmla="*/ 0 w 28"/>
                <a:gd name="T3" fmla="*/ 90 h 104"/>
                <a:gd name="T4" fmla="*/ 0 w 28"/>
                <a:gd name="T5" fmla="*/ 90 h 104"/>
                <a:gd name="T6" fmla="*/ 2 w 28"/>
                <a:gd name="T7" fmla="*/ 94 h 104"/>
                <a:gd name="T8" fmla="*/ 4 w 28"/>
                <a:gd name="T9" fmla="*/ 100 h 104"/>
                <a:gd name="T10" fmla="*/ 8 w 28"/>
                <a:gd name="T11" fmla="*/ 102 h 104"/>
                <a:gd name="T12" fmla="*/ 14 w 28"/>
                <a:gd name="T13" fmla="*/ 104 h 104"/>
                <a:gd name="T14" fmla="*/ 14 w 28"/>
                <a:gd name="T15" fmla="*/ 104 h 104"/>
                <a:gd name="T16" fmla="*/ 20 w 28"/>
                <a:gd name="T17" fmla="*/ 102 h 104"/>
                <a:gd name="T18" fmla="*/ 24 w 28"/>
                <a:gd name="T19" fmla="*/ 100 h 104"/>
                <a:gd name="T20" fmla="*/ 28 w 28"/>
                <a:gd name="T21" fmla="*/ 94 h 104"/>
                <a:gd name="T22" fmla="*/ 28 w 28"/>
                <a:gd name="T23" fmla="*/ 90 h 104"/>
                <a:gd name="T24" fmla="*/ 28 w 28"/>
                <a:gd name="T25" fmla="*/ 14 h 104"/>
                <a:gd name="T26" fmla="*/ 28 w 28"/>
                <a:gd name="T27" fmla="*/ 14 h 104"/>
                <a:gd name="T28" fmla="*/ 28 w 28"/>
                <a:gd name="T29" fmla="*/ 8 h 104"/>
                <a:gd name="T30" fmla="*/ 24 w 28"/>
                <a:gd name="T31" fmla="*/ 4 h 104"/>
                <a:gd name="T32" fmla="*/ 20 w 28"/>
                <a:gd name="T33" fmla="*/ 2 h 104"/>
                <a:gd name="T34" fmla="*/ 14 w 28"/>
                <a:gd name="T35" fmla="*/ 0 h 104"/>
                <a:gd name="T36" fmla="*/ 14 w 28"/>
                <a:gd name="T37" fmla="*/ 0 h 104"/>
                <a:gd name="T38" fmla="*/ 8 w 28"/>
                <a:gd name="T39" fmla="*/ 2 h 104"/>
                <a:gd name="T40" fmla="*/ 4 w 28"/>
                <a:gd name="T41" fmla="*/ 4 h 104"/>
                <a:gd name="T42" fmla="*/ 2 w 28"/>
                <a:gd name="T43" fmla="*/ 8 h 104"/>
                <a:gd name="T44" fmla="*/ 0 w 28"/>
                <a:gd name="T45" fmla="*/ 14 h 104"/>
                <a:gd name="T46" fmla="*/ 0 w 28"/>
                <a:gd name="T47" fmla="*/ 1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" h="104">
                  <a:moveTo>
                    <a:pt x="0" y="14"/>
                  </a:moveTo>
                  <a:lnTo>
                    <a:pt x="0" y="90"/>
                  </a:lnTo>
                  <a:lnTo>
                    <a:pt x="0" y="90"/>
                  </a:lnTo>
                  <a:lnTo>
                    <a:pt x="2" y="94"/>
                  </a:lnTo>
                  <a:lnTo>
                    <a:pt x="4" y="100"/>
                  </a:lnTo>
                  <a:lnTo>
                    <a:pt x="8" y="102"/>
                  </a:lnTo>
                  <a:lnTo>
                    <a:pt x="14" y="104"/>
                  </a:lnTo>
                  <a:lnTo>
                    <a:pt x="14" y="104"/>
                  </a:lnTo>
                  <a:lnTo>
                    <a:pt x="20" y="102"/>
                  </a:lnTo>
                  <a:lnTo>
                    <a:pt x="24" y="100"/>
                  </a:lnTo>
                  <a:lnTo>
                    <a:pt x="28" y="94"/>
                  </a:lnTo>
                  <a:lnTo>
                    <a:pt x="28" y="90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8" name="Freeform 67">
              <a:extLst>
                <a:ext uri="{FF2B5EF4-FFF2-40B4-BE49-F238E27FC236}">
                  <a16:creationId xmlns:a16="http://schemas.microsoft.com/office/drawing/2014/main" id="{8AC74FA9-900D-4DD7-8657-81D411315E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147088" y="14314488"/>
              <a:ext cx="187325" cy="184150"/>
            </a:xfrm>
            <a:custGeom>
              <a:avLst/>
              <a:gdLst>
                <a:gd name="T0" fmla="*/ 58 w 118"/>
                <a:gd name="T1" fmla="*/ 116 h 116"/>
                <a:gd name="T2" fmla="*/ 82 w 118"/>
                <a:gd name="T3" fmla="*/ 112 h 116"/>
                <a:gd name="T4" fmla="*/ 100 w 118"/>
                <a:gd name="T5" fmla="*/ 100 h 116"/>
                <a:gd name="T6" fmla="*/ 112 w 118"/>
                <a:gd name="T7" fmla="*/ 80 h 116"/>
                <a:gd name="T8" fmla="*/ 118 w 118"/>
                <a:gd name="T9" fmla="*/ 58 h 116"/>
                <a:gd name="T10" fmla="*/ 116 w 118"/>
                <a:gd name="T11" fmla="*/ 46 h 116"/>
                <a:gd name="T12" fmla="*/ 108 w 118"/>
                <a:gd name="T13" fmla="*/ 26 h 116"/>
                <a:gd name="T14" fmla="*/ 92 w 118"/>
                <a:gd name="T15" fmla="*/ 10 h 116"/>
                <a:gd name="T16" fmla="*/ 70 w 118"/>
                <a:gd name="T17" fmla="*/ 0 h 116"/>
                <a:gd name="T18" fmla="*/ 58 w 118"/>
                <a:gd name="T19" fmla="*/ 0 h 116"/>
                <a:gd name="T20" fmla="*/ 36 w 118"/>
                <a:gd name="T21" fmla="*/ 4 h 116"/>
                <a:gd name="T22" fmla="*/ 16 w 118"/>
                <a:gd name="T23" fmla="*/ 16 h 116"/>
                <a:gd name="T24" fmla="*/ 4 w 118"/>
                <a:gd name="T25" fmla="*/ 36 h 116"/>
                <a:gd name="T26" fmla="*/ 0 w 118"/>
                <a:gd name="T27" fmla="*/ 58 h 116"/>
                <a:gd name="T28" fmla="*/ 0 w 118"/>
                <a:gd name="T29" fmla="*/ 70 h 116"/>
                <a:gd name="T30" fmla="*/ 10 w 118"/>
                <a:gd name="T31" fmla="*/ 90 h 116"/>
                <a:gd name="T32" fmla="*/ 26 w 118"/>
                <a:gd name="T33" fmla="*/ 106 h 116"/>
                <a:gd name="T34" fmla="*/ 46 w 118"/>
                <a:gd name="T35" fmla="*/ 116 h 116"/>
                <a:gd name="T36" fmla="*/ 58 w 118"/>
                <a:gd name="T37" fmla="*/ 116 h 116"/>
                <a:gd name="T38" fmla="*/ 58 w 118"/>
                <a:gd name="T39" fmla="*/ 28 h 116"/>
                <a:gd name="T40" fmla="*/ 70 w 118"/>
                <a:gd name="T41" fmla="*/ 30 h 116"/>
                <a:gd name="T42" fmla="*/ 86 w 118"/>
                <a:gd name="T43" fmla="*/ 46 h 116"/>
                <a:gd name="T44" fmla="*/ 90 w 118"/>
                <a:gd name="T45" fmla="*/ 58 h 116"/>
                <a:gd name="T46" fmla="*/ 88 w 118"/>
                <a:gd name="T47" fmla="*/ 64 h 116"/>
                <a:gd name="T48" fmla="*/ 80 w 118"/>
                <a:gd name="T49" fmla="*/ 80 h 116"/>
                <a:gd name="T50" fmla="*/ 64 w 118"/>
                <a:gd name="T51" fmla="*/ 88 h 116"/>
                <a:gd name="T52" fmla="*/ 58 w 118"/>
                <a:gd name="T53" fmla="*/ 88 h 116"/>
                <a:gd name="T54" fmla="*/ 46 w 118"/>
                <a:gd name="T55" fmla="*/ 86 h 116"/>
                <a:gd name="T56" fmla="*/ 30 w 118"/>
                <a:gd name="T57" fmla="*/ 70 h 116"/>
                <a:gd name="T58" fmla="*/ 28 w 118"/>
                <a:gd name="T59" fmla="*/ 58 h 116"/>
                <a:gd name="T60" fmla="*/ 28 w 118"/>
                <a:gd name="T61" fmla="*/ 52 h 116"/>
                <a:gd name="T62" fmla="*/ 36 w 118"/>
                <a:gd name="T63" fmla="*/ 36 h 116"/>
                <a:gd name="T64" fmla="*/ 52 w 118"/>
                <a:gd name="T65" fmla="*/ 28 h 116"/>
                <a:gd name="T66" fmla="*/ 58 w 118"/>
                <a:gd name="T67" fmla="*/ 2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8" h="116">
                  <a:moveTo>
                    <a:pt x="58" y="116"/>
                  </a:moveTo>
                  <a:lnTo>
                    <a:pt x="58" y="116"/>
                  </a:lnTo>
                  <a:lnTo>
                    <a:pt x="70" y="116"/>
                  </a:lnTo>
                  <a:lnTo>
                    <a:pt x="82" y="112"/>
                  </a:lnTo>
                  <a:lnTo>
                    <a:pt x="92" y="106"/>
                  </a:lnTo>
                  <a:lnTo>
                    <a:pt x="100" y="100"/>
                  </a:lnTo>
                  <a:lnTo>
                    <a:pt x="108" y="90"/>
                  </a:lnTo>
                  <a:lnTo>
                    <a:pt x="112" y="80"/>
                  </a:lnTo>
                  <a:lnTo>
                    <a:pt x="116" y="70"/>
                  </a:lnTo>
                  <a:lnTo>
                    <a:pt x="118" y="58"/>
                  </a:lnTo>
                  <a:lnTo>
                    <a:pt x="118" y="58"/>
                  </a:lnTo>
                  <a:lnTo>
                    <a:pt x="116" y="46"/>
                  </a:lnTo>
                  <a:lnTo>
                    <a:pt x="112" y="36"/>
                  </a:lnTo>
                  <a:lnTo>
                    <a:pt x="108" y="26"/>
                  </a:lnTo>
                  <a:lnTo>
                    <a:pt x="100" y="16"/>
                  </a:lnTo>
                  <a:lnTo>
                    <a:pt x="92" y="10"/>
                  </a:lnTo>
                  <a:lnTo>
                    <a:pt x="82" y="4"/>
                  </a:lnTo>
                  <a:lnTo>
                    <a:pt x="70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46" y="0"/>
                  </a:lnTo>
                  <a:lnTo>
                    <a:pt x="36" y="4"/>
                  </a:lnTo>
                  <a:lnTo>
                    <a:pt x="26" y="10"/>
                  </a:lnTo>
                  <a:lnTo>
                    <a:pt x="16" y="16"/>
                  </a:lnTo>
                  <a:lnTo>
                    <a:pt x="10" y="26"/>
                  </a:lnTo>
                  <a:lnTo>
                    <a:pt x="4" y="36"/>
                  </a:lnTo>
                  <a:lnTo>
                    <a:pt x="0" y="4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4" y="80"/>
                  </a:lnTo>
                  <a:lnTo>
                    <a:pt x="10" y="90"/>
                  </a:lnTo>
                  <a:lnTo>
                    <a:pt x="16" y="100"/>
                  </a:lnTo>
                  <a:lnTo>
                    <a:pt x="26" y="106"/>
                  </a:lnTo>
                  <a:lnTo>
                    <a:pt x="36" y="112"/>
                  </a:lnTo>
                  <a:lnTo>
                    <a:pt x="46" y="116"/>
                  </a:lnTo>
                  <a:lnTo>
                    <a:pt x="58" y="116"/>
                  </a:lnTo>
                  <a:lnTo>
                    <a:pt x="58" y="116"/>
                  </a:lnTo>
                  <a:close/>
                  <a:moveTo>
                    <a:pt x="58" y="28"/>
                  </a:moveTo>
                  <a:lnTo>
                    <a:pt x="58" y="28"/>
                  </a:lnTo>
                  <a:lnTo>
                    <a:pt x="64" y="28"/>
                  </a:lnTo>
                  <a:lnTo>
                    <a:pt x="70" y="30"/>
                  </a:lnTo>
                  <a:lnTo>
                    <a:pt x="80" y="36"/>
                  </a:lnTo>
                  <a:lnTo>
                    <a:pt x="86" y="46"/>
                  </a:lnTo>
                  <a:lnTo>
                    <a:pt x="88" y="52"/>
                  </a:lnTo>
                  <a:lnTo>
                    <a:pt x="90" y="58"/>
                  </a:lnTo>
                  <a:lnTo>
                    <a:pt x="90" y="58"/>
                  </a:lnTo>
                  <a:lnTo>
                    <a:pt x="88" y="64"/>
                  </a:lnTo>
                  <a:lnTo>
                    <a:pt x="86" y="70"/>
                  </a:lnTo>
                  <a:lnTo>
                    <a:pt x="80" y="80"/>
                  </a:lnTo>
                  <a:lnTo>
                    <a:pt x="70" y="86"/>
                  </a:lnTo>
                  <a:lnTo>
                    <a:pt x="64" y="88"/>
                  </a:lnTo>
                  <a:lnTo>
                    <a:pt x="58" y="88"/>
                  </a:lnTo>
                  <a:lnTo>
                    <a:pt x="58" y="88"/>
                  </a:lnTo>
                  <a:lnTo>
                    <a:pt x="52" y="88"/>
                  </a:lnTo>
                  <a:lnTo>
                    <a:pt x="46" y="86"/>
                  </a:lnTo>
                  <a:lnTo>
                    <a:pt x="36" y="80"/>
                  </a:lnTo>
                  <a:lnTo>
                    <a:pt x="30" y="70"/>
                  </a:lnTo>
                  <a:lnTo>
                    <a:pt x="28" y="64"/>
                  </a:lnTo>
                  <a:lnTo>
                    <a:pt x="28" y="58"/>
                  </a:lnTo>
                  <a:lnTo>
                    <a:pt x="28" y="58"/>
                  </a:lnTo>
                  <a:lnTo>
                    <a:pt x="28" y="52"/>
                  </a:lnTo>
                  <a:lnTo>
                    <a:pt x="30" y="46"/>
                  </a:lnTo>
                  <a:lnTo>
                    <a:pt x="36" y="36"/>
                  </a:lnTo>
                  <a:lnTo>
                    <a:pt x="46" y="30"/>
                  </a:lnTo>
                  <a:lnTo>
                    <a:pt x="52" y="28"/>
                  </a:lnTo>
                  <a:lnTo>
                    <a:pt x="58" y="28"/>
                  </a:lnTo>
                  <a:lnTo>
                    <a:pt x="58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9" name="Freeform 68">
              <a:extLst>
                <a:ext uri="{FF2B5EF4-FFF2-40B4-BE49-F238E27FC236}">
                  <a16:creationId xmlns:a16="http://schemas.microsoft.com/office/drawing/2014/main" id="{35AF7C4A-41B4-4A90-A495-0BBB6D2AF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39113" y="14682788"/>
              <a:ext cx="130175" cy="130175"/>
            </a:xfrm>
            <a:custGeom>
              <a:avLst/>
              <a:gdLst>
                <a:gd name="T0" fmla="*/ 4 w 82"/>
                <a:gd name="T1" fmla="*/ 24 h 82"/>
                <a:gd name="T2" fmla="*/ 58 w 82"/>
                <a:gd name="T3" fmla="*/ 78 h 82"/>
                <a:gd name="T4" fmla="*/ 58 w 82"/>
                <a:gd name="T5" fmla="*/ 78 h 82"/>
                <a:gd name="T6" fmla="*/ 62 w 82"/>
                <a:gd name="T7" fmla="*/ 80 h 82"/>
                <a:gd name="T8" fmla="*/ 68 w 82"/>
                <a:gd name="T9" fmla="*/ 82 h 82"/>
                <a:gd name="T10" fmla="*/ 68 w 82"/>
                <a:gd name="T11" fmla="*/ 82 h 82"/>
                <a:gd name="T12" fmla="*/ 72 w 82"/>
                <a:gd name="T13" fmla="*/ 80 h 82"/>
                <a:gd name="T14" fmla="*/ 78 w 82"/>
                <a:gd name="T15" fmla="*/ 78 h 82"/>
                <a:gd name="T16" fmla="*/ 78 w 82"/>
                <a:gd name="T17" fmla="*/ 78 h 82"/>
                <a:gd name="T18" fmla="*/ 80 w 82"/>
                <a:gd name="T19" fmla="*/ 74 h 82"/>
                <a:gd name="T20" fmla="*/ 82 w 82"/>
                <a:gd name="T21" fmla="*/ 68 h 82"/>
                <a:gd name="T22" fmla="*/ 80 w 82"/>
                <a:gd name="T23" fmla="*/ 62 h 82"/>
                <a:gd name="T24" fmla="*/ 78 w 82"/>
                <a:gd name="T25" fmla="*/ 58 h 82"/>
                <a:gd name="T26" fmla="*/ 24 w 82"/>
                <a:gd name="T27" fmla="*/ 4 h 82"/>
                <a:gd name="T28" fmla="*/ 24 w 82"/>
                <a:gd name="T29" fmla="*/ 4 h 82"/>
                <a:gd name="T30" fmla="*/ 20 w 82"/>
                <a:gd name="T31" fmla="*/ 2 h 82"/>
                <a:gd name="T32" fmla="*/ 14 w 82"/>
                <a:gd name="T33" fmla="*/ 0 h 82"/>
                <a:gd name="T34" fmla="*/ 8 w 82"/>
                <a:gd name="T35" fmla="*/ 2 h 82"/>
                <a:gd name="T36" fmla="*/ 4 w 82"/>
                <a:gd name="T37" fmla="*/ 4 h 82"/>
                <a:gd name="T38" fmla="*/ 4 w 82"/>
                <a:gd name="T39" fmla="*/ 4 h 82"/>
                <a:gd name="T40" fmla="*/ 2 w 82"/>
                <a:gd name="T41" fmla="*/ 10 h 82"/>
                <a:gd name="T42" fmla="*/ 0 w 82"/>
                <a:gd name="T43" fmla="*/ 14 h 82"/>
                <a:gd name="T44" fmla="*/ 2 w 82"/>
                <a:gd name="T45" fmla="*/ 20 h 82"/>
                <a:gd name="T46" fmla="*/ 4 w 82"/>
                <a:gd name="T47" fmla="*/ 24 h 82"/>
                <a:gd name="T48" fmla="*/ 4 w 82"/>
                <a:gd name="T49" fmla="*/ 2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2" h="82">
                  <a:moveTo>
                    <a:pt x="4" y="24"/>
                  </a:moveTo>
                  <a:lnTo>
                    <a:pt x="58" y="78"/>
                  </a:lnTo>
                  <a:lnTo>
                    <a:pt x="58" y="78"/>
                  </a:lnTo>
                  <a:lnTo>
                    <a:pt x="62" y="80"/>
                  </a:lnTo>
                  <a:lnTo>
                    <a:pt x="68" y="82"/>
                  </a:lnTo>
                  <a:lnTo>
                    <a:pt x="68" y="82"/>
                  </a:lnTo>
                  <a:lnTo>
                    <a:pt x="72" y="80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80" y="74"/>
                  </a:lnTo>
                  <a:lnTo>
                    <a:pt x="82" y="68"/>
                  </a:lnTo>
                  <a:lnTo>
                    <a:pt x="80" y="62"/>
                  </a:lnTo>
                  <a:lnTo>
                    <a:pt x="78" y="58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4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0" name="Freeform 69">
              <a:extLst>
                <a:ext uri="{FF2B5EF4-FFF2-40B4-BE49-F238E27FC236}">
                  <a16:creationId xmlns:a16="http://schemas.microsoft.com/office/drawing/2014/main" id="{519BB29E-1E2B-4581-ADFF-5D837F9497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67663" y="14511338"/>
              <a:ext cx="187325" cy="187325"/>
            </a:xfrm>
            <a:custGeom>
              <a:avLst/>
              <a:gdLst>
                <a:gd name="T0" fmla="*/ 58 w 118"/>
                <a:gd name="T1" fmla="*/ 118 h 118"/>
                <a:gd name="T2" fmla="*/ 82 w 118"/>
                <a:gd name="T3" fmla="*/ 114 h 118"/>
                <a:gd name="T4" fmla="*/ 100 w 118"/>
                <a:gd name="T5" fmla="*/ 100 h 118"/>
                <a:gd name="T6" fmla="*/ 108 w 118"/>
                <a:gd name="T7" fmla="*/ 92 h 118"/>
                <a:gd name="T8" fmla="*/ 116 w 118"/>
                <a:gd name="T9" fmla="*/ 70 h 118"/>
                <a:gd name="T10" fmla="*/ 116 w 118"/>
                <a:gd name="T11" fmla="*/ 48 h 118"/>
                <a:gd name="T12" fmla="*/ 108 w 118"/>
                <a:gd name="T13" fmla="*/ 26 h 118"/>
                <a:gd name="T14" fmla="*/ 100 w 118"/>
                <a:gd name="T15" fmla="*/ 18 h 118"/>
                <a:gd name="T16" fmla="*/ 82 w 118"/>
                <a:gd name="T17" fmla="*/ 4 h 118"/>
                <a:gd name="T18" fmla="*/ 58 w 118"/>
                <a:gd name="T19" fmla="*/ 0 h 118"/>
                <a:gd name="T20" fmla="*/ 48 w 118"/>
                <a:gd name="T21" fmla="*/ 2 h 118"/>
                <a:gd name="T22" fmla="*/ 26 w 118"/>
                <a:gd name="T23" fmla="*/ 10 h 118"/>
                <a:gd name="T24" fmla="*/ 18 w 118"/>
                <a:gd name="T25" fmla="*/ 18 h 118"/>
                <a:gd name="T26" fmla="*/ 4 w 118"/>
                <a:gd name="T27" fmla="*/ 36 h 118"/>
                <a:gd name="T28" fmla="*/ 0 w 118"/>
                <a:gd name="T29" fmla="*/ 60 h 118"/>
                <a:gd name="T30" fmla="*/ 4 w 118"/>
                <a:gd name="T31" fmla="*/ 82 h 118"/>
                <a:gd name="T32" fmla="*/ 18 w 118"/>
                <a:gd name="T33" fmla="*/ 100 h 118"/>
                <a:gd name="T34" fmla="*/ 26 w 118"/>
                <a:gd name="T35" fmla="*/ 108 h 118"/>
                <a:gd name="T36" fmla="*/ 48 w 118"/>
                <a:gd name="T37" fmla="*/ 116 h 118"/>
                <a:gd name="T38" fmla="*/ 58 w 118"/>
                <a:gd name="T39" fmla="*/ 118 h 118"/>
                <a:gd name="T40" fmla="*/ 36 w 118"/>
                <a:gd name="T41" fmla="*/ 38 h 118"/>
                <a:gd name="T42" fmla="*/ 52 w 118"/>
                <a:gd name="T43" fmla="*/ 28 h 118"/>
                <a:gd name="T44" fmla="*/ 58 w 118"/>
                <a:gd name="T45" fmla="*/ 28 h 118"/>
                <a:gd name="T46" fmla="*/ 70 w 118"/>
                <a:gd name="T47" fmla="*/ 30 h 118"/>
                <a:gd name="T48" fmla="*/ 80 w 118"/>
                <a:gd name="T49" fmla="*/ 38 h 118"/>
                <a:gd name="T50" fmla="*/ 84 w 118"/>
                <a:gd name="T51" fmla="*/ 42 h 118"/>
                <a:gd name="T52" fmla="*/ 90 w 118"/>
                <a:gd name="T53" fmla="*/ 60 h 118"/>
                <a:gd name="T54" fmla="*/ 84 w 118"/>
                <a:gd name="T55" fmla="*/ 76 h 118"/>
                <a:gd name="T56" fmla="*/ 80 w 118"/>
                <a:gd name="T57" fmla="*/ 80 h 118"/>
                <a:gd name="T58" fmla="*/ 70 w 118"/>
                <a:gd name="T59" fmla="*/ 88 h 118"/>
                <a:gd name="T60" fmla="*/ 58 w 118"/>
                <a:gd name="T61" fmla="*/ 90 h 118"/>
                <a:gd name="T62" fmla="*/ 52 w 118"/>
                <a:gd name="T63" fmla="*/ 90 h 118"/>
                <a:gd name="T64" fmla="*/ 36 w 118"/>
                <a:gd name="T65" fmla="*/ 80 h 118"/>
                <a:gd name="T66" fmla="*/ 32 w 118"/>
                <a:gd name="T67" fmla="*/ 76 h 118"/>
                <a:gd name="T68" fmla="*/ 28 w 118"/>
                <a:gd name="T69" fmla="*/ 60 h 118"/>
                <a:gd name="T70" fmla="*/ 32 w 118"/>
                <a:gd name="T71" fmla="*/ 42 h 118"/>
                <a:gd name="T72" fmla="*/ 36 w 118"/>
                <a:gd name="T73" fmla="*/ 3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8" h="118">
                  <a:moveTo>
                    <a:pt x="58" y="118"/>
                  </a:moveTo>
                  <a:lnTo>
                    <a:pt x="58" y="118"/>
                  </a:lnTo>
                  <a:lnTo>
                    <a:pt x="70" y="116"/>
                  </a:lnTo>
                  <a:lnTo>
                    <a:pt x="82" y="114"/>
                  </a:lnTo>
                  <a:lnTo>
                    <a:pt x="92" y="108"/>
                  </a:lnTo>
                  <a:lnTo>
                    <a:pt x="100" y="100"/>
                  </a:lnTo>
                  <a:lnTo>
                    <a:pt x="100" y="100"/>
                  </a:lnTo>
                  <a:lnTo>
                    <a:pt x="108" y="92"/>
                  </a:lnTo>
                  <a:lnTo>
                    <a:pt x="114" y="82"/>
                  </a:lnTo>
                  <a:lnTo>
                    <a:pt x="116" y="70"/>
                  </a:lnTo>
                  <a:lnTo>
                    <a:pt x="118" y="58"/>
                  </a:lnTo>
                  <a:lnTo>
                    <a:pt x="116" y="48"/>
                  </a:lnTo>
                  <a:lnTo>
                    <a:pt x="114" y="36"/>
                  </a:lnTo>
                  <a:lnTo>
                    <a:pt x="108" y="26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92" y="10"/>
                  </a:lnTo>
                  <a:lnTo>
                    <a:pt x="82" y="4"/>
                  </a:lnTo>
                  <a:lnTo>
                    <a:pt x="70" y="2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36" y="4"/>
                  </a:lnTo>
                  <a:lnTo>
                    <a:pt x="26" y="10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0" y="26"/>
                  </a:lnTo>
                  <a:lnTo>
                    <a:pt x="4" y="36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0" y="70"/>
                  </a:lnTo>
                  <a:lnTo>
                    <a:pt x="4" y="82"/>
                  </a:lnTo>
                  <a:lnTo>
                    <a:pt x="10" y="92"/>
                  </a:lnTo>
                  <a:lnTo>
                    <a:pt x="18" y="100"/>
                  </a:lnTo>
                  <a:lnTo>
                    <a:pt x="18" y="100"/>
                  </a:lnTo>
                  <a:lnTo>
                    <a:pt x="26" y="108"/>
                  </a:lnTo>
                  <a:lnTo>
                    <a:pt x="36" y="114"/>
                  </a:lnTo>
                  <a:lnTo>
                    <a:pt x="48" y="116"/>
                  </a:lnTo>
                  <a:lnTo>
                    <a:pt x="58" y="118"/>
                  </a:lnTo>
                  <a:lnTo>
                    <a:pt x="58" y="118"/>
                  </a:lnTo>
                  <a:close/>
                  <a:moveTo>
                    <a:pt x="36" y="38"/>
                  </a:moveTo>
                  <a:lnTo>
                    <a:pt x="36" y="38"/>
                  </a:lnTo>
                  <a:lnTo>
                    <a:pt x="46" y="30"/>
                  </a:lnTo>
                  <a:lnTo>
                    <a:pt x="52" y="28"/>
                  </a:lnTo>
                  <a:lnTo>
                    <a:pt x="58" y="28"/>
                  </a:lnTo>
                  <a:lnTo>
                    <a:pt x="58" y="28"/>
                  </a:lnTo>
                  <a:lnTo>
                    <a:pt x="64" y="28"/>
                  </a:lnTo>
                  <a:lnTo>
                    <a:pt x="70" y="30"/>
                  </a:lnTo>
                  <a:lnTo>
                    <a:pt x="76" y="34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84" y="42"/>
                  </a:lnTo>
                  <a:lnTo>
                    <a:pt x="88" y="48"/>
                  </a:lnTo>
                  <a:lnTo>
                    <a:pt x="90" y="60"/>
                  </a:lnTo>
                  <a:lnTo>
                    <a:pt x="88" y="70"/>
                  </a:lnTo>
                  <a:lnTo>
                    <a:pt x="84" y="76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76" y="84"/>
                  </a:lnTo>
                  <a:lnTo>
                    <a:pt x="70" y="88"/>
                  </a:lnTo>
                  <a:lnTo>
                    <a:pt x="64" y="90"/>
                  </a:lnTo>
                  <a:lnTo>
                    <a:pt x="58" y="90"/>
                  </a:lnTo>
                  <a:lnTo>
                    <a:pt x="58" y="90"/>
                  </a:lnTo>
                  <a:lnTo>
                    <a:pt x="52" y="90"/>
                  </a:lnTo>
                  <a:lnTo>
                    <a:pt x="46" y="88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32" y="76"/>
                  </a:lnTo>
                  <a:lnTo>
                    <a:pt x="30" y="70"/>
                  </a:lnTo>
                  <a:lnTo>
                    <a:pt x="28" y="60"/>
                  </a:lnTo>
                  <a:lnTo>
                    <a:pt x="30" y="48"/>
                  </a:lnTo>
                  <a:lnTo>
                    <a:pt x="32" y="42"/>
                  </a:lnTo>
                  <a:lnTo>
                    <a:pt x="36" y="38"/>
                  </a:lnTo>
                  <a:lnTo>
                    <a:pt x="36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1" name="Freeform 70">
              <a:extLst>
                <a:ext uri="{FF2B5EF4-FFF2-40B4-BE49-F238E27FC236}">
                  <a16:creationId xmlns:a16="http://schemas.microsoft.com/office/drawing/2014/main" id="{ECEA5606-798D-41E3-AEA9-64A3E3F1A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3538" y="15060613"/>
              <a:ext cx="161925" cy="44450"/>
            </a:xfrm>
            <a:custGeom>
              <a:avLst/>
              <a:gdLst>
                <a:gd name="T0" fmla="*/ 90 w 102"/>
                <a:gd name="T1" fmla="*/ 0 h 28"/>
                <a:gd name="T2" fmla="*/ 14 w 102"/>
                <a:gd name="T3" fmla="*/ 0 h 28"/>
                <a:gd name="T4" fmla="*/ 14 w 102"/>
                <a:gd name="T5" fmla="*/ 0 h 28"/>
                <a:gd name="T6" fmla="*/ 8 w 102"/>
                <a:gd name="T7" fmla="*/ 2 h 28"/>
                <a:gd name="T8" fmla="*/ 4 w 102"/>
                <a:gd name="T9" fmla="*/ 4 h 28"/>
                <a:gd name="T10" fmla="*/ 0 w 102"/>
                <a:gd name="T11" fmla="*/ 10 h 28"/>
                <a:gd name="T12" fmla="*/ 0 w 102"/>
                <a:gd name="T13" fmla="*/ 14 h 28"/>
                <a:gd name="T14" fmla="*/ 0 w 102"/>
                <a:gd name="T15" fmla="*/ 14 h 28"/>
                <a:gd name="T16" fmla="*/ 0 w 102"/>
                <a:gd name="T17" fmla="*/ 20 h 28"/>
                <a:gd name="T18" fmla="*/ 4 w 102"/>
                <a:gd name="T19" fmla="*/ 24 h 28"/>
                <a:gd name="T20" fmla="*/ 8 w 102"/>
                <a:gd name="T21" fmla="*/ 28 h 28"/>
                <a:gd name="T22" fmla="*/ 14 w 102"/>
                <a:gd name="T23" fmla="*/ 28 h 28"/>
                <a:gd name="T24" fmla="*/ 90 w 102"/>
                <a:gd name="T25" fmla="*/ 28 h 28"/>
                <a:gd name="T26" fmla="*/ 90 w 102"/>
                <a:gd name="T27" fmla="*/ 28 h 28"/>
                <a:gd name="T28" fmla="*/ 94 w 102"/>
                <a:gd name="T29" fmla="*/ 28 h 28"/>
                <a:gd name="T30" fmla="*/ 98 w 102"/>
                <a:gd name="T31" fmla="*/ 24 h 28"/>
                <a:gd name="T32" fmla="*/ 102 w 102"/>
                <a:gd name="T33" fmla="*/ 20 h 28"/>
                <a:gd name="T34" fmla="*/ 102 w 102"/>
                <a:gd name="T35" fmla="*/ 14 h 28"/>
                <a:gd name="T36" fmla="*/ 102 w 102"/>
                <a:gd name="T37" fmla="*/ 14 h 28"/>
                <a:gd name="T38" fmla="*/ 102 w 102"/>
                <a:gd name="T39" fmla="*/ 10 h 28"/>
                <a:gd name="T40" fmla="*/ 98 w 102"/>
                <a:gd name="T41" fmla="*/ 4 h 28"/>
                <a:gd name="T42" fmla="*/ 94 w 102"/>
                <a:gd name="T43" fmla="*/ 2 h 28"/>
                <a:gd name="T44" fmla="*/ 90 w 102"/>
                <a:gd name="T45" fmla="*/ 0 h 28"/>
                <a:gd name="T46" fmla="*/ 90 w 102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2" h="28">
                  <a:moveTo>
                    <a:pt x="90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4" y="24"/>
                  </a:lnTo>
                  <a:lnTo>
                    <a:pt x="8" y="28"/>
                  </a:lnTo>
                  <a:lnTo>
                    <a:pt x="14" y="28"/>
                  </a:lnTo>
                  <a:lnTo>
                    <a:pt x="90" y="28"/>
                  </a:lnTo>
                  <a:lnTo>
                    <a:pt x="90" y="28"/>
                  </a:lnTo>
                  <a:lnTo>
                    <a:pt x="94" y="28"/>
                  </a:lnTo>
                  <a:lnTo>
                    <a:pt x="98" y="24"/>
                  </a:lnTo>
                  <a:lnTo>
                    <a:pt x="102" y="20"/>
                  </a:lnTo>
                  <a:lnTo>
                    <a:pt x="102" y="14"/>
                  </a:lnTo>
                  <a:lnTo>
                    <a:pt x="102" y="14"/>
                  </a:lnTo>
                  <a:lnTo>
                    <a:pt x="102" y="10"/>
                  </a:lnTo>
                  <a:lnTo>
                    <a:pt x="98" y="4"/>
                  </a:lnTo>
                  <a:lnTo>
                    <a:pt x="94" y="2"/>
                  </a:lnTo>
                  <a:lnTo>
                    <a:pt x="90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2" name="Freeform 71">
              <a:extLst>
                <a:ext uri="{FF2B5EF4-FFF2-40B4-BE49-F238E27FC236}">
                  <a16:creationId xmlns:a16="http://schemas.microsoft.com/office/drawing/2014/main" id="{B7D126AA-60EF-4ED9-8C49-3336913D4A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67638" y="14990763"/>
              <a:ext cx="187325" cy="187325"/>
            </a:xfrm>
            <a:custGeom>
              <a:avLst/>
              <a:gdLst>
                <a:gd name="T0" fmla="*/ 60 w 118"/>
                <a:gd name="T1" fmla="*/ 0 h 118"/>
                <a:gd name="T2" fmla="*/ 36 w 118"/>
                <a:gd name="T3" fmla="*/ 4 h 118"/>
                <a:gd name="T4" fmla="*/ 18 w 118"/>
                <a:gd name="T5" fmla="*/ 18 h 118"/>
                <a:gd name="T6" fmla="*/ 6 w 118"/>
                <a:gd name="T7" fmla="*/ 36 h 118"/>
                <a:gd name="T8" fmla="*/ 0 w 118"/>
                <a:gd name="T9" fmla="*/ 58 h 118"/>
                <a:gd name="T10" fmla="*/ 2 w 118"/>
                <a:gd name="T11" fmla="*/ 70 h 118"/>
                <a:gd name="T12" fmla="*/ 12 w 118"/>
                <a:gd name="T13" fmla="*/ 92 h 118"/>
                <a:gd name="T14" fmla="*/ 26 w 118"/>
                <a:gd name="T15" fmla="*/ 108 h 118"/>
                <a:gd name="T16" fmla="*/ 48 w 118"/>
                <a:gd name="T17" fmla="*/ 116 h 118"/>
                <a:gd name="T18" fmla="*/ 60 w 118"/>
                <a:gd name="T19" fmla="*/ 118 h 118"/>
                <a:gd name="T20" fmla="*/ 82 w 118"/>
                <a:gd name="T21" fmla="*/ 112 h 118"/>
                <a:gd name="T22" fmla="*/ 102 w 118"/>
                <a:gd name="T23" fmla="*/ 100 h 118"/>
                <a:gd name="T24" fmla="*/ 114 w 118"/>
                <a:gd name="T25" fmla="*/ 82 h 118"/>
                <a:gd name="T26" fmla="*/ 118 w 118"/>
                <a:gd name="T27" fmla="*/ 58 h 118"/>
                <a:gd name="T28" fmla="*/ 118 w 118"/>
                <a:gd name="T29" fmla="*/ 46 h 118"/>
                <a:gd name="T30" fmla="*/ 108 w 118"/>
                <a:gd name="T31" fmla="*/ 26 h 118"/>
                <a:gd name="T32" fmla="*/ 92 w 118"/>
                <a:gd name="T33" fmla="*/ 10 h 118"/>
                <a:gd name="T34" fmla="*/ 72 w 118"/>
                <a:gd name="T35" fmla="*/ 2 h 118"/>
                <a:gd name="T36" fmla="*/ 60 w 118"/>
                <a:gd name="T37" fmla="*/ 0 h 118"/>
                <a:gd name="T38" fmla="*/ 60 w 118"/>
                <a:gd name="T39" fmla="*/ 90 h 118"/>
                <a:gd name="T40" fmla="*/ 48 w 118"/>
                <a:gd name="T41" fmla="*/ 88 h 118"/>
                <a:gd name="T42" fmla="*/ 32 w 118"/>
                <a:gd name="T43" fmla="*/ 70 h 118"/>
                <a:gd name="T44" fmla="*/ 28 w 118"/>
                <a:gd name="T45" fmla="*/ 58 h 118"/>
                <a:gd name="T46" fmla="*/ 30 w 118"/>
                <a:gd name="T47" fmla="*/ 52 h 118"/>
                <a:gd name="T48" fmla="*/ 38 w 118"/>
                <a:gd name="T49" fmla="*/ 36 h 118"/>
                <a:gd name="T50" fmla="*/ 54 w 118"/>
                <a:gd name="T51" fmla="*/ 28 h 118"/>
                <a:gd name="T52" fmla="*/ 60 w 118"/>
                <a:gd name="T53" fmla="*/ 28 h 118"/>
                <a:gd name="T54" fmla="*/ 72 w 118"/>
                <a:gd name="T55" fmla="*/ 30 h 118"/>
                <a:gd name="T56" fmla="*/ 88 w 118"/>
                <a:gd name="T57" fmla="*/ 46 h 118"/>
                <a:gd name="T58" fmla="*/ 90 w 118"/>
                <a:gd name="T59" fmla="*/ 58 h 118"/>
                <a:gd name="T60" fmla="*/ 90 w 118"/>
                <a:gd name="T61" fmla="*/ 64 h 118"/>
                <a:gd name="T62" fmla="*/ 82 w 118"/>
                <a:gd name="T63" fmla="*/ 80 h 118"/>
                <a:gd name="T64" fmla="*/ 66 w 118"/>
                <a:gd name="T65" fmla="*/ 88 h 118"/>
                <a:gd name="T66" fmla="*/ 60 w 118"/>
                <a:gd name="T67" fmla="*/ 9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8" h="118">
                  <a:moveTo>
                    <a:pt x="60" y="0"/>
                  </a:moveTo>
                  <a:lnTo>
                    <a:pt x="60" y="0"/>
                  </a:lnTo>
                  <a:lnTo>
                    <a:pt x="48" y="2"/>
                  </a:lnTo>
                  <a:lnTo>
                    <a:pt x="36" y="4"/>
                  </a:lnTo>
                  <a:lnTo>
                    <a:pt x="26" y="10"/>
                  </a:lnTo>
                  <a:lnTo>
                    <a:pt x="18" y="18"/>
                  </a:lnTo>
                  <a:lnTo>
                    <a:pt x="12" y="26"/>
                  </a:lnTo>
                  <a:lnTo>
                    <a:pt x="6" y="36"/>
                  </a:lnTo>
                  <a:lnTo>
                    <a:pt x="2" y="4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70"/>
                  </a:lnTo>
                  <a:lnTo>
                    <a:pt x="6" y="82"/>
                  </a:lnTo>
                  <a:lnTo>
                    <a:pt x="12" y="92"/>
                  </a:lnTo>
                  <a:lnTo>
                    <a:pt x="18" y="100"/>
                  </a:lnTo>
                  <a:lnTo>
                    <a:pt x="26" y="108"/>
                  </a:lnTo>
                  <a:lnTo>
                    <a:pt x="36" y="112"/>
                  </a:lnTo>
                  <a:lnTo>
                    <a:pt x="48" y="116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72" y="116"/>
                  </a:lnTo>
                  <a:lnTo>
                    <a:pt x="82" y="112"/>
                  </a:lnTo>
                  <a:lnTo>
                    <a:pt x="92" y="108"/>
                  </a:lnTo>
                  <a:lnTo>
                    <a:pt x="102" y="100"/>
                  </a:lnTo>
                  <a:lnTo>
                    <a:pt x="108" y="92"/>
                  </a:lnTo>
                  <a:lnTo>
                    <a:pt x="114" y="82"/>
                  </a:lnTo>
                  <a:lnTo>
                    <a:pt x="118" y="70"/>
                  </a:lnTo>
                  <a:lnTo>
                    <a:pt x="118" y="58"/>
                  </a:lnTo>
                  <a:lnTo>
                    <a:pt x="118" y="58"/>
                  </a:lnTo>
                  <a:lnTo>
                    <a:pt x="118" y="46"/>
                  </a:lnTo>
                  <a:lnTo>
                    <a:pt x="114" y="36"/>
                  </a:lnTo>
                  <a:lnTo>
                    <a:pt x="108" y="26"/>
                  </a:lnTo>
                  <a:lnTo>
                    <a:pt x="102" y="18"/>
                  </a:lnTo>
                  <a:lnTo>
                    <a:pt x="92" y="10"/>
                  </a:lnTo>
                  <a:lnTo>
                    <a:pt x="82" y="4"/>
                  </a:lnTo>
                  <a:lnTo>
                    <a:pt x="72" y="2"/>
                  </a:lnTo>
                  <a:lnTo>
                    <a:pt x="60" y="0"/>
                  </a:lnTo>
                  <a:lnTo>
                    <a:pt x="60" y="0"/>
                  </a:lnTo>
                  <a:close/>
                  <a:moveTo>
                    <a:pt x="60" y="90"/>
                  </a:moveTo>
                  <a:lnTo>
                    <a:pt x="60" y="90"/>
                  </a:lnTo>
                  <a:lnTo>
                    <a:pt x="54" y="88"/>
                  </a:lnTo>
                  <a:lnTo>
                    <a:pt x="48" y="88"/>
                  </a:lnTo>
                  <a:lnTo>
                    <a:pt x="38" y="80"/>
                  </a:lnTo>
                  <a:lnTo>
                    <a:pt x="32" y="70"/>
                  </a:lnTo>
                  <a:lnTo>
                    <a:pt x="30" y="64"/>
                  </a:lnTo>
                  <a:lnTo>
                    <a:pt x="28" y="58"/>
                  </a:lnTo>
                  <a:lnTo>
                    <a:pt x="28" y="58"/>
                  </a:lnTo>
                  <a:lnTo>
                    <a:pt x="30" y="52"/>
                  </a:lnTo>
                  <a:lnTo>
                    <a:pt x="32" y="46"/>
                  </a:lnTo>
                  <a:lnTo>
                    <a:pt x="38" y="36"/>
                  </a:lnTo>
                  <a:lnTo>
                    <a:pt x="48" y="30"/>
                  </a:lnTo>
                  <a:lnTo>
                    <a:pt x="54" y="28"/>
                  </a:lnTo>
                  <a:lnTo>
                    <a:pt x="60" y="28"/>
                  </a:lnTo>
                  <a:lnTo>
                    <a:pt x="60" y="28"/>
                  </a:lnTo>
                  <a:lnTo>
                    <a:pt x="66" y="28"/>
                  </a:lnTo>
                  <a:lnTo>
                    <a:pt x="72" y="30"/>
                  </a:lnTo>
                  <a:lnTo>
                    <a:pt x="82" y="36"/>
                  </a:lnTo>
                  <a:lnTo>
                    <a:pt x="88" y="46"/>
                  </a:lnTo>
                  <a:lnTo>
                    <a:pt x="90" y="52"/>
                  </a:lnTo>
                  <a:lnTo>
                    <a:pt x="90" y="58"/>
                  </a:lnTo>
                  <a:lnTo>
                    <a:pt x="90" y="58"/>
                  </a:lnTo>
                  <a:lnTo>
                    <a:pt x="90" y="64"/>
                  </a:lnTo>
                  <a:lnTo>
                    <a:pt x="88" y="70"/>
                  </a:lnTo>
                  <a:lnTo>
                    <a:pt x="82" y="80"/>
                  </a:lnTo>
                  <a:lnTo>
                    <a:pt x="72" y="88"/>
                  </a:lnTo>
                  <a:lnTo>
                    <a:pt x="66" y="88"/>
                  </a:lnTo>
                  <a:lnTo>
                    <a:pt x="60" y="90"/>
                  </a:lnTo>
                  <a:lnTo>
                    <a:pt x="60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3" name="Freeform 72">
              <a:extLst>
                <a:ext uri="{FF2B5EF4-FFF2-40B4-BE49-F238E27FC236}">
                  <a16:creationId xmlns:a16="http://schemas.microsoft.com/office/drawing/2014/main" id="{291F3F9C-91EB-4848-83C7-9EED62CB9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39113" y="15355888"/>
              <a:ext cx="130175" cy="127000"/>
            </a:xfrm>
            <a:custGeom>
              <a:avLst/>
              <a:gdLst>
                <a:gd name="T0" fmla="*/ 58 w 82"/>
                <a:gd name="T1" fmla="*/ 4 h 80"/>
                <a:gd name="T2" fmla="*/ 4 w 82"/>
                <a:gd name="T3" fmla="*/ 56 h 80"/>
                <a:gd name="T4" fmla="*/ 4 w 82"/>
                <a:gd name="T5" fmla="*/ 56 h 80"/>
                <a:gd name="T6" fmla="*/ 2 w 82"/>
                <a:gd name="T7" fmla="*/ 62 h 80"/>
                <a:gd name="T8" fmla="*/ 0 w 82"/>
                <a:gd name="T9" fmla="*/ 66 h 80"/>
                <a:gd name="T10" fmla="*/ 2 w 82"/>
                <a:gd name="T11" fmla="*/ 72 h 80"/>
                <a:gd name="T12" fmla="*/ 4 w 82"/>
                <a:gd name="T13" fmla="*/ 76 h 80"/>
                <a:gd name="T14" fmla="*/ 4 w 82"/>
                <a:gd name="T15" fmla="*/ 76 h 80"/>
                <a:gd name="T16" fmla="*/ 8 w 82"/>
                <a:gd name="T17" fmla="*/ 80 h 80"/>
                <a:gd name="T18" fmla="*/ 14 w 82"/>
                <a:gd name="T19" fmla="*/ 80 h 80"/>
                <a:gd name="T20" fmla="*/ 14 w 82"/>
                <a:gd name="T21" fmla="*/ 80 h 80"/>
                <a:gd name="T22" fmla="*/ 20 w 82"/>
                <a:gd name="T23" fmla="*/ 80 h 80"/>
                <a:gd name="T24" fmla="*/ 24 w 82"/>
                <a:gd name="T25" fmla="*/ 76 h 80"/>
                <a:gd name="T26" fmla="*/ 78 w 82"/>
                <a:gd name="T27" fmla="*/ 24 h 80"/>
                <a:gd name="T28" fmla="*/ 78 w 82"/>
                <a:gd name="T29" fmla="*/ 24 h 80"/>
                <a:gd name="T30" fmla="*/ 80 w 82"/>
                <a:gd name="T31" fmla="*/ 18 h 80"/>
                <a:gd name="T32" fmla="*/ 82 w 82"/>
                <a:gd name="T33" fmla="*/ 14 h 80"/>
                <a:gd name="T34" fmla="*/ 80 w 82"/>
                <a:gd name="T35" fmla="*/ 8 h 80"/>
                <a:gd name="T36" fmla="*/ 78 w 82"/>
                <a:gd name="T37" fmla="*/ 4 h 80"/>
                <a:gd name="T38" fmla="*/ 78 w 82"/>
                <a:gd name="T39" fmla="*/ 4 h 80"/>
                <a:gd name="T40" fmla="*/ 72 w 82"/>
                <a:gd name="T41" fmla="*/ 0 h 80"/>
                <a:gd name="T42" fmla="*/ 68 w 82"/>
                <a:gd name="T43" fmla="*/ 0 h 80"/>
                <a:gd name="T44" fmla="*/ 62 w 82"/>
                <a:gd name="T45" fmla="*/ 0 h 80"/>
                <a:gd name="T46" fmla="*/ 58 w 82"/>
                <a:gd name="T47" fmla="*/ 4 h 80"/>
                <a:gd name="T48" fmla="*/ 58 w 82"/>
                <a:gd name="T49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2" h="80">
                  <a:moveTo>
                    <a:pt x="58" y="4"/>
                  </a:moveTo>
                  <a:lnTo>
                    <a:pt x="4" y="56"/>
                  </a:lnTo>
                  <a:lnTo>
                    <a:pt x="4" y="56"/>
                  </a:lnTo>
                  <a:lnTo>
                    <a:pt x="2" y="62"/>
                  </a:lnTo>
                  <a:lnTo>
                    <a:pt x="0" y="66"/>
                  </a:lnTo>
                  <a:lnTo>
                    <a:pt x="2" y="72"/>
                  </a:lnTo>
                  <a:lnTo>
                    <a:pt x="4" y="76"/>
                  </a:lnTo>
                  <a:lnTo>
                    <a:pt x="4" y="76"/>
                  </a:lnTo>
                  <a:lnTo>
                    <a:pt x="8" y="80"/>
                  </a:lnTo>
                  <a:lnTo>
                    <a:pt x="14" y="80"/>
                  </a:lnTo>
                  <a:lnTo>
                    <a:pt x="14" y="80"/>
                  </a:lnTo>
                  <a:lnTo>
                    <a:pt x="20" y="80"/>
                  </a:lnTo>
                  <a:lnTo>
                    <a:pt x="24" y="76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80" y="18"/>
                  </a:lnTo>
                  <a:lnTo>
                    <a:pt x="82" y="14"/>
                  </a:lnTo>
                  <a:lnTo>
                    <a:pt x="80" y="8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72" y="0"/>
                  </a:lnTo>
                  <a:lnTo>
                    <a:pt x="68" y="0"/>
                  </a:lnTo>
                  <a:lnTo>
                    <a:pt x="62" y="0"/>
                  </a:lnTo>
                  <a:lnTo>
                    <a:pt x="58" y="4"/>
                  </a:lnTo>
                  <a:lnTo>
                    <a:pt x="58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4" name="Freeform 73">
              <a:extLst>
                <a:ext uri="{FF2B5EF4-FFF2-40B4-BE49-F238E27FC236}">
                  <a16:creationId xmlns:a16="http://schemas.microsoft.com/office/drawing/2014/main" id="{3FD3FCE0-B856-4CD6-A8A3-E9D6CC4136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67663" y="15470188"/>
              <a:ext cx="187325" cy="187325"/>
            </a:xfrm>
            <a:custGeom>
              <a:avLst/>
              <a:gdLst>
                <a:gd name="T0" fmla="*/ 58 w 118"/>
                <a:gd name="T1" fmla="*/ 0 h 118"/>
                <a:gd name="T2" fmla="*/ 36 w 118"/>
                <a:gd name="T3" fmla="*/ 4 h 118"/>
                <a:gd name="T4" fmla="*/ 16 w 118"/>
                <a:gd name="T5" fmla="*/ 16 h 118"/>
                <a:gd name="T6" fmla="*/ 10 w 118"/>
                <a:gd name="T7" fmla="*/ 26 h 118"/>
                <a:gd name="T8" fmla="*/ 0 w 118"/>
                <a:gd name="T9" fmla="*/ 46 h 118"/>
                <a:gd name="T10" fmla="*/ 0 w 118"/>
                <a:gd name="T11" fmla="*/ 58 h 118"/>
                <a:gd name="T12" fmla="*/ 4 w 118"/>
                <a:gd name="T13" fmla="*/ 80 h 118"/>
                <a:gd name="T14" fmla="*/ 16 w 118"/>
                <a:gd name="T15" fmla="*/ 100 h 118"/>
                <a:gd name="T16" fmla="*/ 26 w 118"/>
                <a:gd name="T17" fmla="*/ 108 h 118"/>
                <a:gd name="T18" fmla="*/ 48 w 118"/>
                <a:gd name="T19" fmla="*/ 116 h 118"/>
                <a:gd name="T20" fmla="*/ 58 w 118"/>
                <a:gd name="T21" fmla="*/ 118 h 118"/>
                <a:gd name="T22" fmla="*/ 82 w 118"/>
                <a:gd name="T23" fmla="*/ 112 h 118"/>
                <a:gd name="T24" fmla="*/ 100 w 118"/>
                <a:gd name="T25" fmla="*/ 100 h 118"/>
                <a:gd name="T26" fmla="*/ 108 w 118"/>
                <a:gd name="T27" fmla="*/ 90 h 118"/>
                <a:gd name="T28" fmla="*/ 116 w 118"/>
                <a:gd name="T29" fmla="*/ 70 h 118"/>
                <a:gd name="T30" fmla="*/ 116 w 118"/>
                <a:gd name="T31" fmla="*/ 48 h 118"/>
                <a:gd name="T32" fmla="*/ 108 w 118"/>
                <a:gd name="T33" fmla="*/ 26 h 118"/>
                <a:gd name="T34" fmla="*/ 100 w 118"/>
                <a:gd name="T35" fmla="*/ 16 h 118"/>
                <a:gd name="T36" fmla="*/ 82 w 118"/>
                <a:gd name="T37" fmla="*/ 4 h 118"/>
                <a:gd name="T38" fmla="*/ 58 w 118"/>
                <a:gd name="T39" fmla="*/ 0 h 118"/>
                <a:gd name="T40" fmla="*/ 80 w 118"/>
                <a:gd name="T41" fmla="*/ 80 h 118"/>
                <a:gd name="T42" fmla="*/ 76 w 118"/>
                <a:gd name="T43" fmla="*/ 84 h 118"/>
                <a:gd name="T44" fmla="*/ 58 w 118"/>
                <a:gd name="T45" fmla="*/ 88 h 118"/>
                <a:gd name="T46" fmla="*/ 42 w 118"/>
                <a:gd name="T47" fmla="*/ 84 h 118"/>
                <a:gd name="T48" fmla="*/ 36 w 118"/>
                <a:gd name="T49" fmla="*/ 80 h 118"/>
                <a:gd name="T50" fmla="*/ 30 w 118"/>
                <a:gd name="T51" fmla="*/ 70 h 118"/>
                <a:gd name="T52" fmla="*/ 28 w 118"/>
                <a:gd name="T53" fmla="*/ 58 h 118"/>
                <a:gd name="T54" fmla="*/ 28 w 118"/>
                <a:gd name="T55" fmla="*/ 52 h 118"/>
                <a:gd name="T56" fmla="*/ 32 w 118"/>
                <a:gd name="T57" fmla="*/ 42 h 118"/>
                <a:gd name="T58" fmla="*/ 36 w 118"/>
                <a:gd name="T59" fmla="*/ 36 h 118"/>
                <a:gd name="T60" fmla="*/ 46 w 118"/>
                <a:gd name="T61" fmla="*/ 30 h 118"/>
                <a:gd name="T62" fmla="*/ 58 w 118"/>
                <a:gd name="T63" fmla="*/ 28 h 118"/>
                <a:gd name="T64" fmla="*/ 70 w 118"/>
                <a:gd name="T65" fmla="*/ 30 h 118"/>
                <a:gd name="T66" fmla="*/ 80 w 118"/>
                <a:gd name="T67" fmla="*/ 36 h 118"/>
                <a:gd name="T68" fmla="*/ 84 w 118"/>
                <a:gd name="T69" fmla="*/ 42 h 118"/>
                <a:gd name="T70" fmla="*/ 90 w 118"/>
                <a:gd name="T71" fmla="*/ 58 h 118"/>
                <a:gd name="T72" fmla="*/ 84 w 118"/>
                <a:gd name="T73" fmla="*/ 76 h 118"/>
                <a:gd name="T74" fmla="*/ 80 w 118"/>
                <a:gd name="T75" fmla="*/ 8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8" h="118">
                  <a:moveTo>
                    <a:pt x="58" y="0"/>
                  </a:moveTo>
                  <a:lnTo>
                    <a:pt x="58" y="0"/>
                  </a:lnTo>
                  <a:lnTo>
                    <a:pt x="48" y="0"/>
                  </a:lnTo>
                  <a:lnTo>
                    <a:pt x="36" y="4"/>
                  </a:lnTo>
                  <a:lnTo>
                    <a:pt x="26" y="10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0" y="26"/>
                  </a:lnTo>
                  <a:lnTo>
                    <a:pt x="4" y="36"/>
                  </a:lnTo>
                  <a:lnTo>
                    <a:pt x="0" y="4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4" y="80"/>
                  </a:lnTo>
                  <a:lnTo>
                    <a:pt x="10" y="90"/>
                  </a:lnTo>
                  <a:lnTo>
                    <a:pt x="16" y="100"/>
                  </a:lnTo>
                  <a:lnTo>
                    <a:pt x="16" y="100"/>
                  </a:lnTo>
                  <a:lnTo>
                    <a:pt x="26" y="108"/>
                  </a:lnTo>
                  <a:lnTo>
                    <a:pt x="36" y="112"/>
                  </a:lnTo>
                  <a:lnTo>
                    <a:pt x="48" y="116"/>
                  </a:lnTo>
                  <a:lnTo>
                    <a:pt x="58" y="118"/>
                  </a:lnTo>
                  <a:lnTo>
                    <a:pt x="58" y="118"/>
                  </a:lnTo>
                  <a:lnTo>
                    <a:pt x="70" y="116"/>
                  </a:lnTo>
                  <a:lnTo>
                    <a:pt x="82" y="112"/>
                  </a:lnTo>
                  <a:lnTo>
                    <a:pt x="92" y="108"/>
                  </a:lnTo>
                  <a:lnTo>
                    <a:pt x="100" y="100"/>
                  </a:lnTo>
                  <a:lnTo>
                    <a:pt x="100" y="100"/>
                  </a:lnTo>
                  <a:lnTo>
                    <a:pt x="108" y="90"/>
                  </a:lnTo>
                  <a:lnTo>
                    <a:pt x="112" y="80"/>
                  </a:lnTo>
                  <a:lnTo>
                    <a:pt x="116" y="70"/>
                  </a:lnTo>
                  <a:lnTo>
                    <a:pt x="118" y="58"/>
                  </a:lnTo>
                  <a:lnTo>
                    <a:pt x="116" y="48"/>
                  </a:lnTo>
                  <a:lnTo>
                    <a:pt x="112" y="36"/>
                  </a:lnTo>
                  <a:lnTo>
                    <a:pt x="108" y="26"/>
                  </a:lnTo>
                  <a:lnTo>
                    <a:pt x="100" y="16"/>
                  </a:lnTo>
                  <a:lnTo>
                    <a:pt x="100" y="16"/>
                  </a:lnTo>
                  <a:lnTo>
                    <a:pt x="92" y="10"/>
                  </a:lnTo>
                  <a:lnTo>
                    <a:pt x="82" y="4"/>
                  </a:lnTo>
                  <a:lnTo>
                    <a:pt x="70" y="0"/>
                  </a:ln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80" y="80"/>
                  </a:moveTo>
                  <a:lnTo>
                    <a:pt x="80" y="80"/>
                  </a:lnTo>
                  <a:lnTo>
                    <a:pt x="76" y="84"/>
                  </a:lnTo>
                  <a:lnTo>
                    <a:pt x="70" y="86"/>
                  </a:lnTo>
                  <a:lnTo>
                    <a:pt x="58" y="88"/>
                  </a:lnTo>
                  <a:lnTo>
                    <a:pt x="46" y="86"/>
                  </a:lnTo>
                  <a:lnTo>
                    <a:pt x="42" y="84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32" y="76"/>
                  </a:lnTo>
                  <a:lnTo>
                    <a:pt x="30" y="70"/>
                  </a:lnTo>
                  <a:lnTo>
                    <a:pt x="28" y="64"/>
                  </a:lnTo>
                  <a:lnTo>
                    <a:pt x="28" y="58"/>
                  </a:lnTo>
                  <a:lnTo>
                    <a:pt x="28" y="58"/>
                  </a:lnTo>
                  <a:lnTo>
                    <a:pt x="28" y="52"/>
                  </a:lnTo>
                  <a:lnTo>
                    <a:pt x="30" y="46"/>
                  </a:lnTo>
                  <a:lnTo>
                    <a:pt x="32" y="42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42" y="32"/>
                  </a:lnTo>
                  <a:lnTo>
                    <a:pt x="46" y="30"/>
                  </a:lnTo>
                  <a:lnTo>
                    <a:pt x="58" y="28"/>
                  </a:lnTo>
                  <a:lnTo>
                    <a:pt x="58" y="28"/>
                  </a:lnTo>
                  <a:lnTo>
                    <a:pt x="64" y="28"/>
                  </a:lnTo>
                  <a:lnTo>
                    <a:pt x="70" y="30"/>
                  </a:lnTo>
                  <a:lnTo>
                    <a:pt x="76" y="32"/>
                  </a:lnTo>
                  <a:lnTo>
                    <a:pt x="80" y="36"/>
                  </a:lnTo>
                  <a:lnTo>
                    <a:pt x="80" y="36"/>
                  </a:lnTo>
                  <a:lnTo>
                    <a:pt x="84" y="42"/>
                  </a:lnTo>
                  <a:lnTo>
                    <a:pt x="88" y="46"/>
                  </a:lnTo>
                  <a:lnTo>
                    <a:pt x="90" y="58"/>
                  </a:lnTo>
                  <a:lnTo>
                    <a:pt x="88" y="70"/>
                  </a:lnTo>
                  <a:lnTo>
                    <a:pt x="84" y="76"/>
                  </a:lnTo>
                  <a:lnTo>
                    <a:pt x="80" y="80"/>
                  </a:lnTo>
                  <a:lnTo>
                    <a:pt x="80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5" name="Freeform 74">
              <a:extLst>
                <a:ext uri="{FF2B5EF4-FFF2-40B4-BE49-F238E27FC236}">
                  <a16:creationId xmlns:a16="http://schemas.microsoft.com/office/drawing/2014/main" id="{F93F3BCA-C387-4712-AEDB-5CA975DBD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6938" y="15476538"/>
              <a:ext cx="44450" cy="165100"/>
            </a:xfrm>
            <a:custGeom>
              <a:avLst/>
              <a:gdLst>
                <a:gd name="T0" fmla="*/ 28 w 28"/>
                <a:gd name="T1" fmla="*/ 90 h 104"/>
                <a:gd name="T2" fmla="*/ 28 w 28"/>
                <a:gd name="T3" fmla="*/ 14 h 104"/>
                <a:gd name="T4" fmla="*/ 28 w 28"/>
                <a:gd name="T5" fmla="*/ 14 h 104"/>
                <a:gd name="T6" fmla="*/ 28 w 28"/>
                <a:gd name="T7" fmla="*/ 8 h 104"/>
                <a:gd name="T8" fmla="*/ 24 w 28"/>
                <a:gd name="T9" fmla="*/ 4 h 104"/>
                <a:gd name="T10" fmla="*/ 20 w 28"/>
                <a:gd name="T11" fmla="*/ 2 h 104"/>
                <a:gd name="T12" fmla="*/ 14 w 28"/>
                <a:gd name="T13" fmla="*/ 0 h 104"/>
                <a:gd name="T14" fmla="*/ 14 w 28"/>
                <a:gd name="T15" fmla="*/ 0 h 104"/>
                <a:gd name="T16" fmla="*/ 8 w 28"/>
                <a:gd name="T17" fmla="*/ 2 h 104"/>
                <a:gd name="T18" fmla="*/ 4 w 28"/>
                <a:gd name="T19" fmla="*/ 4 h 104"/>
                <a:gd name="T20" fmla="*/ 2 w 28"/>
                <a:gd name="T21" fmla="*/ 8 h 104"/>
                <a:gd name="T22" fmla="*/ 0 w 28"/>
                <a:gd name="T23" fmla="*/ 14 h 104"/>
                <a:gd name="T24" fmla="*/ 0 w 28"/>
                <a:gd name="T25" fmla="*/ 90 h 104"/>
                <a:gd name="T26" fmla="*/ 0 w 28"/>
                <a:gd name="T27" fmla="*/ 90 h 104"/>
                <a:gd name="T28" fmla="*/ 2 w 28"/>
                <a:gd name="T29" fmla="*/ 94 h 104"/>
                <a:gd name="T30" fmla="*/ 4 w 28"/>
                <a:gd name="T31" fmla="*/ 100 h 104"/>
                <a:gd name="T32" fmla="*/ 8 w 28"/>
                <a:gd name="T33" fmla="*/ 102 h 104"/>
                <a:gd name="T34" fmla="*/ 14 w 28"/>
                <a:gd name="T35" fmla="*/ 104 h 104"/>
                <a:gd name="T36" fmla="*/ 14 w 28"/>
                <a:gd name="T37" fmla="*/ 104 h 104"/>
                <a:gd name="T38" fmla="*/ 20 w 28"/>
                <a:gd name="T39" fmla="*/ 102 h 104"/>
                <a:gd name="T40" fmla="*/ 24 w 28"/>
                <a:gd name="T41" fmla="*/ 100 h 104"/>
                <a:gd name="T42" fmla="*/ 28 w 28"/>
                <a:gd name="T43" fmla="*/ 94 h 104"/>
                <a:gd name="T44" fmla="*/ 28 w 28"/>
                <a:gd name="T45" fmla="*/ 90 h 104"/>
                <a:gd name="T46" fmla="*/ 28 w 28"/>
                <a:gd name="T47" fmla="*/ 9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" h="104">
                  <a:moveTo>
                    <a:pt x="28" y="90"/>
                  </a:moveTo>
                  <a:lnTo>
                    <a:pt x="28" y="14"/>
                  </a:lnTo>
                  <a:lnTo>
                    <a:pt x="28" y="14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2" y="94"/>
                  </a:lnTo>
                  <a:lnTo>
                    <a:pt x="4" y="100"/>
                  </a:lnTo>
                  <a:lnTo>
                    <a:pt x="8" y="102"/>
                  </a:lnTo>
                  <a:lnTo>
                    <a:pt x="14" y="104"/>
                  </a:lnTo>
                  <a:lnTo>
                    <a:pt x="14" y="104"/>
                  </a:lnTo>
                  <a:lnTo>
                    <a:pt x="20" y="102"/>
                  </a:lnTo>
                  <a:lnTo>
                    <a:pt x="24" y="100"/>
                  </a:lnTo>
                  <a:lnTo>
                    <a:pt x="28" y="94"/>
                  </a:lnTo>
                  <a:lnTo>
                    <a:pt x="28" y="90"/>
                  </a:lnTo>
                  <a:lnTo>
                    <a:pt x="28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6" name="Freeform 75">
              <a:extLst>
                <a:ext uri="{FF2B5EF4-FFF2-40B4-BE49-F238E27FC236}">
                  <a16:creationId xmlns:a16="http://schemas.microsoft.com/office/drawing/2014/main" id="{843E1EC0-66BA-430F-B27B-947D13EE63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147088" y="15667038"/>
              <a:ext cx="184150" cy="187325"/>
            </a:xfrm>
            <a:custGeom>
              <a:avLst/>
              <a:gdLst>
                <a:gd name="T0" fmla="*/ 58 w 116"/>
                <a:gd name="T1" fmla="*/ 0 h 118"/>
                <a:gd name="T2" fmla="*/ 36 w 116"/>
                <a:gd name="T3" fmla="*/ 6 h 118"/>
                <a:gd name="T4" fmla="*/ 16 w 116"/>
                <a:gd name="T5" fmla="*/ 18 h 118"/>
                <a:gd name="T6" fmla="*/ 4 w 116"/>
                <a:gd name="T7" fmla="*/ 36 h 118"/>
                <a:gd name="T8" fmla="*/ 0 w 116"/>
                <a:gd name="T9" fmla="*/ 60 h 118"/>
                <a:gd name="T10" fmla="*/ 0 w 116"/>
                <a:gd name="T11" fmla="*/ 72 h 118"/>
                <a:gd name="T12" fmla="*/ 10 w 116"/>
                <a:gd name="T13" fmla="*/ 92 h 118"/>
                <a:gd name="T14" fmla="*/ 26 w 116"/>
                <a:gd name="T15" fmla="*/ 108 h 118"/>
                <a:gd name="T16" fmla="*/ 46 w 116"/>
                <a:gd name="T17" fmla="*/ 116 h 118"/>
                <a:gd name="T18" fmla="*/ 58 w 116"/>
                <a:gd name="T19" fmla="*/ 118 h 118"/>
                <a:gd name="T20" fmla="*/ 82 w 116"/>
                <a:gd name="T21" fmla="*/ 114 h 118"/>
                <a:gd name="T22" fmla="*/ 100 w 116"/>
                <a:gd name="T23" fmla="*/ 100 h 118"/>
                <a:gd name="T24" fmla="*/ 112 w 116"/>
                <a:gd name="T25" fmla="*/ 82 h 118"/>
                <a:gd name="T26" fmla="*/ 116 w 116"/>
                <a:gd name="T27" fmla="*/ 60 h 118"/>
                <a:gd name="T28" fmla="*/ 116 w 116"/>
                <a:gd name="T29" fmla="*/ 48 h 118"/>
                <a:gd name="T30" fmla="*/ 108 w 116"/>
                <a:gd name="T31" fmla="*/ 26 h 118"/>
                <a:gd name="T32" fmla="*/ 100 w 116"/>
                <a:gd name="T33" fmla="*/ 18 h 118"/>
                <a:gd name="T34" fmla="*/ 80 w 116"/>
                <a:gd name="T35" fmla="*/ 6 h 118"/>
                <a:gd name="T36" fmla="*/ 58 w 116"/>
                <a:gd name="T37" fmla="*/ 0 h 118"/>
                <a:gd name="T38" fmla="*/ 58 w 116"/>
                <a:gd name="T39" fmla="*/ 90 h 118"/>
                <a:gd name="T40" fmla="*/ 52 w 116"/>
                <a:gd name="T41" fmla="*/ 90 h 118"/>
                <a:gd name="T42" fmla="*/ 36 w 116"/>
                <a:gd name="T43" fmla="*/ 82 h 118"/>
                <a:gd name="T44" fmla="*/ 28 w 116"/>
                <a:gd name="T45" fmla="*/ 66 h 118"/>
                <a:gd name="T46" fmla="*/ 28 w 116"/>
                <a:gd name="T47" fmla="*/ 60 h 118"/>
                <a:gd name="T48" fmla="*/ 30 w 116"/>
                <a:gd name="T49" fmla="*/ 48 h 118"/>
                <a:gd name="T50" fmla="*/ 46 w 116"/>
                <a:gd name="T51" fmla="*/ 30 h 118"/>
                <a:gd name="T52" fmla="*/ 58 w 116"/>
                <a:gd name="T53" fmla="*/ 28 h 118"/>
                <a:gd name="T54" fmla="*/ 64 w 116"/>
                <a:gd name="T55" fmla="*/ 30 h 118"/>
                <a:gd name="T56" fmla="*/ 80 w 116"/>
                <a:gd name="T57" fmla="*/ 38 h 118"/>
                <a:gd name="T58" fmla="*/ 88 w 116"/>
                <a:gd name="T59" fmla="*/ 54 h 118"/>
                <a:gd name="T60" fmla="*/ 90 w 116"/>
                <a:gd name="T61" fmla="*/ 60 h 118"/>
                <a:gd name="T62" fmla="*/ 86 w 116"/>
                <a:gd name="T63" fmla="*/ 72 h 118"/>
                <a:gd name="T64" fmla="*/ 70 w 116"/>
                <a:gd name="T65" fmla="*/ 88 h 118"/>
                <a:gd name="T66" fmla="*/ 58 w 116"/>
                <a:gd name="T67" fmla="*/ 9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6" h="118">
                  <a:moveTo>
                    <a:pt x="58" y="0"/>
                  </a:moveTo>
                  <a:lnTo>
                    <a:pt x="58" y="0"/>
                  </a:lnTo>
                  <a:lnTo>
                    <a:pt x="46" y="2"/>
                  </a:lnTo>
                  <a:lnTo>
                    <a:pt x="36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0" y="26"/>
                  </a:lnTo>
                  <a:lnTo>
                    <a:pt x="4" y="36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92"/>
                  </a:lnTo>
                  <a:lnTo>
                    <a:pt x="16" y="100"/>
                  </a:lnTo>
                  <a:lnTo>
                    <a:pt x="26" y="108"/>
                  </a:lnTo>
                  <a:lnTo>
                    <a:pt x="36" y="114"/>
                  </a:lnTo>
                  <a:lnTo>
                    <a:pt x="46" y="116"/>
                  </a:lnTo>
                  <a:lnTo>
                    <a:pt x="58" y="118"/>
                  </a:lnTo>
                  <a:lnTo>
                    <a:pt x="58" y="118"/>
                  </a:lnTo>
                  <a:lnTo>
                    <a:pt x="70" y="116"/>
                  </a:lnTo>
                  <a:lnTo>
                    <a:pt x="82" y="114"/>
                  </a:lnTo>
                  <a:lnTo>
                    <a:pt x="92" y="108"/>
                  </a:lnTo>
                  <a:lnTo>
                    <a:pt x="100" y="100"/>
                  </a:lnTo>
                  <a:lnTo>
                    <a:pt x="106" y="92"/>
                  </a:lnTo>
                  <a:lnTo>
                    <a:pt x="112" y="82"/>
                  </a:lnTo>
                  <a:lnTo>
                    <a:pt x="116" y="72"/>
                  </a:lnTo>
                  <a:lnTo>
                    <a:pt x="116" y="60"/>
                  </a:lnTo>
                  <a:lnTo>
                    <a:pt x="116" y="60"/>
                  </a:lnTo>
                  <a:lnTo>
                    <a:pt x="116" y="48"/>
                  </a:lnTo>
                  <a:lnTo>
                    <a:pt x="112" y="36"/>
                  </a:lnTo>
                  <a:lnTo>
                    <a:pt x="108" y="26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90" y="10"/>
                  </a:lnTo>
                  <a:lnTo>
                    <a:pt x="80" y="6"/>
                  </a:lnTo>
                  <a:lnTo>
                    <a:pt x="70" y="2"/>
                  </a:ln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58" y="90"/>
                  </a:moveTo>
                  <a:lnTo>
                    <a:pt x="58" y="90"/>
                  </a:lnTo>
                  <a:lnTo>
                    <a:pt x="52" y="90"/>
                  </a:lnTo>
                  <a:lnTo>
                    <a:pt x="46" y="88"/>
                  </a:lnTo>
                  <a:lnTo>
                    <a:pt x="36" y="82"/>
                  </a:lnTo>
                  <a:lnTo>
                    <a:pt x="30" y="72"/>
                  </a:lnTo>
                  <a:lnTo>
                    <a:pt x="28" y="66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28" y="54"/>
                  </a:lnTo>
                  <a:lnTo>
                    <a:pt x="30" y="48"/>
                  </a:lnTo>
                  <a:lnTo>
                    <a:pt x="36" y="38"/>
                  </a:lnTo>
                  <a:lnTo>
                    <a:pt x="46" y="30"/>
                  </a:lnTo>
                  <a:lnTo>
                    <a:pt x="52" y="30"/>
                  </a:lnTo>
                  <a:lnTo>
                    <a:pt x="58" y="28"/>
                  </a:lnTo>
                  <a:lnTo>
                    <a:pt x="58" y="28"/>
                  </a:lnTo>
                  <a:lnTo>
                    <a:pt x="64" y="30"/>
                  </a:lnTo>
                  <a:lnTo>
                    <a:pt x="70" y="30"/>
                  </a:lnTo>
                  <a:lnTo>
                    <a:pt x="80" y="38"/>
                  </a:lnTo>
                  <a:lnTo>
                    <a:pt x="86" y="48"/>
                  </a:lnTo>
                  <a:lnTo>
                    <a:pt x="88" y="54"/>
                  </a:lnTo>
                  <a:lnTo>
                    <a:pt x="90" y="60"/>
                  </a:lnTo>
                  <a:lnTo>
                    <a:pt x="90" y="60"/>
                  </a:lnTo>
                  <a:lnTo>
                    <a:pt x="88" y="66"/>
                  </a:lnTo>
                  <a:lnTo>
                    <a:pt x="86" y="72"/>
                  </a:lnTo>
                  <a:lnTo>
                    <a:pt x="80" y="82"/>
                  </a:lnTo>
                  <a:lnTo>
                    <a:pt x="70" y="88"/>
                  </a:lnTo>
                  <a:lnTo>
                    <a:pt x="64" y="90"/>
                  </a:lnTo>
                  <a:lnTo>
                    <a:pt x="58" y="90"/>
                  </a:lnTo>
                  <a:lnTo>
                    <a:pt x="58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7" name="Freeform 76">
              <a:extLst>
                <a:ext uri="{FF2B5EF4-FFF2-40B4-BE49-F238E27FC236}">
                  <a16:creationId xmlns:a16="http://schemas.microsoft.com/office/drawing/2014/main" id="{0783E64C-D7F6-401C-AB5F-56E5B0AE3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12213" y="15355888"/>
              <a:ext cx="127000" cy="127000"/>
            </a:xfrm>
            <a:custGeom>
              <a:avLst/>
              <a:gdLst>
                <a:gd name="T0" fmla="*/ 76 w 80"/>
                <a:gd name="T1" fmla="*/ 56 h 80"/>
                <a:gd name="T2" fmla="*/ 22 w 80"/>
                <a:gd name="T3" fmla="*/ 4 h 80"/>
                <a:gd name="T4" fmla="*/ 22 w 80"/>
                <a:gd name="T5" fmla="*/ 4 h 80"/>
                <a:gd name="T6" fmla="*/ 18 w 80"/>
                <a:gd name="T7" fmla="*/ 0 h 80"/>
                <a:gd name="T8" fmla="*/ 12 w 80"/>
                <a:gd name="T9" fmla="*/ 0 h 80"/>
                <a:gd name="T10" fmla="*/ 8 w 80"/>
                <a:gd name="T11" fmla="*/ 0 h 80"/>
                <a:gd name="T12" fmla="*/ 4 w 80"/>
                <a:gd name="T13" fmla="*/ 4 h 80"/>
                <a:gd name="T14" fmla="*/ 4 w 80"/>
                <a:gd name="T15" fmla="*/ 4 h 80"/>
                <a:gd name="T16" fmla="*/ 0 w 80"/>
                <a:gd name="T17" fmla="*/ 8 h 80"/>
                <a:gd name="T18" fmla="*/ 0 w 80"/>
                <a:gd name="T19" fmla="*/ 14 h 80"/>
                <a:gd name="T20" fmla="*/ 0 w 80"/>
                <a:gd name="T21" fmla="*/ 18 h 80"/>
                <a:gd name="T22" fmla="*/ 4 w 80"/>
                <a:gd name="T23" fmla="*/ 24 h 80"/>
                <a:gd name="T24" fmla="*/ 56 w 80"/>
                <a:gd name="T25" fmla="*/ 76 h 80"/>
                <a:gd name="T26" fmla="*/ 56 w 80"/>
                <a:gd name="T27" fmla="*/ 76 h 80"/>
                <a:gd name="T28" fmla="*/ 62 w 80"/>
                <a:gd name="T29" fmla="*/ 80 h 80"/>
                <a:gd name="T30" fmla="*/ 66 w 80"/>
                <a:gd name="T31" fmla="*/ 80 h 80"/>
                <a:gd name="T32" fmla="*/ 66 w 80"/>
                <a:gd name="T33" fmla="*/ 80 h 80"/>
                <a:gd name="T34" fmla="*/ 72 w 80"/>
                <a:gd name="T35" fmla="*/ 80 h 80"/>
                <a:gd name="T36" fmla="*/ 76 w 80"/>
                <a:gd name="T37" fmla="*/ 76 h 80"/>
                <a:gd name="T38" fmla="*/ 76 w 80"/>
                <a:gd name="T39" fmla="*/ 76 h 80"/>
                <a:gd name="T40" fmla="*/ 80 w 80"/>
                <a:gd name="T41" fmla="*/ 72 h 80"/>
                <a:gd name="T42" fmla="*/ 80 w 80"/>
                <a:gd name="T43" fmla="*/ 66 h 80"/>
                <a:gd name="T44" fmla="*/ 80 w 80"/>
                <a:gd name="T45" fmla="*/ 62 h 80"/>
                <a:gd name="T46" fmla="*/ 76 w 80"/>
                <a:gd name="T47" fmla="*/ 56 h 80"/>
                <a:gd name="T48" fmla="*/ 76 w 80"/>
                <a:gd name="T49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80">
                  <a:moveTo>
                    <a:pt x="76" y="56"/>
                  </a:moveTo>
                  <a:lnTo>
                    <a:pt x="22" y="4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4" y="24"/>
                  </a:lnTo>
                  <a:lnTo>
                    <a:pt x="56" y="76"/>
                  </a:lnTo>
                  <a:lnTo>
                    <a:pt x="56" y="76"/>
                  </a:lnTo>
                  <a:lnTo>
                    <a:pt x="62" y="80"/>
                  </a:lnTo>
                  <a:lnTo>
                    <a:pt x="66" y="80"/>
                  </a:lnTo>
                  <a:lnTo>
                    <a:pt x="66" y="80"/>
                  </a:lnTo>
                  <a:lnTo>
                    <a:pt x="72" y="80"/>
                  </a:lnTo>
                  <a:lnTo>
                    <a:pt x="76" y="76"/>
                  </a:lnTo>
                  <a:lnTo>
                    <a:pt x="76" y="76"/>
                  </a:lnTo>
                  <a:lnTo>
                    <a:pt x="80" y="72"/>
                  </a:lnTo>
                  <a:lnTo>
                    <a:pt x="80" y="66"/>
                  </a:lnTo>
                  <a:lnTo>
                    <a:pt x="80" y="62"/>
                  </a:lnTo>
                  <a:lnTo>
                    <a:pt x="76" y="56"/>
                  </a:lnTo>
                  <a:lnTo>
                    <a:pt x="76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8" name="Freeform 77">
              <a:extLst>
                <a:ext uri="{FF2B5EF4-FFF2-40B4-BE49-F238E27FC236}">
                  <a16:creationId xmlns:a16="http://schemas.microsoft.com/office/drawing/2014/main" id="{AD90C24F-D9DE-443D-B337-9FB94B9876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26513" y="15470188"/>
              <a:ext cx="184150" cy="187325"/>
            </a:xfrm>
            <a:custGeom>
              <a:avLst/>
              <a:gdLst>
                <a:gd name="T0" fmla="*/ 58 w 116"/>
                <a:gd name="T1" fmla="*/ 0 h 118"/>
                <a:gd name="T2" fmla="*/ 36 w 116"/>
                <a:gd name="T3" fmla="*/ 4 h 118"/>
                <a:gd name="T4" fmla="*/ 16 w 116"/>
                <a:gd name="T5" fmla="*/ 16 h 118"/>
                <a:gd name="T6" fmla="*/ 8 w 116"/>
                <a:gd name="T7" fmla="*/ 26 h 118"/>
                <a:gd name="T8" fmla="*/ 0 w 116"/>
                <a:gd name="T9" fmla="*/ 48 h 118"/>
                <a:gd name="T10" fmla="*/ 0 w 116"/>
                <a:gd name="T11" fmla="*/ 70 h 118"/>
                <a:gd name="T12" fmla="*/ 8 w 116"/>
                <a:gd name="T13" fmla="*/ 90 h 118"/>
                <a:gd name="T14" fmla="*/ 16 w 116"/>
                <a:gd name="T15" fmla="*/ 100 h 118"/>
                <a:gd name="T16" fmla="*/ 36 w 116"/>
                <a:gd name="T17" fmla="*/ 112 h 118"/>
                <a:gd name="T18" fmla="*/ 58 w 116"/>
                <a:gd name="T19" fmla="*/ 118 h 118"/>
                <a:gd name="T20" fmla="*/ 70 w 116"/>
                <a:gd name="T21" fmla="*/ 116 h 118"/>
                <a:gd name="T22" fmla="*/ 90 w 116"/>
                <a:gd name="T23" fmla="*/ 108 h 118"/>
                <a:gd name="T24" fmla="*/ 100 w 116"/>
                <a:gd name="T25" fmla="*/ 100 h 118"/>
                <a:gd name="T26" fmla="*/ 112 w 116"/>
                <a:gd name="T27" fmla="*/ 80 h 118"/>
                <a:gd name="T28" fmla="*/ 116 w 116"/>
                <a:gd name="T29" fmla="*/ 58 h 118"/>
                <a:gd name="T30" fmla="*/ 112 w 116"/>
                <a:gd name="T31" fmla="*/ 36 h 118"/>
                <a:gd name="T32" fmla="*/ 100 w 116"/>
                <a:gd name="T33" fmla="*/ 16 h 118"/>
                <a:gd name="T34" fmla="*/ 90 w 116"/>
                <a:gd name="T35" fmla="*/ 10 h 118"/>
                <a:gd name="T36" fmla="*/ 70 w 116"/>
                <a:gd name="T37" fmla="*/ 0 h 118"/>
                <a:gd name="T38" fmla="*/ 58 w 116"/>
                <a:gd name="T39" fmla="*/ 0 h 118"/>
                <a:gd name="T40" fmla="*/ 80 w 116"/>
                <a:gd name="T41" fmla="*/ 80 h 118"/>
                <a:gd name="T42" fmla="*/ 70 w 116"/>
                <a:gd name="T43" fmla="*/ 86 h 118"/>
                <a:gd name="T44" fmla="*/ 58 w 116"/>
                <a:gd name="T45" fmla="*/ 90 h 118"/>
                <a:gd name="T46" fmla="*/ 46 w 116"/>
                <a:gd name="T47" fmla="*/ 86 h 118"/>
                <a:gd name="T48" fmla="*/ 36 w 116"/>
                <a:gd name="T49" fmla="*/ 80 h 118"/>
                <a:gd name="T50" fmla="*/ 32 w 116"/>
                <a:gd name="T51" fmla="*/ 76 h 118"/>
                <a:gd name="T52" fmla="*/ 26 w 116"/>
                <a:gd name="T53" fmla="*/ 58 h 118"/>
                <a:gd name="T54" fmla="*/ 32 w 116"/>
                <a:gd name="T55" fmla="*/ 42 h 118"/>
                <a:gd name="T56" fmla="*/ 36 w 116"/>
                <a:gd name="T57" fmla="*/ 36 h 118"/>
                <a:gd name="T58" fmla="*/ 52 w 116"/>
                <a:gd name="T59" fmla="*/ 28 h 118"/>
                <a:gd name="T60" fmla="*/ 58 w 116"/>
                <a:gd name="T61" fmla="*/ 28 h 118"/>
                <a:gd name="T62" fmla="*/ 70 w 116"/>
                <a:gd name="T63" fmla="*/ 30 h 118"/>
                <a:gd name="T64" fmla="*/ 80 w 116"/>
                <a:gd name="T65" fmla="*/ 36 h 118"/>
                <a:gd name="T66" fmla="*/ 86 w 116"/>
                <a:gd name="T67" fmla="*/ 46 h 118"/>
                <a:gd name="T68" fmla="*/ 86 w 116"/>
                <a:gd name="T69" fmla="*/ 70 h 118"/>
                <a:gd name="T70" fmla="*/ 80 w 116"/>
                <a:gd name="T71" fmla="*/ 8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6" h="118">
                  <a:moveTo>
                    <a:pt x="58" y="0"/>
                  </a:moveTo>
                  <a:lnTo>
                    <a:pt x="58" y="0"/>
                  </a:lnTo>
                  <a:lnTo>
                    <a:pt x="46" y="0"/>
                  </a:lnTo>
                  <a:lnTo>
                    <a:pt x="36" y="4"/>
                  </a:lnTo>
                  <a:lnTo>
                    <a:pt x="26" y="10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8" y="26"/>
                  </a:lnTo>
                  <a:lnTo>
                    <a:pt x="4" y="36"/>
                  </a:lnTo>
                  <a:lnTo>
                    <a:pt x="0" y="48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4" y="80"/>
                  </a:lnTo>
                  <a:lnTo>
                    <a:pt x="8" y="90"/>
                  </a:lnTo>
                  <a:lnTo>
                    <a:pt x="16" y="100"/>
                  </a:lnTo>
                  <a:lnTo>
                    <a:pt x="16" y="100"/>
                  </a:lnTo>
                  <a:lnTo>
                    <a:pt x="26" y="108"/>
                  </a:lnTo>
                  <a:lnTo>
                    <a:pt x="36" y="112"/>
                  </a:lnTo>
                  <a:lnTo>
                    <a:pt x="46" y="116"/>
                  </a:lnTo>
                  <a:lnTo>
                    <a:pt x="58" y="118"/>
                  </a:lnTo>
                  <a:lnTo>
                    <a:pt x="58" y="118"/>
                  </a:lnTo>
                  <a:lnTo>
                    <a:pt x="70" y="116"/>
                  </a:lnTo>
                  <a:lnTo>
                    <a:pt x="80" y="112"/>
                  </a:lnTo>
                  <a:lnTo>
                    <a:pt x="90" y="108"/>
                  </a:lnTo>
                  <a:lnTo>
                    <a:pt x="100" y="100"/>
                  </a:lnTo>
                  <a:lnTo>
                    <a:pt x="100" y="100"/>
                  </a:lnTo>
                  <a:lnTo>
                    <a:pt x="106" y="90"/>
                  </a:lnTo>
                  <a:lnTo>
                    <a:pt x="112" y="80"/>
                  </a:lnTo>
                  <a:lnTo>
                    <a:pt x="116" y="70"/>
                  </a:lnTo>
                  <a:lnTo>
                    <a:pt x="116" y="58"/>
                  </a:lnTo>
                  <a:lnTo>
                    <a:pt x="116" y="48"/>
                  </a:lnTo>
                  <a:lnTo>
                    <a:pt x="112" y="36"/>
                  </a:lnTo>
                  <a:lnTo>
                    <a:pt x="106" y="26"/>
                  </a:lnTo>
                  <a:lnTo>
                    <a:pt x="100" y="16"/>
                  </a:lnTo>
                  <a:lnTo>
                    <a:pt x="100" y="16"/>
                  </a:lnTo>
                  <a:lnTo>
                    <a:pt x="90" y="10"/>
                  </a:lnTo>
                  <a:lnTo>
                    <a:pt x="80" y="4"/>
                  </a:lnTo>
                  <a:lnTo>
                    <a:pt x="70" y="0"/>
                  </a:ln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80" y="80"/>
                  </a:moveTo>
                  <a:lnTo>
                    <a:pt x="80" y="80"/>
                  </a:lnTo>
                  <a:lnTo>
                    <a:pt x="76" y="84"/>
                  </a:lnTo>
                  <a:lnTo>
                    <a:pt x="70" y="86"/>
                  </a:lnTo>
                  <a:lnTo>
                    <a:pt x="58" y="90"/>
                  </a:lnTo>
                  <a:lnTo>
                    <a:pt x="58" y="90"/>
                  </a:lnTo>
                  <a:lnTo>
                    <a:pt x="52" y="88"/>
                  </a:lnTo>
                  <a:lnTo>
                    <a:pt x="46" y="86"/>
                  </a:lnTo>
                  <a:lnTo>
                    <a:pt x="40" y="84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32" y="76"/>
                  </a:lnTo>
                  <a:lnTo>
                    <a:pt x="30" y="70"/>
                  </a:lnTo>
                  <a:lnTo>
                    <a:pt x="26" y="58"/>
                  </a:lnTo>
                  <a:lnTo>
                    <a:pt x="30" y="46"/>
                  </a:lnTo>
                  <a:lnTo>
                    <a:pt x="32" y="42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46" y="30"/>
                  </a:lnTo>
                  <a:lnTo>
                    <a:pt x="52" y="28"/>
                  </a:lnTo>
                  <a:lnTo>
                    <a:pt x="58" y="28"/>
                  </a:lnTo>
                  <a:lnTo>
                    <a:pt x="58" y="28"/>
                  </a:lnTo>
                  <a:lnTo>
                    <a:pt x="64" y="28"/>
                  </a:lnTo>
                  <a:lnTo>
                    <a:pt x="70" y="30"/>
                  </a:lnTo>
                  <a:lnTo>
                    <a:pt x="80" y="36"/>
                  </a:lnTo>
                  <a:lnTo>
                    <a:pt x="80" y="36"/>
                  </a:lnTo>
                  <a:lnTo>
                    <a:pt x="84" y="42"/>
                  </a:lnTo>
                  <a:lnTo>
                    <a:pt x="86" y="46"/>
                  </a:lnTo>
                  <a:lnTo>
                    <a:pt x="88" y="58"/>
                  </a:lnTo>
                  <a:lnTo>
                    <a:pt x="86" y="70"/>
                  </a:lnTo>
                  <a:lnTo>
                    <a:pt x="84" y="76"/>
                  </a:lnTo>
                  <a:lnTo>
                    <a:pt x="80" y="80"/>
                  </a:lnTo>
                  <a:lnTo>
                    <a:pt x="80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9" name="Freeform 78">
              <a:extLst>
                <a:ext uri="{FF2B5EF4-FFF2-40B4-BE49-F238E27FC236}">
                  <a16:creationId xmlns:a16="http://schemas.microsoft.com/office/drawing/2014/main" id="{5BB3B48B-CDEE-4721-8F57-6F2B324FE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32863" y="15060613"/>
              <a:ext cx="161925" cy="44450"/>
            </a:xfrm>
            <a:custGeom>
              <a:avLst/>
              <a:gdLst>
                <a:gd name="T0" fmla="*/ 14 w 102"/>
                <a:gd name="T1" fmla="*/ 28 h 28"/>
                <a:gd name="T2" fmla="*/ 88 w 102"/>
                <a:gd name="T3" fmla="*/ 28 h 28"/>
                <a:gd name="T4" fmla="*/ 88 w 102"/>
                <a:gd name="T5" fmla="*/ 28 h 28"/>
                <a:gd name="T6" fmla="*/ 94 w 102"/>
                <a:gd name="T7" fmla="*/ 28 h 28"/>
                <a:gd name="T8" fmla="*/ 98 w 102"/>
                <a:gd name="T9" fmla="*/ 24 h 28"/>
                <a:gd name="T10" fmla="*/ 102 w 102"/>
                <a:gd name="T11" fmla="*/ 20 h 28"/>
                <a:gd name="T12" fmla="*/ 102 w 102"/>
                <a:gd name="T13" fmla="*/ 14 h 28"/>
                <a:gd name="T14" fmla="*/ 102 w 102"/>
                <a:gd name="T15" fmla="*/ 14 h 28"/>
                <a:gd name="T16" fmla="*/ 102 w 102"/>
                <a:gd name="T17" fmla="*/ 10 h 28"/>
                <a:gd name="T18" fmla="*/ 98 w 102"/>
                <a:gd name="T19" fmla="*/ 4 h 28"/>
                <a:gd name="T20" fmla="*/ 94 w 102"/>
                <a:gd name="T21" fmla="*/ 2 h 28"/>
                <a:gd name="T22" fmla="*/ 88 w 102"/>
                <a:gd name="T23" fmla="*/ 0 h 28"/>
                <a:gd name="T24" fmla="*/ 14 w 102"/>
                <a:gd name="T25" fmla="*/ 0 h 28"/>
                <a:gd name="T26" fmla="*/ 14 w 102"/>
                <a:gd name="T27" fmla="*/ 0 h 28"/>
                <a:gd name="T28" fmla="*/ 8 w 102"/>
                <a:gd name="T29" fmla="*/ 2 h 28"/>
                <a:gd name="T30" fmla="*/ 4 w 102"/>
                <a:gd name="T31" fmla="*/ 4 h 28"/>
                <a:gd name="T32" fmla="*/ 0 w 102"/>
                <a:gd name="T33" fmla="*/ 10 h 28"/>
                <a:gd name="T34" fmla="*/ 0 w 102"/>
                <a:gd name="T35" fmla="*/ 14 h 28"/>
                <a:gd name="T36" fmla="*/ 0 w 102"/>
                <a:gd name="T37" fmla="*/ 14 h 28"/>
                <a:gd name="T38" fmla="*/ 0 w 102"/>
                <a:gd name="T39" fmla="*/ 20 h 28"/>
                <a:gd name="T40" fmla="*/ 4 w 102"/>
                <a:gd name="T41" fmla="*/ 24 h 28"/>
                <a:gd name="T42" fmla="*/ 8 w 102"/>
                <a:gd name="T43" fmla="*/ 28 h 28"/>
                <a:gd name="T44" fmla="*/ 14 w 102"/>
                <a:gd name="T45" fmla="*/ 28 h 28"/>
                <a:gd name="T46" fmla="*/ 14 w 102"/>
                <a:gd name="T4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2" h="28">
                  <a:moveTo>
                    <a:pt x="14" y="28"/>
                  </a:moveTo>
                  <a:lnTo>
                    <a:pt x="88" y="28"/>
                  </a:lnTo>
                  <a:lnTo>
                    <a:pt x="88" y="28"/>
                  </a:lnTo>
                  <a:lnTo>
                    <a:pt x="94" y="28"/>
                  </a:lnTo>
                  <a:lnTo>
                    <a:pt x="98" y="24"/>
                  </a:lnTo>
                  <a:lnTo>
                    <a:pt x="102" y="20"/>
                  </a:lnTo>
                  <a:lnTo>
                    <a:pt x="102" y="14"/>
                  </a:lnTo>
                  <a:lnTo>
                    <a:pt x="102" y="14"/>
                  </a:lnTo>
                  <a:lnTo>
                    <a:pt x="102" y="10"/>
                  </a:lnTo>
                  <a:lnTo>
                    <a:pt x="98" y="4"/>
                  </a:lnTo>
                  <a:lnTo>
                    <a:pt x="94" y="2"/>
                  </a:lnTo>
                  <a:lnTo>
                    <a:pt x="8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4" y="24"/>
                  </a:lnTo>
                  <a:lnTo>
                    <a:pt x="8" y="28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0" name="Freeform 79">
              <a:extLst>
                <a:ext uri="{FF2B5EF4-FFF2-40B4-BE49-F238E27FC236}">
                  <a16:creationId xmlns:a16="http://schemas.microsoft.com/office/drawing/2014/main" id="{C28BD68E-B998-4E8A-84F0-C750CF5CCA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23363" y="14990763"/>
              <a:ext cx="187325" cy="187325"/>
            </a:xfrm>
            <a:custGeom>
              <a:avLst/>
              <a:gdLst>
                <a:gd name="T0" fmla="*/ 58 w 118"/>
                <a:gd name="T1" fmla="*/ 0 h 118"/>
                <a:gd name="T2" fmla="*/ 36 w 118"/>
                <a:gd name="T3" fmla="*/ 4 h 118"/>
                <a:gd name="T4" fmla="*/ 18 w 118"/>
                <a:gd name="T5" fmla="*/ 18 h 118"/>
                <a:gd name="T6" fmla="*/ 10 w 118"/>
                <a:gd name="T7" fmla="*/ 26 h 118"/>
                <a:gd name="T8" fmla="*/ 2 w 118"/>
                <a:gd name="T9" fmla="*/ 48 h 118"/>
                <a:gd name="T10" fmla="*/ 0 w 118"/>
                <a:gd name="T11" fmla="*/ 58 h 118"/>
                <a:gd name="T12" fmla="*/ 4 w 118"/>
                <a:gd name="T13" fmla="*/ 82 h 118"/>
                <a:gd name="T14" fmla="*/ 18 w 118"/>
                <a:gd name="T15" fmla="*/ 100 h 118"/>
                <a:gd name="T16" fmla="*/ 36 w 118"/>
                <a:gd name="T17" fmla="*/ 112 h 118"/>
                <a:gd name="T18" fmla="*/ 58 w 118"/>
                <a:gd name="T19" fmla="*/ 118 h 118"/>
                <a:gd name="T20" fmla="*/ 58 w 118"/>
                <a:gd name="T21" fmla="*/ 118 h 118"/>
                <a:gd name="T22" fmla="*/ 82 w 118"/>
                <a:gd name="T23" fmla="*/ 112 h 118"/>
                <a:gd name="T24" fmla="*/ 100 w 118"/>
                <a:gd name="T25" fmla="*/ 100 h 118"/>
                <a:gd name="T26" fmla="*/ 114 w 118"/>
                <a:gd name="T27" fmla="*/ 82 h 118"/>
                <a:gd name="T28" fmla="*/ 118 w 118"/>
                <a:gd name="T29" fmla="*/ 58 h 118"/>
                <a:gd name="T30" fmla="*/ 116 w 118"/>
                <a:gd name="T31" fmla="*/ 46 h 118"/>
                <a:gd name="T32" fmla="*/ 108 w 118"/>
                <a:gd name="T33" fmla="*/ 26 h 118"/>
                <a:gd name="T34" fmla="*/ 92 w 118"/>
                <a:gd name="T35" fmla="*/ 10 h 118"/>
                <a:gd name="T36" fmla="*/ 70 w 118"/>
                <a:gd name="T37" fmla="*/ 2 h 118"/>
                <a:gd name="T38" fmla="*/ 58 w 118"/>
                <a:gd name="T39" fmla="*/ 0 h 118"/>
                <a:gd name="T40" fmla="*/ 58 w 118"/>
                <a:gd name="T41" fmla="*/ 90 h 118"/>
                <a:gd name="T42" fmla="*/ 46 w 118"/>
                <a:gd name="T43" fmla="*/ 88 h 118"/>
                <a:gd name="T44" fmla="*/ 30 w 118"/>
                <a:gd name="T45" fmla="*/ 70 h 118"/>
                <a:gd name="T46" fmla="*/ 28 w 118"/>
                <a:gd name="T47" fmla="*/ 58 h 118"/>
                <a:gd name="T48" fmla="*/ 28 w 118"/>
                <a:gd name="T49" fmla="*/ 52 h 118"/>
                <a:gd name="T50" fmla="*/ 34 w 118"/>
                <a:gd name="T51" fmla="*/ 42 h 118"/>
                <a:gd name="T52" fmla="*/ 38 w 118"/>
                <a:gd name="T53" fmla="*/ 36 h 118"/>
                <a:gd name="T54" fmla="*/ 52 w 118"/>
                <a:gd name="T55" fmla="*/ 28 h 118"/>
                <a:gd name="T56" fmla="*/ 58 w 118"/>
                <a:gd name="T57" fmla="*/ 28 h 118"/>
                <a:gd name="T58" fmla="*/ 70 w 118"/>
                <a:gd name="T59" fmla="*/ 30 h 118"/>
                <a:gd name="T60" fmla="*/ 88 w 118"/>
                <a:gd name="T61" fmla="*/ 46 h 118"/>
                <a:gd name="T62" fmla="*/ 90 w 118"/>
                <a:gd name="T63" fmla="*/ 58 h 118"/>
                <a:gd name="T64" fmla="*/ 90 w 118"/>
                <a:gd name="T65" fmla="*/ 64 h 118"/>
                <a:gd name="T66" fmla="*/ 80 w 118"/>
                <a:gd name="T67" fmla="*/ 80 h 118"/>
                <a:gd name="T68" fmla="*/ 66 w 118"/>
                <a:gd name="T69" fmla="*/ 90 h 118"/>
                <a:gd name="T70" fmla="*/ 58 w 118"/>
                <a:gd name="T71" fmla="*/ 9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8" h="118">
                  <a:moveTo>
                    <a:pt x="58" y="0"/>
                  </a:moveTo>
                  <a:lnTo>
                    <a:pt x="58" y="0"/>
                  </a:lnTo>
                  <a:lnTo>
                    <a:pt x="48" y="2"/>
                  </a:lnTo>
                  <a:lnTo>
                    <a:pt x="36" y="4"/>
                  </a:lnTo>
                  <a:lnTo>
                    <a:pt x="26" y="10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0" y="26"/>
                  </a:lnTo>
                  <a:lnTo>
                    <a:pt x="4" y="36"/>
                  </a:lnTo>
                  <a:lnTo>
                    <a:pt x="2" y="4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70"/>
                  </a:lnTo>
                  <a:lnTo>
                    <a:pt x="4" y="82"/>
                  </a:lnTo>
                  <a:lnTo>
                    <a:pt x="10" y="92"/>
                  </a:lnTo>
                  <a:lnTo>
                    <a:pt x="18" y="100"/>
                  </a:lnTo>
                  <a:lnTo>
                    <a:pt x="26" y="108"/>
                  </a:lnTo>
                  <a:lnTo>
                    <a:pt x="36" y="112"/>
                  </a:lnTo>
                  <a:lnTo>
                    <a:pt x="48" y="116"/>
                  </a:lnTo>
                  <a:lnTo>
                    <a:pt x="58" y="118"/>
                  </a:lnTo>
                  <a:lnTo>
                    <a:pt x="58" y="118"/>
                  </a:lnTo>
                  <a:lnTo>
                    <a:pt x="58" y="118"/>
                  </a:lnTo>
                  <a:lnTo>
                    <a:pt x="70" y="116"/>
                  </a:lnTo>
                  <a:lnTo>
                    <a:pt x="82" y="112"/>
                  </a:lnTo>
                  <a:lnTo>
                    <a:pt x="92" y="108"/>
                  </a:lnTo>
                  <a:lnTo>
                    <a:pt x="100" y="100"/>
                  </a:lnTo>
                  <a:lnTo>
                    <a:pt x="108" y="92"/>
                  </a:lnTo>
                  <a:lnTo>
                    <a:pt x="114" y="82"/>
                  </a:lnTo>
                  <a:lnTo>
                    <a:pt x="116" y="70"/>
                  </a:lnTo>
                  <a:lnTo>
                    <a:pt x="118" y="58"/>
                  </a:lnTo>
                  <a:lnTo>
                    <a:pt x="118" y="58"/>
                  </a:lnTo>
                  <a:lnTo>
                    <a:pt x="116" y="46"/>
                  </a:lnTo>
                  <a:lnTo>
                    <a:pt x="114" y="36"/>
                  </a:lnTo>
                  <a:lnTo>
                    <a:pt x="108" y="26"/>
                  </a:lnTo>
                  <a:lnTo>
                    <a:pt x="100" y="18"/>
                  </a:lnTo>
                  <a:lnTo>
                    <a:pt x="92" y="10"/>
                  </a:lnTo>
                  <a:lnTo>
                    <a:pt x="82" y="4"/>
                  </a:lnTo>
                  <a:lnTo>
                    <a:pt x="70" y="2"/>
                  </a:ln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58" y="90"/>
                  </a:moveTo>
                  <a:lnTo>
                    <a:pt x="58" y="90"/>
                  </a:lnTo>
                  <a:lnTo>
                    <a:pt x="52" y="90"/>
                  </a:lnTo>
                  <a:lnTo>
                    <a:pt x="46" y="88"/>
                  </a:lnTo>
                  <a:lnTo>
                    <a:pt x="38" y="80"/>
                  </a:lnTo>
                  <a:lnTo>
                    <a:pt x="30" y="70"/>
                  </a:lnTo>
                  <a:lnTo>
                    <a:pt x="28" y="64"/>
                  </a:lnTo>
                  <a:lnTo>
                    <a:pt x="28" y="58"/>
                  </a:lnTo>
                  <a:lnTo>
                    <a:pt x="28" y="58"/>
                  </a:lnTo>
                  <a:lnTo>
                    <a:pt x="28" y="52"/>
                  </a:lnTo>
                  <a:lnTo>
                    <a:pt x="30" y="46"/>
                  </a:lnTo>
                  <a:lnTo>
                    <a:pt x="34" y="42"/>
                  </a:lnTo>
                  <a:lnTo>
                    <a:pt x="38" y="36"/>
                  </a:lnTo>
                  <a:lnTo>
                    <a:pt x="38" y="36"/>
                  </a:lnTo>
                  <a:lnTo>
                    <a:pt x="48" y="30"/>
                  </a:lnTo>
                  <a:lnTo>
                    <a:pt x="52" y="28"/>
                  </a:lnTo>
                  <a:lnTo>
                    <a:pt x="58" y="28"/>
                  </a:lnTo>
                  <a:lnTo>
                    <a:pt x="58" y="28"/>
                  </a:lnTo>
                  <a:lnTo>
                    <a:pt x="66" y="28"/>
                  </a:lnTo>
                  <a:lnTo>
                    <a:pt x="70" y="30"/>
                  </a:lnTo>
                  <a:lnTo>
                    <a:pt x="80" y="36"/>
                  </a:lnTo>
                  <a:lnTo>
                    <a:pt x="88" y="46"/>
                  </a:lnTo>
                  <a:lnTo>
                    <a:pt x="90" y="52"/>
                  </a:lnTo>
                  <a:lnTo>
                    <a:pt x="90" y="58"/>
                  </a:lnTo>
                  <a:lnTo>
                    <a:pt x="90" y="58"/>
                  </a:lnTo>
                  <a:lnTo>
                    <a:pt x="90" y="64"/>
                  </a:lnTo>
                  <a:lnTo>
                    <a:pt x="88" y="70"/>
                  </a:lnTo>
                  <a:lnTo>
                    <a:pt x="80" y="80"/>
                  </a:lnTo>
                  <a:lnTo>
                    <a:pt x="70" y="88"/>
                  </a:lnTo>
                  <a:lnTo>
                    <a:pt x="66" y="90"/>
                  </a:lnTo>
                  <a:lnTo>
                    <a:pt x="58" y="90"/>
                  </a:lnTo>
                  <a:lnTo>
                    <a:pt x="58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1" name="Freeform 80">
              <a:extLst>
                <a:ext uri="{FF2B5EF4-FFF2-40B4-BE49-F238E27FC236}">
                  <a16:creationId xmlns:a16="http://schemas.microsoft.com/office/drawing/2014/main" id="{613EF570-260F-4334-8392-673E4EDEF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12213" y="14682788"/>
              <a:ext cx="127000" cy="130175"/>
            </a:xfrm>
            <a:custGeom>
              <a:avLst/>
              <a:gdLst>
                <a:gd name="T0" fmla="*/ 12 w 80"/>
                <a:gd name="T1" fmla="*/ 82 h 82"/>
                <a:gd name="T2" fmla="*/ 12 w 80"/>
                <a:gd name="T3" fmla="*/ 82 h 82"/>
                <a:gd name="T4" fmla="*/ 18 w 80"/>
                <a:gd name="T5" fmla="*/ 80 h 82"/>
                <a:gd name="T6" fmla="*/ 22 w 80"/>
                <a:gd name="T7" fmla="*/ 78 h 82"/>
                <a:gd name="T8" fmla="*/ 76 w 80"/>
                <a:gd name="T9" fmla="*/ 24 h 82"/>
                <a:gd name="T10" fmla="*/ 76 w 80"/>
                <a:gd name="T11" fmla="*/ 24 h 82"/>
                <a:gd name="T12" fmla="*/ 80 w 80"/>
                <a:gd name="T13" fmla="*/ 20 h 82"/>
                <a:gd name="T14" fmla="*/ 80 w 80"/>
                <a:gd name="T15" fmla="*/ 14 h 82"/>
                <a:gd name="T16" fmla="*/ 80 w 80"/>
                <a:gd name="T17" fmla="*/ 10 h 82"/>
                <a:gd name="T18" fmla="*/ 76 w 80"/>
                <a:gd name="T19" fmla="*/ 4 h 82"/>
                <a:gd name="T20" fmla="*/ 76 w 80"/>
                <a:gd name="T21" fmla="*/ 4 h 82"/>
                <a:gd name="T22" fmla="*/ 72 w 80"/>
                <a:gd name="T23" fmla="*/ 2 h 82"/>
                <a:gd name="T24" fmla="*/ 66 w 80"/>
                <a:gd name="T25" fmla="*/ 0 h 82"/>
                <a:gd name="T26" fmla="*/ 62 w 80"/>
                <a:gd name="T27" fmla="*/ 2 h 82"/>
                <a:gd name="T28" fmla="*/ 56 w 80"/>
                <a:gd name="T29" fmla="*/ 4 h 82"/>
                <a:gd name="T30" fmla="*/ 4 w 80"/>
                <a:gd name="T31" fmla="*/ 58 h 82"/>
                <a:gd name="T32" fmla="*/ 4 w 80"/>
                <a:gd name="T33" fmla="*/ 58 h 82"/>
                <a:gd name="T34" fmla="*/ 0 w 80"/>
                <a:gd name="T35" fmla="*/ 62 h 82"/>
                <a:gd name="T36" fmla="*/ 0 w 80"/>
                <a:gd name="T37" fmla="*/ 68 h 82"/>
                <a:gd name="T38" fmla="*/ 0 w 80"/>
                <a:gd name="T39" fmla="*/ 74 h 82"/>
                <a:gd name="T40" fmla="*/ 4 w 80"/>
                <a:gd name="T41" fmla="*/ 78 h 82"/>
                <a:gd name="T42" fmla="*/ 4 w 80"/>
                <a:gd name="T43" fmla="*/ 78 h 82"/>
                <a:gd name="T44" fmla="*/ 8 w 80"/>
                <a:gd name="T45" fmla="*/ 80 h 82"/>
                <a:gd name="T46" fmla="*/ 12 w 80"/>
                <a:gd name="T47" fmla="*/ 82 h 82"/>
                <a:gd name="T48" fmla="*/ 12 w 80"/>
                <a:gd name="T4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82">
                  <a:moveTo>
                    <a:pt x="12" y="82"/>
                  </a:moveTo>
                  <a:lnTo>
                    <a:pt x="12" y="82"/>
                  </a:lnTo>
                  <a:lnTo>
                    <a:pt x="18" y="80"/>
                  </a:lnTo>
                  <a:lnTo>
                    <a:pt x="22" y="78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80" y="20"/>
                  </a:lnTo>
                  <a:lnTo>
                    <a:pt x="80" y="14"/>
                  </a:lnTo>
                  <a:lnTo>
                    <a:pt x="80" y="10"/>
                  </a:lnTo>
                  <a:lnTo>
                    <a:pt x="76" y="4"/>
                  </a:lnTo>
                  <a:lnTo>
                    <a:pt x="76" y="4"/>
                  </a:lnTo>
                  <a:lnTo>
                    <a:pt x="72" y="2"/>
                  </a:lnTo>
                  <a:lnTo>
                    <a:pt x="66" y="0"/>
                  </a:lnTo>
                  <a:lnTo>
                    <a:pt x="62" y="2"/>
                  </a:lnTo>
                  <a:lnTo>
                    <a:pt x="56" y="4"/>
                  </a:lnTo>
                  <a:lnTo>
                    <a:pt x="4" y="58"/>
                  </a:lnTo>
                  <a:lnTo>
                    <a:pt x="4" y="58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0" y="74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8" y="80"/>
                  </a:lnTo>
                  <a:lnTo>
                    <a:pt x="12" y="82"/>
                  </a:lnTo>
                  <a:lnTo>
                    <a:pt x="12" y="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2" name="Freeform 81">
              <a:extLst>
                <a:ext uri="{FF2B5EF4-FFF2-40B4-BE49-F238E27FC236}">
                  <a16:creationId xmlns:a16="http://schemas.microsoft.com/office/drawing/2014/main" id="{F27886EA-4497-4D6A-8179-9CC3F7A345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26513" y="14511338"/>
              <a:ext cx="184150" cy="187325"/>
            </a:xfrm>
            <a:custGeom>
              <a:avLst/>
              <a:gdLst>
                <a:gd name="T0" fmla="*/ 58 w 116"/>
                <a:gd name="T1" fmla="*/ 0 h 118"/>
                <a:gd name="T2" fmla="*/ 36 w 116"/>
                <a:gd name="T3" fmla="*/ 4 h 118"/>
                <a:gd name="T4" fmla="*/ 16 w 116"/>
                <a:gd name="T5" fmla="*/ 18 h 118"/>
                <a:gd name="T6" fmla="*/ 10 w 116"/>
                <a:gd name="T7" fmla="*/ 26 h 118"/>
                <a:gd name="T8" fmla="*/ 0 w 116"/>
                <a:gd name="T9" fmla="*/ 48 h 118"/>
                <a:gd name="T10" fmla="*/ 0 w 116"/>
                <a:gd name="T11" fmla="*/ 60 h 118"/>
                <a:gd name="T12" fmla="*/ 4 w 116"/>
                <a:gd name="T13" fmla="*/ 82 h 118"/>
                <a:gd name="T14" fmla="*/ 16 w 116"/>
                <a:gd name="T15" fmla="*/ 100 h 118"/>
                <a:gd name="T16" fmla="*/ 26 w 116"/>
                <a:gd name="T17" fmla="*/ 108 h 118"/>
                <a:gd name="T18" fmla="*/ 46 w 116"/>
                <a:gd name="T19" fmla="*/ 116 h 118"/>
                <a:gd name="T20" fmla="*/ 58 w 116"/>
                <a:gd name="T21" fmla="*/ 118 h 118"/>
                <a:gd name="T22" fmla="*/ 80 w 116"/>
                <a:gd name="T23" fmla="*/ 114 h 118"/>
                <a:gd name="T24" fmla="*/ 100 w 116"/>
                <a:gd name="T25" fmla="*/ 100 h 118"/>
                <a:gd name="T26" fmla="*/ 108 w 116"/>
                <a:gd name="T27" fmla="*/ 92 h 118"/>
                <a:gd name="T28" fmla="*/ 116 w 116"/>
                <a:gd name="T29" fmla="*/ 70 h 118"/>
                <a:gd name="T30" fmla="*/ 116 w 116"/>
                <a:gd name="T31" fmla="*/ 48 h 118"/>
                <a:gd name="T32" fmla="*/ 108 w 116"/>
                <a:gd name="T33" fmla="*/ 26 h 118"/>
                <a:gd name="T34" fmla="*/ 100 w 116"/>
                <a:gd name="T35" fmla="*/ 18 h 118"/>
                <a:gd name="T36" fmla="*/ 80 w 116"/>
                <a:gd name="T37" fmla="*/ 4 h 118"/>
                <a:gd name="T38" fmla="*/ 58 w 116"/>
                <a:gd name="T39" fmla="*/ 0 h 118"/>
                <a:gd name="T40" fmla="*/ 80 w 116"/>
                <a:gd name="T41" fmla="*/ 80 h 118"/>
                <a:gd name="T42" fmla="*/ 70 w 116"/>
                <a:gd name="T43" fmla="*/ 88 h 118"/>
                <a:gd name="T44" fmla="*/ 58 w 116"/>
                <a:gd name="T45" fmla="*/ 90 h 118"/>
                <a:gd name="T46" fmla="*/ 46 w 116"/>
                <a:gd name="T47" fmla="*/ 88 h 118"/>
                <a:gd name="T48" fmla="*/ 36 w 116"/>
                <a:gd name="T49" fmla="*/ 80 h 118"/>
                <a:gd name="T50" fmla="*/ 30 w 116"/>
                <a:gd name="T51" fmla="*/ 70 h 118"/>
                <a:gd name="T52" fmla="*/ 26 w 116"/>
                <a:gd name="T53" fmla="*/ 60 h 118"/>
                <a:gd name="T54" fmla="*/ 28 w 116"/>
                <a:gd name="T55" fmla="*/ 52 h 118"/>
                <a:gd name="T56" fmla="*/ 36 w 116"/>
                <a:gd name="T57" fmla="*/ 38 h 118"/>
                <a:gd name="T58" fmla="*/ 40 w 116"/>
                <a:gd name="T59" fmla="*/ 34 h 118"/>
                <a:gd name="T60" fmla="*/ 58 w 116"/>
                <a:gd name="T61" fmla="*/ 28 h 118"/>
                <a:gd name="T62" fmla="*/ 70 w 116"/>
                <a:gd name="T63" fmla="*/ 30 h 118"/>
                <a:gd name="T64" fmla="*/ 80 w 116"/>
                <a:gd name="T65" fmla="*/ 38 h 118"/>
                <a:gd name="T66" fmla="*/ 86 w 116"/>
                <a:gd name="T67" fmla="*/ 48 h 118"/>
                <a:gd name="T68" fmla="*/ 86 w 116"/>
                <a:gd name="T69" fmla="*/ 70 h 118"/>
                <a:gd name="T70" fmla="*/ 80 w 116"/>
                <a:gd name="T71" fmla="*/ 8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6" h="118">
                  <a:moveTo>
                    <a:pt x="58" y="0"/>
                  </a:moveTo>
                  <a:lnTo>
                    <a:pt x="58" y="0"/>
                  </a:lnTo>
                  <a:lnTo>
                    <a:pt x="46" y="2"/>
                  </a:lnTo>
                  <a:lnTo>
                    <a:pt x="36" y="4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6"/>
                  </a:lnTo>
                  <a:lnTo>
                    <a:pt x="4" y="36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70"/>
                  </a:lnTo>
                  <a:lnTo>
                    <a:pt x="4" y="82"/>
                  </a:lnTo>
                  <a:lnTo>
                    <a:pt x="10" y="92"/>
                  </a:lnTo>
                  <a:lnTo>
                    <a:pt x="16" y="100"/>
                  </a:lnTo>
                  <a:lnTo>
                    <a:pt x="16" y="100"/>
                  </a:lnTo>
                  <a:lnTo>
                    <a:pt x="26" y="108"/>
                  </a:lnTo>
                  <a:lnTo>
                    <a:pt x="36" y="114"/>
                  </a:lnTo>
                  <a:lnTo>
                    <a:pt x="46" y="116"/>
                  </a:lnTo>
                  <a:lnTo>
                    <a:pt x="58" y="118"/>
                  </a:lnTo>
                  <a:lnTo>
                    <a:pt x="58" y="118"/>
                  </a:lnTo>
                  <a:lnTo>
                    <a:pt x="70" y="116"/>
                  </a:lnTo>
                  <a:lnTo>
                    <a:pt x="80" y="114"/>
                  </a:lnTo>
                  <a:lnTo>
                    <a:pt x="90" y="108"/>
                  </a:lnTo>
                  <a:lnTo>
                    <a:pt x="100" y="100"/>
                  </a:lnTo>
                  <a:lnTo>
                    <a:pt x="100" y="100"/>
                  </a:lnTo>
                  <a:lnTo>
                    <a:pt x="108" y="92"/>
                  </a:lnTo>
                  <a:lnTo>
                    <a:pt x="112" y="82"/>
                  </a:lnTo>
                  <a:lnTo>
                    <a:pt x="116" y="70"/>
                  </a:lnTo>
                  <a:lnTo>
                    <a:pt x="116" y="60"/>
                  </a:lnTo>
                  <a:lnTo>
                    <a:pt x="116" y="48"/>
                  </a:lnTo>
                  <a:lnTo>
                    <a:pt x="112" y="36"/>
                  </a:lnTo>
                  <a:lnTo>
                    <a:pt x="108" y="26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90" y="10"/>
                  </a:lnTo>
                  <a:lnTo>
                    <a:pt x="80" y="4"/>
                  </a:lnTo>
                  <a:lnTo>
                    <a:pt x="70" y="2"/>
                  </a:ln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80" y="80"/>
                  </a:moveTo>
                  <a:lnTo>
                    <a:pt x="80" y="80"/>
                  </a:lnTo>
                  <a:lnTo>
                    <a:pt x="70" y="88"/>
                  </a:lnTo>
                  <a:lnTo>
                    <a:pt x="64" y="90"/>
                  </a:lnTo>
                  <a:lnTo>
                    <a:pt x="58" y="90"/>
                  </a:lnTo>
                  <a:lnTo>
                    <a:pt x="58" y="90"/>
                  </a:lnTo>
                  <a:lnTo>
                    <a:pt x="46" y="88"/>
                  </a:lnTo>
                  <a:lnTo>
                    <a:pt x="40" y="84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30" y="70"/>
                  </a:lnTo>
                  <a:lnTo>
                    <a:pt x="28" y="66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8" y="52"/>
                  </a:lnTo>
                  <a:lnTo>
                    <a:pt x="30" y="48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40" y="34"/>
                  </a:lnTo>
                  <a:lnTo>
                    <a:pt x="46" y="30"/>
                  </a:lnTo>
                  <a:lnTo>
                    <a:pt x="58" y="28"/>
                  </a:lnTo>
                  <a:lnTo>
                    <a:pt x="58" y="28"/>
                  </a:lnTo>
                  <a:lnTo>
                    <a:pt x="70" y="30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84" y="42"/>
                  </a:lnTo>
                  <a:lnTo>
                    <a:pt x="86" y="48"/>
                  </a:lnTo>
                  <a:lnTo>
                    <a:pt x="88" y="60"/>
                  </a:lnTo>
                  <a:lnTo>
                    <a:pt x="86" y="70"/>
                  </a:lnTo>
                  <a:lnTo>
                    <a:pt x="84" y="76"/>
                  </a:lnTo>
                  <a:lnTo>
                    <a:pt x="80" y="80"/>
                  </a:lnTo>
                  <a:lnTo>
                    <a:pt x="80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143" name="Freeform 82">
            <a:extLst>
              <a:ext uri="{FF2B5EF4-FFF2-40B4-BE49-F238E27FC236}">
                <a16:creationId xmlns:a16="http://schemas.microsoft.com/office/drawing/2014/main" id="{A1959B5C-DD61-456E-9C53-5C8D217C39FE}"/>
              </a:ext>
            </a:extLst>
          </p:cNvPr>
          <p:cNvSpPr>
            <a:spLocks/>
          </p:cNvSpPr>
          <p:nvPr/>
        </p:nvSpPr>
        <p:spPr bwMode="auto">
          <a:xfrm>
            <a:off x="25893713" y="13987463"/>
            <a:ext cx="2190750" cy="2193925"/>
          </a:xfrm>
          <a:custGeom>
            <a:avLst/>
            <a:gdLst>
              <a:gd name="T0" fmla="*/ 1380 w 1380"/>
              <a:gd name="T1" fmla="*/ 1076 h 1382"/>
              <a:gd name="T2" fmla="*/ 1374 w 1380"/>
              <a:gd name="T3" fmla="*/ 1138 h 1382"/>
              <a:gd name="T4" fmla="*/ 1356 w 1380"/>
              <a:gd name="T5" fmla="*/ 1194 h 1382"/>
              <a:gd name="T6" fmla="*/ 1328 w 1380"/>
              <a:gd name="T7" fmla="*/ 1246 h 1382"/>
              <a:gd name="T8" fmla="*/ 1290 w 1380"/>
              <a:gd name="T9" fmla="*/ 1292 h 1382"/>
              <a:gd name="T10" fmla="*/ 1246 w 1380"/>
              <a:gd name="T11" fmla="*/ 1328 h 1382"/>
              <a:gd name="T12" fmla="*/ 1194 w 1380"/>
              <a:gd name="T13" fmla="*/ 1358 h 1382"/>
              <a:gd name="T14" fmla="*/ 1136 w 1380"/>
              <a:gd name="T15" fmla="*/ 1374 h 1382"/>
              <a:gd name="T16" fmla="*/ 1074 w 1380"/>
              <a:gd name="T17" fmla="*/ 1382 h 1382"/>
              <a:gd name="T18" fmla="*/ 304 w 1380"/>
              <a:gd name="T19" fmla="*/ 1382 h 1382"/>
              <a:gd name="T20" fmla="*/ 242 w 1380"/>
              <a:gd name="T21" fmla="*/ 1374 h 1382"/>
              <a:gd name="T22" fmla="*/ 186 w 1380"/>
              <a:gd name="T23" fmla="*/ 1358 h 1382"/>
              <a:gd name="T24" fmla="*/ 134 w 1380"/>
              <a:gd name="T25" fmla="*/ 1328 h 1382"/>
              <a:gd name="T26" fmla="*/ 88 w 1380"/>
              <a:gd name="T27" fmla="*/ 1292 h 1382"/>
              <a:gd name="T28" fmla="*/ 52 w 1380"/>
              <a:gd name="T29" fmla="*/ 1246 h 1382"/>
              <a:gd name="T30" fmla="*/ 24 w 1380"/>
              <a:gd name="T31" fmla="*/ 1194 h 1382"/>
              <a:gd name="T32" fmla="*/ 6 w 1380"/>
              <a:gd name="T33" fmla="*/ 1138 h 1382"/>
              <a:gd name="T34" fmla="*/ 0 w 1380"/>
              <a:gd name="T35" fmla="*/ 1076 h 1382"/>
              <a:gd name="T36" fmla="*/ 0 w 1380"/>
              <a:gd name="T37" fmla="*/ 306 h 1382"/>
              <a:gd name="T38" fmla="*/ 6 w 1380"/>
              <a:gd name="T39" fmla="*/ 244 h 1382"/>
              <a:gd name="T40" fmla="*/ 24 w 1380"/>
              <a:gd name="T41" fmla="*/ 186 h 1382"/>
              <a:gd name="T42" fmla="*/ 52 w 1380"/>
              <a:gd name="T43" fmla="*/ 134 h 1382"/>
              <a:gd name="T44" fmla="*/ 88 w 1380"/>
              <a:gd name="T45" fmla="*/ 90 h 1382"/>
              <a:gd name="T46" fmla="*/ 134 w 1380"/>
              <a:gd name="T47" fmla="*/ 52 h 1382"/>
              <a:gd name="T48" fmla="*/ 186 w 1380"/>
              <a:gd name="T49" fmla="*/ 24 h 1382"/>
              <a:gd name="T50" fmla="*/ 242 w 1380"/>
              <a:gd name="T51" fmla="*/ 6 h 1382"/>
              <a:gd name="T52" fmla="*/ 304 w 1380"/>
              <a:gd name="T53" fmla="*/ 0 h 1382"/>
              <a:gd name="T54" fmla="*/ 1074 w 1380"/>
              <a:gd name="T55" fmla="*/ 0 h 1382"/>
              <a:gd name="T56" fmla="*/ 1136 w 1380"/>
              <a:gd name="T57" fmla="*/ 6 h 1382"/>
              <a:gd name="T58" fmla="*/ 1194 w 1380"/>
              <a:gd name="T59" fmla="*/ 24 h 1382"/>
              <a:gd name="T60" fmla="*/ 1246 w 1380"/>
              <a:gd name="T61" fmla="*/ 52 h 1382"/>
              <a:gd name="T62" fmla="*/ 1290 w 1380"/>
              <a:gd name="T63" fmla="*/ 90 h 1382"/>
              <a:gd name="T64" fmla="*/ 1328 w 1380"/>
              <a:gd name="T65" fmla="*/ 134 h 1382"/>
              <a:gd name="T66" fmla="*/ 1356 w 1380"/>
              <a:gd name="T67" fmla="*/ 186 h 1382"/>
              <a:gd name="T68" fmla="*/ 1374 w 1380"/>
              <a:gd name="T69" fmla="*/ 244 h 1382"/>
              <a:gd name="T70" fmla="*/ 1380 w 1380"/>
              <a:gd name="T71" fmla="*/ 306 h 1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80" h="1382">
                <a:moveTo>
                  <a:pt x="1380" y="1076"/>
                </a:moveTo>
                <a:lnTo>
                  <a:pt x="1380" y="1076"/>
                </a:lnTo>
                <a:lnTo>
                  <a:pt x="1378" y="1108"/>
                </a:lnTo>
                <a:lnTo>
                  <a:pt x="1374" y="1138"/>
                </a:lnTo>
                <a:lnTo>
                  <a:pt x="1366" y="1166"/>
                </a:lnTo>
                <a:lnTo>
                  <a:pt x="1356" y="1194"/>
                </a:lnTo>
                <a:lnTo>
                  <a:pt x="1344" y="1222"/>
                </a:lnTo>
                <a:lnTo>
                  <a:pt x="1328" y="1246"/>
                </a:lnTo>
                <a:lnTo>
                  <a:pt x="1310" y="1270"/>
                </a:lnTo>
                <a:lnTo>
                  <a:pt x="1290" y="1292"/>
                </a:lnTo>
                <a:lnTo>
                  <a:pt x="1268" y="1312"/>
                </a:lnTo>
                <a:lnTo>
                  <a:pt x="1246" y="1328"/>
                </a:lnTo>
                <a:lnTo>
                  <a:pt x="1220" y="1344"/>
                </a:lnTo>
                <a:lnTo>
                  <a:pt x="1194" y="1358"/>
                </a:lnTo>
                <a:lnTo>
                  <a:pt x="1166" y="1368"/>
                </a:lnTo>
                <a:lnTo>
                  <a:pt x="1136" y="1374"/>
                </a:lnTo>
                <a:lnTo>
                  <a:pt x="1106" y="1380"/>
                </a:lnTo>
                <a:lnTo>
                  <a:pt x="1074" y="1382"/>
                </a:lnTo>
                <a:lnTo>
                  <a:pt x="304" y="1382"/>
                </a:lnTo>
                <a:lnTo>
                  <a:pt x="304" y="1382"/>
                </a:lnTo>
                <a:lnTo>
                  <a:pt x="274" y="1380"/>
                </a:lnTo>
                <a:lnTo>
                  <a:pt x="242" y="1374"/>
                </a:lnTo>
                <a:lnTo>
                  <a:pt x="214" y="1368"/>
                </a:lnTo>
                <a:lnTo>
                  <a:pt x="186" y="1358"/>
                </a:lnTo>
                <a:lnTo>
                  <a:pt x="158" y="1344"/>
                </a:lnTo>
                <a:lnTo>
                  <a:pt x="134" y="1328"/>
                </a:lnTo>
                <a:lnTo>
                  <a:pt x="110" y="1312"/>
                </a:lnTo>
                <a:lnTo>
                  <a:pt x="88" y="1292"/>
                </a:lnTo>
                <a:lnTo>
                  <a:pt x="68" y="1270"/>
                </a:lnTo>
                <a:lnTo>
                  <a:pt x="52" y="1246"/>
                </a:lnTo>
                <a:lnTo>
                  <a:pt x="36" y="1222"/>
                </a:lnTo>
                <a:lnTo>
                  <a:pt x="24" y="1194"/>
                </a:lnTo>
                <a:lnTo>
                  <a:pt x="12" y="1166"/>
                </a:lnTo>
                <a:lnTo>
                  <a:pt x="6" y="1138"/>
                </a:lnTo>
                <a:lnTo>
                  <a:pt x="0" y="1108"/>
                </a:lnTo>
                <a:lnTo>
                  <a:pt x="0" y="1076"/>
                </a:lnTo>
                <a:lnTo>
                  <a:pt x="0" y="306"/>
                </a:lnTo>
                <a:lnTo>
                  <a:pt x="0" y="306"/>
                </a:lnTo>
                <a:lnTo>
                  <a:pt x="0" y="274"/>
                </a:lnTo>
                <a:lnTo>
                  <a:pt x="6" y="244"/>
                </a:lnTo>
                <a:lnTo>
                  <a:pt x="12" y="214"/>
                </a:lnTo>
                <a:lnTo>
                  <a:pt x="24" y="186"/>
                </a:lnTo>
                <a:lnTo>
                  <a:pt x="36" y="160"/>
                </a:lnTo>
                <a:lnTo>
                  <a:pt x="52" y="134"/>
                </a:lnTo>
                <a:lnTo>
                  <a:pt x="68" y="112"/>
                </a:lnTo>
                <a:lnTo>
                  <a:pt x="88" y="90"/>
                </a:lnTo>
                <a:lnTo>
                  <a:pt x="110" y="70"/>
                </a:lnTo>
                <a:lnTo>
                  <a:pt x="134" y="52"/>
                </a:lnTo>
                <a:lnTo>
                  <a:pt x="158" y="38"/>
                </a:lnTo>
                <a:lnTo>
                  <a:pt x="186" y="24"/>
                </a:lnTo>
                <a:lnTo>
                  <a:pt x="214" y="14"/>
                </a:lnTo>
                <a:lnTo>
                  <a:pt x="242" y="6"/>
                </a:lnTo>
                <a:lnTo>
                  <a:pt x="274" y="2"/>
                </a:lnTo>
                <a:lnTo>
                  <a:pt x="304" y="0"/>
                </a:lnTo>
                <a:lnTo>
                  <a:pt x="1074" y="0"/>
                </a:lnTo>
                <a:lnTo>
                  <a:pt x="1074" y="0"/>
                </a:lnTo>
                <a:lnTo>
                  <a:pt x="1106" y="2"/>
                </a:lnTo>
                <a:lnTo>
                  <a:pt x="1136" y="6"/>
                </a:lnTo>
                <a:lnTo>
                  <a:pt x="1166" y="14"/>
                </a:lnTo>
                <a:lnTo>
                  <a:pt x="1194" y="24"/>
                </a:lnTo>
                <a:lnTo>
                  <a:pt x="1220" y="38"/>
                </a:lnTo>
                <a:lnTo>
                  <a:pt x="1246" y="52"/>
                </a:lnTo>
                <a:lnTo>
                  <a:pt x="1268" y="70"/>
                </a:lnTo>
                <a:lnTo>
                  <a:pt x="1290" y="90"/>
                </a:lnTo>
                <a:lnTo>
                  <a:pt x="1310" y="112"/>
                </a:lnTo>
                <a:lnTo>
                  <a:pt x="1328" y="134"/>
                </a:lnTo>
                <a:lnTo>
                  <a:pt x="1344" y="160"/>
                </a:lnTo>
                <a:lnTo>
                  <a:pt x="1356" y="186"/>
                </a:lnTo>
                <a:lnTo>
                  <a:pt x="1366" y="214"/>
                </a:lnTo>
                <a:lnTo>
                  <a:pt x="1374" y="244"/>
                </a:lnTo>
                <a:lnTo>
                  <a:pt x="1378" y="274"/>
                </a:lnTo>
                <a:lnTo>
                  <a:pt x="1380" y="306"/>
                </a:lnTo>
                <a:lnTo>
                  <a:pt x="1380" y="1076"/>
                </a:lnTo>
                <a:close/>
              </a:path>
            </a:pathLst>
          </a:custGeom>
          <a:solidFill>
            <a:srgbClr val="6E80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198" name="그룹 4197">
            <a:extLst>
              <a:ext uri="{FF2B5EF4-FFF2-40B4-BE49-F238E27FC236}">
                <a16:creationId xmlns:a16="http://schemas.microsoft.com/office/drawing/2014/main" id="{5011F85E-1545-4035-81B7-24F0D1F89B86}"/>
              </a:ext>
            </a:extLst>
          </p:cNvPr>
          <p:cNvGrpSpPr/>
          <p:nvPr/>
        </p:nvGrpSpPr>
        <p:grpSpPr>
          <a:xfrm>
            <a:off x="26312813" y="14409738"/>
            <a:ext cx="1352550" cy="1349375"/>
            <a:chOff x="26312813" y="14409738"/>
            <a:chExt cx="1352550" cy="1349375"/>
          </a:xfrm>
        </p:grpSpPr>
        <p:sp>
          <p:nvSpPr>
            <p:cNvPr id="4144" name="Freeform 83">
              <a:extLst>
                <a:ext uri="{FF2B5EF4-FFF2-40B4-BE49-F238E27FC236}">
                  <a16:creationId xmlns:a16="http://schemas.microsoft.com/office/drawing/2014/main" id="{03F74592-95EB-45F9-BC7B-969D1B18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2713" y="15066963"/>
              <a:ext cx="225425" cy="225425"/>
            </a:xfrm>
            <a:custGeom>
              <a:avLst/>
              <a:gdLst>
                <a:gd name="T0" fmla="*/ 56 w 142"/>
                <a:gd name="T1" fmla="*/ 26 h 142"/>
                <a:gd name="T2" fmla="*/ 64 w 142"/>
                <a:gd name="T3" fmla="*/ 18 h 142"/>
                <a:gd name="T4" fmla="*/ 64 w 142"/>
                <a:gd name="T5" fmla="*/ 8 h 142"/>
                <a:gd name="T6" fmla="*/ 60 w 142"/>
                <a:gd name="T7" fmla="*/ 4 h 142"/>
                <a:gd name="T8" fmla="*/ 50 w 142"/>
                <a:gd name="T9" fmla="*/ 0 h 142"/>
                <a:gd name="T10" fmla="*/ 46 w 142"/>
                <a:gd name="T11" fmla="*/ 0 h 142"/>
                <a:gd name="T12" fmla="*/ 26 w 142"/>
                <a:gd name="T13" fmla="*/ 12 h 142"/>
                <a:gd name="T14" fmla="*/ 12 w 142"/>
                <a:gd name="T15" fmla="*/ 26 h 142"/>
                <a:gd name="T16" fmla="*/ 2 w 142"/>
                <a:gd name="T17" fmla="*/ 46 h 142"/>
                <a:gd name="T18" fmla="*/ 0 w 142"/>
                <a:gd name="T19" fmla="*/ 68 h 142"/>
                <a:gd name="T20" fmla="*/ 0 w 142"/>
                <a:gd name="T21" fmla="*/ 82 h 142"/>
                <a:gd name="T22" fmla="*/ 12 w 142"/>
                <a:gd name="T23" fmla="*/ 108 h 142"/>
                <a:gd name="T24" fmla="*/ 32 w 142"/>
                <a:gd name="T25" fmla="*/ 128 h 142"/>
                <a:gd name="T26" fmla="*/ 58 w 142"/>
                <a:gd name="T27" fmla="*/ 140 h 142"/>
                <a:gd name="T28" fmla="*/ 72 w 142"/>
                <a:gd name="T29" fmla="*/ 142 h 142"/>
                <a:gd name="T30" fmla="*/ 96 w 142"/>
                <a:gd name="T31" fmla="*/ 138 h 142"/>
                <a:gd name="T32" fmla="*/ 116 w 142"/>
                <a:gd name="T33" fmla="*/ 126 h 142"/>
                <a:gd name="T34" fmla="*/ 132 w 142"/>
                <a:gd name="T35" fmla="*/ 110 h 142"/>
                <a:gd name="T36" fmla="*/ 142 w 142"/>
                <a:gd name="T37" fmla="*/ 90 h 142"/>
                <a:gd name="T38" fmla="*/ 142 w 142"/>
                <a:gd name="T39" fmla="*/ 84 h 142"/>
                <a:gd name="T40" fmla="*/ 138 w 142"/>
                <a:gd name="T41" fmla="*/ 74 h 142"/>
                <a:gd name="T42" fmla="*/ 132 w 142"/>
                <a:gd name="T43" fmla="*/ 72 h 142"/>
                <a:gd name="T44" fmla="*/ 122 w 142"/>
                <a:gd name="T45" fmla="*/ 72 h 142"/>
                <a:gd name="T46" fmla="*/ 116 w 142"/>
                <a:gd name="T47" fmla="*/ 82 h 142"/>
                <a:gd name="T48" fmla="*/ 112 w 142"/>
                <a:gd name="T49" fmla="*/ 88 h 142"/>
                <a:gd name="T50" fmla="*/ 100 w 142"/>
                <a:gd name="T51" fmla="*/ 104 h 142"/>
                <a:gd name="T52" fmla="*/ 80 w 142"/>
                <a:gd name="T53" fmla="*/ 112 h 142"/>
                <a:gd name="T54" fmla="*/ 72 w 142"/>
                <a:gd name="T55" fmla="*/ 114 h 142"/>
                <a:gd name="T56" fmla="*/ 54 w 142"/>
                <a:gd name="T57" fmla="*/ 110 h 142"/>
                <a:gd name="T58" fmla="*/ 40 w 142"/>
                <a:gd name="T59" fmla="*/ 100 h 142"/>
                <a:gd name="T60" fmla="*/ 30 w 142"/>
                <a:gd name="T61" fmla="*/ 86 h 142"/>
                <a:gd name="T62" fmla="*/ 28 w 142"/>
                <a:gd name="T63" fmla="*/ 68 h 142"/>
                <a:gd name="T64" fmla="*/ 30 w 142"/>
                <a:gd name="T65" fmla="*/ 54 h 142"/>
                <a:gd name="T66" fmla="*/ 44 w 142"/>
                <a:gd name="T67" fmla="*/ 32 h 142"/>
                <a:gd name="T68" fmla="*/ 56 w 142"/>
                <a:gd name="T69" fmla="*/ 2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" h="142">
                  <a:moveTo>
                    <a:pt x="56" y="26"/>
                  </a:moveTo>
                  <a:lnTo>
                    <a:pt x="56" y="26"/>
                  </a:lnTo>
                  <a:lnTo>
                    <a:pt x="60" y="24"/>
                  </a:lnTo>
                  <a:lnTo>
                    <a:pt x="64" y="18"/>
                  </a:lnTo>
                  <a:lnTo>
                    <a:pt x="64" y="14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0" y="4"/>
                  </a:lnTo>
                  <a:lnTo>
                    <a:pt x="56" y="0"/>
                  </a:lnTo>
                  <a:lnTo>
                    <a:pt x="50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36" y="6"/>
                  </a:lnTo>
                  <a:lnTo>
                    <a:pt x="26" y="12"/>
                  </a:lnTo>
                  <a:lnTo>
                    <a:pt x="18" y="18"/>
                  </a:lnTo>
                  <a:lnTo>
                    <a:pt x="12" y="26"/>
                  </a:lnTo>
                  <a:lnTo>
                    <a:pt x="6" y="36"/>
                  </a:lnTo>
                  <a:lnTo>
                    <a:pt x="2" y="46"/>
                  </a:lnTo>
                  <a:lnTo>
                    <a:pt x="0" y="56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82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20" y="120"/>
                  </a:lnTo>
                  <a:lnTo>
                    <a:pt x="32" y="128"/>
                  </a:lnTo>
                  <a:lnTo>
                    <a:pt x="44" y="136"/>
                  </a:lnTo>
                  <a:lnTo>
                    <a:pt x="58" y="140"/>
                  </a:lnTo>
                  <a:lnTo>
                    <a:pt x="72" y="142"/>
                  </a:lnTo>
                  <a:lnTo>
                    <a:pt x="72" y="142"/>
                  </a:lnTo>
                  <a:lnTo>
                    <a:pt x="84" y="140"/>
                  </a:lnTo>
                  <a:lnTo>
                    <a:pt x="96" y="138"/>
                  </a:lnTo>
                  <a:lnTo>
                    <a:pt x="106" y="132"/>
                  </a:lnTo>
                  <a:lnTo>
                    <a:pt x="116" y="126"/>
                  </a:lnTo>
                  <a:lnTo>
                    <a:pt x="124" y="118"/>
                  </a:lnTo>
                  <a:lnTo>
                    <a:pt x="132" y="110"/>
                  </a:lnTo>
                  <a:lnTo>
                    <a:pt x="138" y="100"/>
                  </a:lnTo>
                  <a:lnTo>
                    <a:pt x="142" y="90"/>
                  </a:lnTo>
                  <a:lnTo>
                    <a:pt x="142" y="90"/>
                  </a:lnTo>
                  <a:lnTo>
                    <a:pt x="142" y="84"/>
                  </a:lnTo>
                  <a:lnTo>
                    <a:pt x="142" y="78"/>
                  </a:lnTo>
                  <a:lnTo>
                    <a:pt x="138" y="74"/>
                  </a:lnTo>
                  <a:lnTo>
                    <a:pt x="132" y="72"/>
                  </a:lnTo>
                  <a:lnTo>
                    <a:pt x="132" y="72"/>
                  </a:lnTo>
                  <a:lnTo>
                    <a:pt x="128" y="72"/>
                  </a:lnTo>
                  <a:lnTo>
                    <a:pt x="122" y="72"/>
                  </a:lnTo>
                  <a:lnTo>
                    <a:pt x="118" y="76"/>
                  </a:lnTo>
                  <a:lnTo>
                    <a:pt x="116" y="82"/>
                  </a:lnTo>
                  <a:lnTo>
                    <a:pt x="116" y="82"/>
                  </a:lnTo>
                  <a:lnTo>
                    <a:pt x="112" y="88"/>
                  </a:lnTo>
                  <a:lnTo>
                    <a:pt x="110" y="94"/>
                  </a:lnTo>
                  <a:lnTo>
                    <a:pt x="100" y="104"/>
                  </a:lnTo>
                  <a:lnTo>
                    <a:pt x="86" y="110"/>
                  </a:lnTo>
                  <a:lnTo>
                    <a:pt x="80" y="112"/>
                  </a:lnTo>
                  <a:lnTo>
                    <a:pt x="72" y="114"/>
                  </a:lnTo>
                  <a:lnTo>
                    <a:pt x="72" y="114"/>
                  </a:lnTo>
                  <a:lnTo>
                    <a:pt x="64" y="112"/>
                  </a:lnTo>
                  <a:lnTo>
                    <a:pt x="54" y="110"/>
                  </a:lnTo>
                  <a:lnTo>
                    <a:pt x="48" y="106"/>
                  </a:lnTo>
                  <a:lnTo>
                    <a:pt x="40" y="100"/>
                  </a:lnTo>
                  <a:lnTo>
                    <a:pt x="34" y="94"/>
                  </a:lnTo>
                  <a:lnTo>
                    <a:pt x="30" y="86"/>
                  </a:lnTo>
                  <a:lnTo>
                    <a:pt x="28" y="78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30" y="54"/>
                  </a:lnTo>
                  <a:lnTo>
                    <a:pt x="34" y="42"/>
                  </a:lnTo>
                  <a:lnTo>
                    <a:pt x="44" y="32"/>
                  </a:lnTo>
                  <a:lnTo>
                    <a:pt x="56" y="26"/>
                  </a:lnTo>
                  <a:lnTo>
                    <a:pt x="56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5" name="Freeform 84">
              <a:extLst>
                <a:ext uri="{FF2B5EF4-FFF2-40B4-BE49-F238E27FC236}">
                  <a16:creationId xmlns:a16="http://schemas.microsoft.com/office/drawing/2014/main" id="{44282A47-5BF7-4875-B5E4-8C0876E4D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3963" y="14901863"/>
              <a:ext cx="546100" cy="546100"/>
            </a:xfrm>
            <a:custGeom>
              <a:avLst/>
              <a:gdLst>
                <a:gd name="T0" fmla="*/ 238 w 344"/>
                <a:gd name="T1" fmla="*/ 44 h 344"/>
                <a:gd name="T2" fmla="*/ 252 w 344"/>
                <a:gd name="T3" fmla="*/ 36 h 344"/>
                <a:gd name="T4" fmla="*/ 252 w 344"/>
                <a:gd name="T5" fmla="*/ 24 h 344"/>
                <a:gd name="T6" fmla="*/ 244 w 344"/>
                <a:gd name="T7" fmla="*/ 16 h 344"/>
                <a:gd name="T8" fmla="*/ 190 w 344"/>
                <a:gd name="T9" fmla="*/ 2 h 344"/>
                <a:gd name="T10" fmla="*/ 154 w 344"/>
                <a:gd name="T11" fmla="*/ 2 h 344"/>
                <a:gd name="T12" fmla="*/ 106 w 344"/>
                <a:gd name="T13" fmla="*/ 14 h 344"/>
                <a:gd name="T14" fmla="*/ 64 w 344"/>
                <a:gd name="T15" fmla="*/ 40 h 344"/>
                <a:gd name="T16" fmla="*/ 30 w 344"/>
                <a:gd name="T17" fmla="*/ 76 h 344"/>
                <a:gd name="T18" fmla="*/ 8 w 344"/>
                <a:gd name="T19" fmla="*/ 122 h 344"/>
                <a:gd name="T20" fmla="*/ 0 w 344"/>
                <a:gd name="T21" fmla="*/ 172 h 344"/>
                <a:gd name="T22" fmla="*/ 4 w 344"/>
                <a:gd name="T23" fmla="*/ 206 h 344"/>
                <a:gd name="T24" fmla="*/ 22 w 344"/>
                <a:gd name="T25" fmla="*/ 254 h 344"/>
                <a:gd name="T26" fmla="*/ 52 w 344"/>
                <a:gd name="T27" fmla="*/ 294 h 344"/>
                <a:gd name="T28" fmla="*/ 90 w 344"/>
                <a:gd name="T29" fmla="*/ 322 h 344"/>
                <a:gd name="T30" fmla="*/ 138 w 344"/>
                <a:gd name="T31" fmla="*/ 340 h 344"/>
                <a:gd name="T32" fmla="*/ 172 w 344"/>
                <a:gd name="T33" fmla="*/ 344 h 344"/>
                <a:gd name="T34" fmla="*/ 224 w 344"/>
                <a:gd name="T35" fmla="*/ 336 h 344"/>
                <a:gd name="T36" fmla="*/ 268 w 344"/>
                <a:gd name="T37" fmla="*/ 314 h 344"/>
                <a:gd name="T38" fmla="*/ 304 w 344"/>
                <a:gd name="T39" fmla="*/ 280 h 344"/>
                <a:gd name="T40" fmla="*/ 330 w 344"/>
                <a:gd name="T41" fmla="*/ 238 h 344"/>
                <a:gd name="T42" fmla="*/ 342 w 344"/>
                <a:gd name="T43" fmla="*/ 190 h 344"/>
                <a:gd name="T44" fmla="*/ 342 w 344"/>
                <a:gd name="T45" fmla="*/ 152 h 344"/>
                <a:gd name="T46" fmla="*/ 326 w 344"/>
                <a:gd name="T47" fmla="*/ 98 h 344"/>
                <a:gd name="T48" fmla="*/ 318 w 344"/>
                <a:gd name="T49" fmla="*/ 90 h 344"/>
                <a:gd name="T50" fmla="*/ 308 w 344"/>
                <a:gd name="T51" fmla="*/ 92 h 344"/>
                <a:gd name="T52" fmla="*/ 300 w 344"/>
                <a:gd name="T53" fmla="*/ 104 h 344"/>
                <a:gd name="T54" fmla="*/ 308 w 344"/>
                <a:gd name="T55" fmla="*/ 124 h 344"/>
                <a:gd name="T56" fmla="*/ 316 w 344"/>
                <a:gd name="T57" fmla="*/ 172 h 344"/>
                <a:gd name="T58" fmla="*/ 312 w 344"/>
                <a:gd name="T59" fmla="*/ 200 h 344"/>
                <a:gd name="T60" fmla="*/ 298 w 344"/>
                <a:gd name="T61" fmla="*/ 240 h 344"/>
                <a:gd name="T62" fmla="*/ 274 w 344"/>
                <a:gd name="T63" fmla="*/ 274 h 344"/>
                <a:gd name="T64" fmla="*/ 240 w 344"/>
                <a:gd name="T65" fmla="*/ 298 h 344"/>
                <a:gd name="T66" fmla="*/ 202 w 344"/>
                <a:gd name="T67" fmla="*/ 312 h 344"/>
                <a:gd name="T68" fmla="*/ 172 w 344"/>
                <a:gd name="T69" fmla="*/ 316 h 344"/>
                <a:gd name="T70" fmla="*/ 130 w 344"/>
                <a:gd name="T71" fmla="*/ 310 h 344"/>
                <a:gd name="T72" fmla="*/ 92 w 344"/>
                <a:gd name="T73" fmla="*/ 292 h 344"/>
                <a:gd name="T74" fmla="*/ 62 w 344"/>
                <a:gd name="T75" fmla="*/ 264 h 344"/>
                <a:gd name="T76" fmla="*/ 40 w 344"/>
                <a:gd name="T77" fmla="*/ 228 h 344"/>
                <a:gd name="T78" fmla="*/ 30 w 344"/>
                <a:gd name="T79" fmla="*/ 186 h 344"/>
                <a:gd name="T80" fmla="*/ 30 w 344"/>
                <a:gd name="T81" fmla="*/ 158 h 344"/>
                <a:gd name="T82" fmla="*/ 40 w 344"/>
                <a:gd name="T83" fmla="*/ 116 h 344"/>
                <a:gd name="T84" fmla="*/ 62 w 344"/>
                <a:gd name="T85" fmla="*/ 80 h 344"/>
                <a:gd name="T86" fmla="*/ 92 w 344"/>
                <a:gd name="T87" fmla="*/ 52 h 344"/>
                <a:gd name="T88" fmla="*/ 130 w 344"/>
                <a:gd name="T89" fmla="*/ 34 h 344"/>
                <a:gd name="T90" fmla="*/ 172 w 344"/>
                <a:gd name="T91" fmla="*/ 28 h 344"/>
                <a:gd name="T92" fmla="*/ 204 w 344"/>
                <a:gd name="T93" fmla="*/ 32 h 344"/>
                <a:gd name="T94" fmla="*/ 232 w 344"/>
                <a:gd name="T95" fmla="*/ 4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4" h="344">
                  <a:moveTo>
                    <a:pt x="232" y="42"/>
                  </a:moveTo>
                  <a:lnTo>
                    <a:pt x="232" y="42"/>
                  </a:lnTo>
                  <a:lnTo>
                    <a:pt x="238" y="44"/>
                  </a:lnTo>
                  <a:lnTo>
                    <a:pt x="244" y="42"/>
                  </a:lnTo>
                  <a:lnTo>
                    <a:pt x="248" y="40"/>
                  </a:lnTo>
                  <a:lnTo>
                    <a:pt x="252" y="36"/>
                  </a:lnTo>
                  <a:lnTo>
                    <a:pt x="252" y="36"/>
                  </a:lnTo>
                  <a:lnTo>
                    <a:pt x="252" y="30"/>
                  </a:lnTo>
                  <a:lnTo>
                    <a:pt x="252" y="24"/>
                  </a:lnTo>
                  <a:lnTo>
                    <a:pt x="248" y="20"/>
                  </a:lnTo>
                  <a:lnTo>
                    <a:pt x="244" y="16"/>
                  </a:lnTo>
                  <a:lnTo>
                    <a:pt x="244" y="16"/>
                  </a:lnTo>
                  <a:lnTo>
                    <a:pt x="228" y="10"/>
                  </a:lnTo>
                  <a:lnTo>
                    <a:pt x="210" y="4"/>
                  </a:lnTo>
                  <a:lnTo>
                    <a:pt x="190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54" y="2"/>
                  </a:lnTo>
                  <a:lnTo>
                    <a:pt x="138" y="4"/>
                  </a:lnTo>
                  <a:lnTo>
                    <a:pt x="122" y="8"/>
                  </a:lnTo>
                  <a:lnTo>
                    <a:pt x="106" y="14"/>
                  </a:lnTo>
                  <a:lnTo>
                    <a:pt x="90" y="22"/>
                  </a:lnTo>
                  <a:lnTo>
                    <a:pt x="76" y="30"/>
                  </a:lnTo>
                  <a:lnTo>
                    <a:pt x="64" y="40"/>
                  </a:lnTo>
                  <a:lnTo>
                    <a:pt x="52" y="50"/>
                  </a:lnTo>
                  <a:lnTo>
                    <a:pt x="40" y="64"/>
                  </a:lnTo>
                  <a:lnTo>
                    <a:pt x="30" y="76"/>
                  </a:lnTo>
                  <a:lnTo>
                    <a:pt x="22" y="90"/>
                  </a:lnTo>
                  <a:lnTo>
                    <a:pt x="14" y="106"/>
                  </a:lnTo>
                  <a:lnTo>
                    <a:pt x="8" y="122"/>
                  </a:lnTo>
                  <a:lnTo>
                    <a:pt x="4" y="138"/>
                  </a:lnTo>
                  <a:lnTo>
                    <a:pt x="2" y="154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90"/>
                  </a:lnTo>
                  <a:lnTo>
                    <a:pt x="4" y="206"/>
                  </a:lnTo>
                  <a:lnTo>
                    <a:pt x="8" y="222"/>
                  </a:lnTo>
                  <a:lnTo>
                    <a:pt x="14" y="238"/>
                  </a:lnTo>
                  <a:lnTo>
                    <a:pt x="22" y="254"/>
                  </a:lnTo>
                  <a:lnTo>
                    <a:pt x="30" y="268"/>
                  </a:lnTo>
                  <a:lnTo>
                    <a:pt x="40" y="280"/>
                  </a:lnTo>
                  <a:lnTo>
                    <a:pt x="52" y="294"/>
                  </a:lnTo>
                  <a:lnTo>
                    <a:pt x="64" y="304"/>
                  </a:lnTo>
                  <a:lnTo>
                    <a:pt x="76" y="314"/>
                  </a:lnTo>
                  <a:lnTo>
                    <a:pt x="90" y="322"/>
                  </a:lnTo>
                  <a:lnTo>
                    <a:pt x="106" y="330"/>
                  </a:lnTo>
                  <a:lnTo>
                    <a:pt x="122" y="336"/>
                  </a:lnTo>
                  <a:lnTo>
                    <a:pt x="138" y="340"/>
                  </a:lnTo>
                  <a:lnTo>
                    <a:pt x="154" y="342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90" y="342"/>
                  </a:lnTo>
                  <a:lnTo>
                    <a:pt x="206" y="340"/>
                  </a:lnTo>
                  <a:lnTo>
                    <a:pt x="224" y="336"/>
                  </a:lnTo>
                  <a:lnTo>
                    <a:pt x="238" y="330"/>
                  </a:lnTo>
                  <a:lnTo>
                    <a:pt x="254" y="322"/>
                  </a:lnTo>
                  <a:lnTo>
                    <a:pt x="268" y="314"/>
                  </a:lnTo>
                  <a:lnTo>
                    <a:pt x="282" y="304"/>
                  </a:lnTo>
                  <a:lnTo>
                    <a:pt x="294" y="294"/>
                  </a:lnTo>
                  <a:lnTo>
                    <a:pt x="304" y="280"/>
                  </a:lnTo>
                  <a:lnTo>
                    <a:pt x="314" y="268"/>
                  </a:lnTo>
                  <a:lnTo>
                    <a:pt x="322" y="254"/>
                  </a:lnTo>
                  <a:lnTo>
                    <a:pt x="330" y="238"/>
                  </a:lnTo>
                  <a:lnTo>
                    <a:pt x="336" y="222"/>
                  </a:lnTo>
                  <a:lnTo>
                    <a:pt x="340" y="206"/>
                  </a:lnTo>
                  <a:lnTo>
                    <a:pt x="342" y="190"/>
                  </a:lnTo>
                  <a:lnTo>
                    <a:pt x="344" y="172"/>
                  </a:lnTo>
                  <a:lnTo>
                    <a:pt x="344" y="172"/>
                  </a:lnTo>
                  <a:lnTo>
                    <a:pt x="342" y="152"/>
                  </a:lnTo>
                  <a:lnTo>
                    <a:pt x="340" y="134"/>
                  </a:lnTo>
                  <a:lnTo>
                    <a:pt x="334" y="116"/>
                  </a:lnTo>
                  <a:lnTo>
                    <a:pt x="326" y="98"/>
                  </a:lnTo>
                  <a:lnTo>
                    <a:pt x="326" y="98"/>
                  </a:lnTo>
                  <a:lnTo>
                    <a:pt x="324" y="94"/>
                  </a:lnTo>
                  <a:lnTo>
                    <a:pt x="318" y="90"/>
                  </a:lnTo>
                  <a:lnTo>
                    <a:pt x="314" y="90"/>
                  </a:lnTo>
                  <a:lnTo>
                    <a:pt x="308" y="92"/>
                  </a:lnTo>
                  <a:lnTo>
                    <a:pt x="308" y="92"/>
                  </a:lnTo>
                  <a:lnTo>
                    <a:pt x="304" y="94"/>
                  </a:lnTo>
                  <a:lnTo>
                    <a:pt x="302" y="100"/>
                  </a:lnTo>
                  <a:lnTo>
                    <a:pt x="300" y="104"/>
                  </a:lnTo>
                  <a:lnTo>
                    <a:pt x="302" y="110"/>
                  </a:lnTo>
                  <a:lnTo>
                    <a:pt x="302" y="110"/>
                  </a:lnTo>
                  <a:lnTo>
                    <a:pt x="308" y="124"/>
                  </a:lnTo>
                  <a:lnTo>
                    <a:pt x="312" y="140"/>
                  </a:lnTo>
                  <a:lnTo>
                    <a:pt x="316" y="156"/>
                  </a:lnTo>
                  <a:lnTo>
                    <a:pt x="316" y="172"/>
                  </a:lnTo>
                  <a:lnTo>
                    <a:pt x="316" y="172"/>
                  </a:lnTo>
                  <a:lnTo>
                    <a:pt x="316" y="186"/>
                  </a:lnTo>
                  <a:lnTo>
                    <a:pt x="312" y="200"/>
                  </a:lnTo>
                  <a:lnTo>
                    <a:pt x="310" y="214"/>
                  </a:lnTo>
                  <a:lnTo>
                    <a:pt x="304" y="228"/>
                  </a:lnTo>
                  <a:lnTo>
                    <a:pt x="298" y="240"/>
                  </a:lnTo>
                  <a:lnTo>
                    <a:pt x="292" y="252"/>
                  </a:lnTo>
                  <a:lnTo>
                    <a:pt x="284" y="264"/>
                  </a:lnTo>
                  <a:lnTo>
                    <a:pt x="274" y="274"/>
                  </a:lnTo>
                  <a:lnTo>
                    <a:pt x="264" y="282"/>
                  </a:lnTo>
                  <a:lnTo>
                    <a:pt x="252" y="292"/>
                  </a:lnTo>
                  <a:lnTo>
                    <a:pt x="240" y="298"/>
                  </a:lnTo>
                  <a:lnTo>
                    <a:pt x="228" y="304"/>
                  </a:lnTo>
                  <a:lnTo>
                    <a:pt x="214" y="310"/>
                  </a:lnTo>
                  <a:lnTo>
                    <a:pt x="202" y="312"/>
                  </a:lnTo>
                  <a:lnTo>
                    <a:pt x="186" y="314"/>
                  </a:lnTo>
                  <a:lnTo>
                    <a:pt x="172" y="316"/>
                  </a:lnTo>
                  <a:lnTo>
                    <a:pt x="172" y="316"/>
                  </a:lnTo>
                  <a:lnTo>
                    <a:pt x="158" y="314"/>
                  </a:lnTo>
                  <a:lnTo>
                    <a:pt x="144" y="312"/>
                  </a:lnTo>
                  <a:lnTo>
                    <a:pt x="130" y="310"/>
                  </a:lnTo>
                  <a:lnTo>
                    <a:pt x="116" y="304"/>
                  </a:lnTo>
                  <a:lnTo>
                    <a:pt x="104" y="298"/>
                  </a:lnTo>
                  <a:lnTo>
                    <a:pt x="92" y="292"/>
                  </a:lnTo>
                  <a:lnTo>
                    <a:pt x="80" y="282"/>
                  </a:lnTo>
                  <a:lnTo>
                    <a:pt x="70" y="274"/>
                  </a:lnTo>
                  <a:lnTo>
                    <a:pt x="62" y="264"/>
                  </a:lnTo>
                  <a:lnTo>
                    <a:pt x="54" y="252"/>
                  </a:lnTo>
                  <a:lnTo>
                    <a:pt x="46" y="240"/>
                  </a:lnTo>
                  <a:lnTo>
                    <a:pt x="40" y="228"/>
                  </a:lnTo>
                  <a:lnTo>
                    <a:pt x="36" y="214"/>
                  </a:lnTo>
                  <a:lnTo>
                    <a:pt x="32" y="200"/>
                  </a:lnTo>
                  <a:lnTo>
                    <a:pt x="30" y="186"/>
                  </a:lnTo>
                  <a:lnTo>
                    <a:pt x="28" y="172"/>
                  </a:lnTo>
                  <a:lnTo>
                    <a:pt x="28" y="172"/>
                  </a:lnTo>
                  <a:lnTo>
                    <a:pt x="30" y="158"/>
                  </a:lnTo>
                  <a:lnTo>
                    <a:pt x="32" y="144"/>
                  </a:lnTo>
                  <a:lnTo>
                    <a:pt x="36" y="130"/>
                  </a:lnTo>
                  <a:lnTo>
                    <a:pt x="40" y="116"/>
                  </a:lnTo>
                  <a:lnTo>
                    <a:pt x="46" y="104"/>
                  </a:lnTo>
                  <a:lnTo>
                    <a:pt x="54" y="92"/>
                  </a:lnTo>
                  <a:lnTo>
                    <a:pt x="62" y="80"/>
                  </a:lnTo>
                  <a:lnTo>
                    <a:pt x="70" y="70"/>
                  </a:lnTo>
                  <a:lnTo>
                    <a:pt x="80" y="62"/>
                  </a:lnTo>
                  <a:lnTo>
                    <a:pt x="92" y="52"/>
                  </a:lnTo>
                  <a:lnTo>
                    <a:pt x="104" y="46"/>
                  </a:lnTo>
                  <a:lnTo>
                    <a:pt x="116" y="40"/>
                  </a:lnTo>
                  <a:lnTo>
                    <a:pt x="130" y="34"/>
                  </a:lnTo>
                  <a:lnTo>
                    <a:pt x="144" y="32"/>
                  </a:lnTo>
                  <a:lnTo>
                    <a:pt x="158" y="30"/>
                  </a:lnTo>
                  <a:lnTo>
                    <a:pt x="172" y="28"/>
                  </a:lnTo>
                  <a:lnTo>
                    <a:pt x="172" y="28"/>
                  </a:lnTo>
                  <a:lnTo>
                    <a:pt x="188" y="30"/>
                  </a:lnTo>
                  <a:lnTo>
                    <a:pt x="204" y="32"/>
                  </a:lnTo>
                  <a:lnTo>
                    <a:pt x="218" y="36"/>
                  </a:lnTo>
                  <a:lnTo>
                    <a:pt x="232" y="42"/>
                  </a:lnTo>
                  <a:lnTo>
                    <a:pt x="232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6" name="Freeform 85">
              <a:extLst>
                <a:ext uri="{FF2B5EF4-FFF2-40B4-BE49-F238E27FC236}">
                  <a16:creationId xmlns:a16="http://schemas.microsoft.com/office/drawing/2014/main" id="{5088A8CF-E348-40E9-B6BB-DD22BC1BA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68388" y="14746288"/>
              <a:ext cx="857250" cy="857250"/>
            </a:xfrm>
            <a:custGeom>
              <a:avLst/>
              <a:gdLst>
                <a:gd name="T0" fmla="*/ 422 w 540"/>
                <a:gd name="T1" fmla="*/ 58 h 540"/>
                <a:gd name="T2" fmla="*/ 416 w 540"/>
                <a:gd name="T3" fmla="*/ 44 h 540"/>
                <a:gd name="T4" fmla="*/ 382 w 540"/>
                <a:gd name="T5" fmla="*/ 24 h 540"/>
                <a:gd name="T6" fmla="*/ 328 w 540"/>
                <a:gd name="T7" fmla="*/ 6 h 540"/>
                <a:gd name="T8" fmla="*/ 270 w 540"/>
                <a:gd name="T9" fmla="*/ 0 h 540"/>
                <a:gd name="T10" fmla="*/ 216 w 540"/>
                <a:gd name="T11" fmla="*/ 6 h 540"/>
                <a:gd name="T12" fmla="*/ 142 w 540"/>
                <a:gd name="T13" fmla="*/ 32 h 540"/>
                <a:gd name="T14" fmla="*/ 80 w 540"/>
                <a:gd name="T15" fmla="*/ 80 h 540"/>
                <a:gd name="T16" fmla="*/ 34 w 540"/>
                <a:gd name="T17" fmla="*/ 142 h 540"/>
                <a:gd name="T18" fmla="*/ 6 w 540"/>
                <a:gd name="T19" fmla="*/ 216 h 540"/>
                <a:gd name="T20" fmla="*/ 0 w 540"/>
                <a:gd name="T21" fmla="*/ 270 h 540"/>
                <a:gd name="T22" fmla="*/ 12 w 540"/>
                <a:gd name="T23" fmla="*/ 350 h 540"/>
                <a:gd name="T24" fmla="*/ 46 w 540"/>
                <a:gd name="T25" fmla="*/ 420 h 540"/>
                <a:gd name="T26" fmla="*/ 98 w 540"/>
                <a:gd name="T27" fmla="*/ 478 h 540"/>
                <a:gd name="T28" fmla="*/ 166 w 540"/>
                <a:gd name="T29" fmla="*/ 518 h 540"/>
                <a:gd name="T30" fmla="*/ 242 w 540"/>
                <a:gd name="T31" fmla="*/ 538 h 540"/>
                <a:gd name="T32" fmla="*/ 298 w 540"/>
                <a:gd name="T33" fmla="*/ 538 h 540"/>
                <a:gd name="T34" fmla="*/ 376 w 540"/>
                <a:gd name="T35" fmla="*/ 518 h 540"/>
                <a:gd name="T36" fmla="*/ 442 w 540"/>
                <a:gd name="T37" fmla="*/ 478 h 540"/>
                <a:gd name="T38" fmla="*/ 494 w 540"/>
                <a:gd name="T39" fmla="*/ 420 h 540"/>
                <a:gd name="T40" fmla="*/ 528 w 540"/>
                <a:gd name="T41" fmla="*/ 350 h 540"/>
                <a:gd name="T42" fmla="*/ 540 w 540"/>
                <a:gd name="T43" fmla="*/ 270 h 540"/>
                <a:gd name="T44" fmla="*/ 538 w 540"/>
                <a:gd name="T45" fmla="*/ 230 h 540"/>
                <a:gd name="T46" fmla="*/ 522 w 540"/>
                <a:gd name="T47" fmla="*/ 174 h 540"/>
                <a:gd name="T48" fmla="*/ 496 w 540"/>
                <a:gd name="T49" fmla="*/ 122 h 540"/>
                <a:gd name="T50" fmla="*/ 488 w 540"/>
                <a:gd name="T51" fmla="*/ 116 h 540"/>
                <a:gd name="T52" fmla="*/ 476 w 540"/>
                <a:gd name="T53" fmla="*/ 118 h 540"/>
                <a:gd name="T54" fmla="*/ 470 w 540"/>
                <a:gd name="T55" fmla="*/ 132 h 540"/>
                <a:gd name="T56" fmla="*/ 482 w 540"/>
                <a:gd name="T57" fmla="*/ 152 h 540"/>
                <a:gd name="T58" fmla="*/ 502 w 540"/>
                <a:gd name="T59" fmla="*/ 200 h 540"/>
                <a:gd name="T60" fmla="*/ 512 w 540"/>
                <a:gd name="T61" fmla="*/ 252 h 540"/>
                <a:gd name="T62" fmla="*/ 512 w 540"/>
                <a:gd name="T63" fmla="*/ 294 h 540"/>
                <a:gd name="T64" fmla="*/ 494 w 540"/>
                <a:gd name="T65" fmla="*/ 364 h 540"/>
                <a:gd name="T66" fmla="*/ 458 w 540"/>
                <a:gd name="T67" fmla="*/ 424 h 540"/>
                <a:gd name="T68" fmla="*/ 406 w 540"/>
                <a:gd name="T69" fmla="*/ 470 h 540"/>
                <a:gd name="T70" fmla="*/ 342 w 540"/>
                <a:gd name="T71" fmla="*/ 502 h 540"/>
                <a:gd name="T72" fmla="*/ 270 w 540"/>
                <a:gd name="T73" fmla="*/ 512 h 540"/>
                <a:gd name="T74" fmla="*/ 222 w 540"/>
                <a:gd name="T75" fmla="*/ 508 h 540"/>
                <a:gd name="T76" fmla="*/ 154 w 540"/>
                <a:gd name="T77" fmla="*/ 482 h 540"/>
                <a:gd name="T78" fmla="*/ 100 w 540"/>
                <a:gd name="T79" fmla="*/ 442 h 540"/>
                <a:gd name="T80" fmla="*/ 58 w 540"/>
                <a:gd name="T81" fmla="*/ 386 h 540"/>
                <a:gd name="T82" fmla="*/ 34 w 540"/>
                <a:gd name="T83" fmla="*/ 318 h 540"/>
                <a:gd name="T84" fmla="*/ 28 w 540"/>
                <a:gd name="T85" fmla="*/ 270 h 540"/>
                <a:gd name="T86" fmla="*/ 40 w 540"/>
                <a:gd name="T87" fmla="*/ 198 h 540"/>
                <a:gd name="T88" fmla="*/ 70 w 540"/>
                <a:gd name="T89" fmla="*/ 134 h 540"/>
                <a:gd name="T90" fmla="*/ 116 w 540"/>
                <a:gd name="T91" fmla="*/ 84 h 540"/>
                <a:gd name="T92" fmla="*/ 176 w 540"/>
                <a:gd name="T93" fmla="*/ 46 h 540"/>
                <a:gd name="T94" fmla="*/ 246 w 540"/>
                <a:gd name="T95" fmla="*/ 30 h 540"/>
                <a:gd name="T96" fmla="*/ 288 w 540"/>
                <a:gd name="T97" fmla="*/ 28 h 540"/>
                <a:gd name="T98" fmla="*/ 338 w 540"/>
                <a:gd name="T99" fmla="*/ 38 h 540"/>
                <a:gd name="T100" fmla="*/ 386 w 540"/>
                <a:gd name="T101" fmla="*/ 58 h 540"/>
                <a:gd name="T102" fmla="*/ 406 w 540"/>
                <a:gd name="T103" fmla="*/ 68 h 540"/>
                <a:gd name="T104" fmla="*/ 420 w 540"/>
                <a:gd name="T105" fmla="*/ 6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40" h="540">
                  <a:moveTo>
                    <a:pt x="420" y="62"/>
                  </a:moveTo>
                  <a:lnTo>
                    <a:pt x="420" y="62"/>
                  </a:lnTo>
                  <a:lnTo>
                    <a:pt x="422" y="58"/>
                  </a:lnTo>
                  <a:lnTo>
                    <a:pt x="422" y="52"/>
                  </a:lnTo>
                  <a:lnTo>
                    <a:pt x="420" y="48"/>
                  </a:lnTo>
                  <a:lnTo>
                    <a:pt x="416" y="44"/>
                  </a:lnTo>
                  <a:lnTo>
                    <a:pt x="416" y="44"/>
                  </a:lnTo>
                  <a:lnTo>
                    <a:pt x="400" y="34"/>
                  </a:lnTo>
                  <a:lnTo>
                    <a:pt x="382" y="24"/>
                  </a:lnTo>
                  <a:lnTo>
                    <a:pt x="364" y="18"/>
                  </a:lnTo>
                  <a:lnTo>
                    <a:pt x="346" y="12"/>
                  </a:lnTo>
                  <a:lnTo>
                    <a:pt x="328" y="6"/>
                  </a:lnTo>
                  <a:lnTo>
                    <a:pt x="308" y="2"/>
                  </a:lnTo>
                  <a:lnTo>
                    <a:pt x="290" y="0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42" y="2"/>
                  </a:lnTo>
                  <a:lnTo>
                    <a:pt x="216" y="6"/>
                  </a:lnTo>
                  <a:lnTo>
                    <a:pt x="190" y="12"/>
                  </a:lnTo>
                  <a:lnTo>
                    <a:pt x="166" y="22"/>
                  </a:lnTo>
                  <a:lnTo>
                    <a:pt x="142" y="32"/>
                  </a:lnTo>
                  <a:lnTo>
                    <a:pt x="120" y="46"/>
                  </a:lnTo>
                  <a:lnTo>
                    <a:pt x="98" y="62"/>
                  </a:lnTo>
                  <a:lnTo>
                    <a:pt x="80" y="80"/>
                  </a:lnTo>
                  <a:lnTo>
                    <a:pt x="62" y="98"/>
                  </a:lnTo>
                  <a:lnTo>
                    <a:pt x="46" y="120"/>
                  </a:lnTo>
                  <a:lnTo>
                    <a:pt x="34" y="142"/>
                  </a:lnTo>
                  <a:lnTo>
                    <a:pt x="22" y="166"/>
                  </a:lnTo>
                  <a:lnTo>
                    <a:pt x="12" y="190"/>
                  </a:lnTo>
                  <a:lnTo>
                    <a:pt x="6" y="216"/>
                  </a:lnTo>
                  <a:lnTo>
                    <a:pt x="2" y="242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2" y="298"/>
                  </a:lnTo>
                  <a:lnTo>
                    <a:pt x="6" y="324"/>
                  </a:lnTo>
                  <a:lnTo>
                    <a:pt x="12" y="350"/>
                  </a:lnTo>
                  <a:lnTo>
                    <a:pt x="22" y="374"/>
                  </a:lnTo>
                  <a:lnTo>
                    <a:pt x="34" y="398"/>
                  </a:lnTo>
                  <a:lnTo>
                    <a:pt x="46" y="420"/>
                  </a:lnTo>
                  <a:lnTo>
                    <a:pt x="62" y="442"/>
                  </a:lnTo>
                  <a:lnTo>
                    <a:pt x="80" y="460"/>
                  </a:lnTo>
                  <a:lnTo>
                    <a:pt x="98" y="478"/>
                  </a:lnTo>
                  <a:lnTo>
                    <a:pt x="120" y="494"/>
                  </a:lnTo>
                  <a:lnTo>
                    <a:pt x="142" y="508"/>
                  </a:lnTo>
                  <a:lnTo>
                    <a:pt x="166" y="518"/>
                  </a:lnTo>
                  <a:lnTo>
                    <a:pt x="190" y="528"/>
                  </a:lnTo>
                  <a:lnTo>
                    <a:pt x="216" y="534"/>
                  </a:lnTo>
                  <a:lnTo>
                    <a:pt x="242" y="538"/>
                  </a:lnTo>
                  <a:lnTo>
                    <a:pt x="270" y="540"/>
                  </a:lnTo>
                  <a:lnTo>
                    <a:pt x="270" y="540"/>
                  </a:lnTo>
                  <a:lnTo>
                    <a:pt x="298" y="538"/>
                  </a:lnTo>
                  <a:lnTo>
                    <a:pt x="324" y="534"/>
                  </a:lnTo>
                  <a:lnTo>
                    <a:pt x="350" y="528"/>
                  </a:lnTo>
                  <a:lnTo>
                    <a:pt x="376" y="518"/>
                  </a:lnTo>
                  <a:lnTo>
                    <a:pt x="398" y="508"/>
                  </a:lnTo>
                  <a:lnTo>
                    <a:pt x="422" y="494"/>
                  </a:lnTo>
                  <a:lnTo>
                    <a:pt x="442" y="478"/>
                  </a:lnTo>
                  <a:lnTo>
                    <a:pt x="462" y="460"/>
                  </a:lnTo>
                  <a:lnTo>
                    <a:pt x="478" y="442"/>
                  </a:lnTo>
                  <a:lnTo>
                    <a:pt x="494" y="420"/>
                  </a:lnTo>
                  <a:lnTo>
                    <a:pt x="508" y="398"/>
                  </a:lnTo>
                  <a:lnTo>
                    <a:pt x="520" y="374"/>
                  </a:lnTo>
                  <a:lnTo>
                    <a:pt x="528" y="350"/>
                  </a:lnTo>
                  <a:lnTo>
                    <a:pt x="534" y="324"/>
                  </a:lnTo>
                  <a:lnTo>
                    <a:pt x="538" y="298"/>
                  </a:lnTo>
                  <a:lnTo>
                    <a:pt x="540" y="270"/>
                  </a:lnTo>
                  <a:lnTo>
                    <a:pt x="540" y="270"/>
                  </a:lnTo>
                  <a:lnTo>
                    <a:pt x="540" y="250"/>
                  </a:lnTo>
                  <a:lnTo>
                    <a:pt x="538" y="230"/>
                  </a:lnTo>
                  <a:lnTo>
                    <a:pt x="534" y="212"/>
                  </a:lnTo>
                  <a:lnTo>
                    <a:pt x="528" y="192"/>
                  </a:lnTo>
                  <a:lnTo>
                    <a:pt x="522" y="174"/>
                  </a:lnTo>
                  <a:lnTo>
                    <a:pt x="516" y="156"/>
                  </a:lnTo>
                  <a:lnTo>
                    <a:pt x="506" y="138"/>
                  </a:lnTo>
                  <a:lnTo>
                    <a:pt x="496" y="122"/>
                  </a:lnTo>
                  <a:lnTo>
                    <a:pt x="496" y="122"/>
                  </a:lnTo>
                  <a:lnTo>
                    <a:pt x="492" y="118"/>
                  </a:lnTo>
                  <a:lnTo>
                    <a:pt x="488" y="116"/>
                  </a:lnTo>
                  <a:lnTo>
                    <a:pt x="482" y="116"/>
                  </a:lnTo>
                  <a:lnTo>
                    <a:pt x="476" y="118"/>
                  </a:lnTo>
                  <a:lnTo>
                    <a:pt x="476" y="118"/>
                  </a:lnTo>
                  <a:lnTo>
                    <a:pt x="472" y="122"/>
                  </a:lnTo>
                  <a:lnTo>
                    <a:pt x="470" y="126"/>
                  </a:lnTo>
                  <a:lnTo>
                    <a:pt x="470" y="132"/>
                  </a:lnTo>
                  <a:lnTo>
                    <a:pt x="472" y="138"/>
                  </a:lnTo>
                  <a:lnTo>
                    <a:pt x="472" y="138"/>
                  </a:lnTo>
                  <a:lnTo>
                    <a:pt x="482" y="152"/>
                  </a:lnTo>
                  <a:lnTo>
                    <a:pt x="490" y="168"/>
                  </a:lnTo>
                  <a:lnTo>
                    <a:pt x="496" y="184"/>
                  </a:lnTo>
                  <a:lnTo>
                    <a:pt x="502" y="200"/>
                  </a:lnTo>
                  <a:lnTo>
                    <a:pt x="506" y="218"/>
                  </a:lnTo>
                  <a:lnTo>
                    <a:pt x="510" y="234"/>
                  </a:lnTo>
                  <a:lnTo>
                    <a:pt x="512" y="252"/>
                  </a:lnTo>
                  <a:lnTo>
                    <a:pt x="512" y="270"/>
                  </a:lnTo>
                  <a:lnTo>
                    <a:pt x="512" y="270"/>
                  </a:lnTo>
                  <a:lnTo>
                    <a:pt x="512" y="294"/>
                  </a:lnTo>
                  <a:lnTo>
                    <a:pt x="508" y="318"/>
                  </a:lnTo>
                  <a:lnTo>
                    <a:pt x="502" y="342"/>
                  </a:lnTo>
                  <a:lnTo>
                    <a:pt x="494" y="364"/>
                  </a:lnTo>
                  <a:lnTo>
                    <a:pt x="484" y="386"/>
                  </a:lnTo>
                  <a:lnTo>
                    <a:pt x="470" y="406"/>
                  </a:lnTo>
                  <a:lnTo>
                    <a:pt x="458" y="424"/>
                  </a:lnTo>
                  <a:lnTo>
                    <a:pt x="442" y="442"/>
                  </a:lnTo>
                  <a:lnTo>
                    <a:pt x="424" y="456"/>
                  </a:lnTo>
                  <a:lnTo>
                    <a:pt x="406" y="470"/>
                  </a:lnTo>
                  <a:lnTo>
                    <a:pt x="386" y="482"/>
                  </a:lnTo>
                  <a:lnTo>
                    <a:pt x="364" y="494"/>
                  </a:lnTo>
                  <a:lnTo>
                    <a:pt x="342" y="502"/>
                  </a:lnTo>
                  <a:lnTo>
                    <a:pt x="318" y="508"/>
                  </a:lnTo>
                  <a:lnTo>
                    <a:pt x="294" y="510"/>
                  </a:lnTo>
                  <a:lnTo>
                    <a:pt x="270" y="512"/>
                  </a:lnTo>
                  <a:lnTo>
                    <a:pt x="270" y="512"/>
                  </a:lnTo>
                  <a:lnTo>
                    <a:pt x="246" y="510"/>
                  </a:lnTo>
                  <a:lnTo>
                    <a:pt x="222" y="508"/>
                  </a:lnTo>
                  <a:lnTo>
                    <a:pt x="198" y="502"/>
                  </a:lnTo>
                  <a:lnTo>
                    <a:pt x="176" y="494"/>
                  </a:lnTo>
                  <a:lnTo>
                    <a:pt x="154" y="482"/>
                  </a:lnTo>
                  <a:lnTo>
                    <a:pt x="134" y="470"/>
                  </a:lnTo>
                  <a:lnTo>
                    <a:pt x="116" y="456"/>
                  </a:lnTo>
                  <a:lnTo>
                    <a:pt x="100" y="442"/>
                  </a:lnTo>
                  <a:lnTo>
                    <a:pt x="84" y="424"/>
                  </a:lnTo>
                  <a:lnTo>
                    <a:pt x="70" y="406"/>
                  </a:lnTo>
                  <a:lnTo>
                    <a:pt x="58" y="386"/>
                  </a:lnTo>
                  <a:lnTo>
                    <a:pt x="48" y="364"/>
                  </a:lnTo>
                  <a:lnTo>
                    <a:pt x="40" y="342"/>
                  </a:lnTo>
                  <a:lnTo>
                    <a:pt x="34" y="318"/>
                  </a:lnTo>
                  <a:lnTo>
                    <a:pt x="30" y="294"/>
                  </a:lnTo>
                  <a:lnTo>
                    <a:pt x="28" y="270"/>
                  </a:lnTo>
                  <a:lnTo>
                    <a:pt x="28" y="270"/>
                  </a:lnTo>
                  <a:lnTo>
                    <a:pt x="30" y="246"/>
                  </a:lnTo>
                  <a:lnTo>
                    <a:pt x="34" y="222"/>
                  </a:lnTo>
                  <a:lnTo>
                    <a:pt x="40" y="198"/>
                  </a:lnTo>
                  <a:lnTo>
                    <a:pt x="48" y="176"/>
                  </a:lnTo>
                  <a:lnTo>
                    <a:pt x="58" y="154"/>
                  </a:lnTo>
                  <a:lnTo>
                    <a:pt x="70" y="134"/>
                  </a:lnTo>
                  <a:lnTo>
                    <a:pt x="84" y="116"/>
                  </a:lnTo>
                  <a:lnTo>
                    <a:pt x="100" y="98"/>
                  </a:lnTo>
                  <a:lnTo>
                    <a:pt x="116" y="84"/>
                  </a:lnTo>
                  <a:lnTo>
                    <a:pt x="134" y="70"/>
                  </a:lnTo>
                  <a:lnTo>
                    <a:pt x="154" y="58"/>
                  </a:lnTo>
                  <a:lnTo>
                    <a:pt x="176" y="46"/>
                  </a:lnTo>
                  <a:lnTo>
                    <a:pt x="198" y="38"/>
                  </a:lnTo>
                  <a:lnTo>
                    <a:pt x="222" y="32"/>
                  </a:lnTo>
                  <a:lnTo>
                    <a:pt x="246" y="30"/>
                  </a:lnTo>
                  <a:lnTo>
                    <a:pt x="270" y="28"/>
                  </a:lnTo>
                  <a:lnTo>
                    <a:pt x="270" y="28"/>
                  </a:lnTo>
                  <a:lnTo>
                    <a:pt x="288" y="28"/>
                  </a:lnTo>
                  <a:lnTo>
                    <a:pt x="304" y="30"/>
                  </a:lnTo>
                  <a:lnTo>
                    <a:pt x="322" y="34"/>
                  </a:lnTo>
                  <a:lnTo>
                    <a:pt x="338" y="38"/>
                  </a:lnTo>
                  <a:lnTo>
                    <a:pt x="356" y="44"/>
                  </a:lnTo>
                  <a:lnTo>
                    <a:pt x="370" y="50"/>
                  </a:lnTo>
                  <a:lnTo>
                    <a:pt x="386" y="58"/>
                  </a:lnTo>
                  <a:lnTo>
                    <a:pt x="402" y="66"/>
                  </a:lnTo>
                  <a:lnTo>
                    <a:pt x="402" y="66"/>
                  </a:lnTo>
                  <a:lnTo>
                    <a:pt x="406" y="68"/>
                  </a:lnTo>
                  <a:lnTo>
                    <a:pt x="412" y="68"/>
                  </a:lnTo>
                  <a:lnTo>
                    <a:pt x="416" y="66"/>
                  </a:lnTo>
                  <a:lnTo>
                    <a:pt x="420" y="62"/>
                  </a:lnTo>
                  <a:lnTo>
                    <a:pt x="420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7" name="Freeform 86">
              <a:extLst>
                <a:ext uri="{FF2B5EF4-FFF2-40B4-BE49-F238E27FC236}">
                  <a16:creationId xmlns:a16="http://schemas.microsoft.com/office/drawing/2014/main" id="{B6FC5BE0-AAB3-44E4-964A-4B364648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12813" y="14590713"/>
              <a:ext cx="1168400" cy="1168400"/>
            </a:xfrm>
            <a:custGeom>
              <a:avLst/>
              <a:gdLst>
                <a:gd name="T0" fmla="*/ 642 w 736"/>
                <a:gd name="T1" fmla="*/ 150 h 736"/>
                <a:gd name="T2" fmla="*/ 642 w 736"/>
                <a:gd name="T3" fmla="*/ 166 h 736"/>
                <a:gd name="T4" fmla="*/ 670 w 736"/>
                <a:gd name="T5" fmla="*/ 212 h 736"/>
                <a:gd name="T6" fmla="*/ 700 w 736"/>
                <a:gd name="T7" fmla="*/ 288 h 736"/>
                <a:gd name="T8" fmla="*/ 708 w 736"/>
                <a:gd name="T9" fmla="*/ 368 h 736"/>
                <a:gd name="T10" fmla="*/ 702 w 736"/>
                <a:gd name="T11" fmla="*/ 436 h 736"/>
                <a:gd name="T12" fmla="*/ 668 w 736"/>
                <a:gd name="T13" fmla="*/ 530 h 736"/>
                <a:gd name="T14" fmla="*/ 608 w 736"/>
                <a:gd name="T15" fmla="*/ 608 h 736"/>
                <a:gd name="T16" fmla="*/ 530 w 736"/>
                <a:gd name="T17" fmla="*/ 668 h 736"/>
                <a:gd name="T18" fmla="*/ 436 w 736"/>
                <a:gd name="T19" fmla="*/ 702 h 736"/>
                <a:gd name="T20" fmla="*/ 368 w 736"/>
                <a:gd name="T21" fmla="*/ 708 h 736"/>
                <a:gd name="T22" fmla="*/ 268 w 736"/>
                <a:gd name="T23" fmla="*/ 694 h 736"/>
                <a:gd name="T24" fmla="*/ 178 w 736"/>
                <a:gd name="T25" fmla="*/ 650 h 736"/>
                <a:gd name="T26" fmla="*/ 106 w 736"/>
                <a:gd name="T27" fmla="*/ 584 h 736"/>
                <a:gd name="T28" fmla="*/ 54 w 736"/>
                <a:gd name="T29" fmla="*/ 500 h 736"/>
                <a:gd name="T30" fmla="*/ 30 w 736"/>
                <a:gd name="T31" fmla="*/ 402 h 736"/>
                <a:gd name="T32" fmla="*/ 30 w 736"/>
                <a:gd name="T33" fmla="*/ 334 h 736"/>
                <a:gd name="T34" fmla="*/ 54 w 736"/>
                <a:gd name="T35" fmla="*/ 236 h 736"/>
                <a:gd name="T36" fmla="*/ 106 w 736"/>
                <a:gd name="T37" fmla="*/ 152 h 736"/>
                <a:gd name="T38" fmla="*/ 178 w 736"/>
                <a:gd name="T39" fmla="*/ 86 h 736"/>
                <a:gd name="T40" fmla="*/ 268 w 736"/>
                <a:gd name="T41" fmla="*/ 42 h 736"/>
                <a:gd name="T42" fmla="*/ 368 w 736"/>
                <a:gd name="T43" fmla="*/ 28 h 736"/>
                <a:gd name="T44" fmla="*/ 422 w 736"/>
                <a:gd name="T45" fmla="*/ 32 h 736"/>
                <a:gd name="T46" fmla="*/ 500 w 736"/>
                <a:gd name="T47" fmla="*/ 54 h 736"/>
                <a:gd name="T48" fmla="*/ 570 w 736"/>
                <a:gd name="T49" fmla="*/ 94 h 736"/>
                <a:gd name="T50" fmla="*/ 580 w 736"/>
                <a:gd name="T51" fmla="*/ 96 h 736"/>
                <a:gd name="T52" fmla="*/ 588 w 736"/>
                <a:gd name="T53" fmla="*/ 90 h 736"/>
                <a:gd name="T54" fmla="*/ 590 w 736"/>
                <a:gd name="T55" fmla="*/ 74 h 736"/>
                <a:gd name="T56" fmla="*/ 562 w 736"/>
                <a:gd name="T57" fmla="*/ 54 h 736"/>
                <a:gd name="T58" fmla="*/ 482 w 736"/>
                <a:gd name="T59" fmla="*/ 18 h 736"/>
                <a:gd name="T60" fmla="*/ 398 w 736"/>
                <a:gd name="T61" fmla="*/ 0 h 736"/>
                <a:gd name="T62" fmla="*/ 330 w 736"/>
                <a:gd name="T63" fmla="*/ 2 h 736"/>
                <a:gd name="T64" fmla="*/ 224 w 736"/>
                <a:gd name="T65" fmla="*/ 28 h 736"/>
                <a:gd name="T66" fmla="*/ 134 w 736"/>
                <a:gd name="T67" fmla="*/ 84 h 736"/>
                <a:gd name="T68" fmla="*/ 62 w 736"/>
                <a:gd name="T69" fmla="*/ 162 h 736"/>
                <a:gd name="T70" fmla="*/ 16 w 736"/>
                <a:gd name="T71" fmla="*/ 258 h 736"/>
                <a:gd name="T72" fmla="*/ 0 w 736"/>
                <a:gd name="T73" fmla="*/ 368 h 736"/>
                <a:gd name="T74" fmla="*/ 8 w 736"/>
                <a:gd name="T75" fmla="*/ 442 h 736"/>
                <a:gd name="T76" fmla="*/ 44 w 736"/>
                <a:gd name="T77" fmla="*/ 544 h 736"/>
                <a:gd name="T78" fmla="*/ 108 w 736"/>
                <a:gd name="T79" fmla="*/ 628 h 736"/>
                <a:gd name="T80" fmla="*/ 192 w 736"/>
                <a:gd name="T81" fmla="*/ 692 h 736"/>
                <a:gd name="T82" fmla="*/ 294 w 736"/>
                <a:gd name="T83" fmla="*/ 728 h 736"/>
                <a:gd name="T84" fmla="*/ 368 w 736"/>
                <a:gd name="T85" fmla="*/ 736 h 736"/>
                <a:gd name="T86" fmla="*/ 478 w 736"/>
                <a:gd name="T87" fmla="*/ 720 h 736"/>
                <a:gd name="T88" fmla="*/ 574 w 736"/>
                <a:gd name="T89" fmla="*/ 674 h 736"/>
                <a:gd name="T90" fmla="*/ 652 w 736"/>
                <a:gd name="T91" fmla="*/ 602 h 736"/>
                <a:gd name="T92" fmla="*/ 708 w 736"/>
                <a:gd name="T93" fmla="*/ 512 h 736"/>
                <a:gd name="T94" fmla="*/ 734 w 736"/>
                <a:gd name="T95" fmla="*/ 406 h 736"/>
                <a:gd name="T96" fmla="*/ 736 w 736"/>
                <a:gd name="T97" fmla="*/ 338 h 736"/>
                <a:gd name="T98" fmla="*/ 718 w 736"/>
                <a:gd name="T99" fmla="*/ 252 h 736"/>
                <a:gd name="T100" fmla="*/ 680 w 736"/>
                <a:gd name="T101" fmla="*/ 174 h 736"/>
                <a:gd name="T102" fmla="*/ 660 w 736"/>
                <a:gd name="T103" fmla="*/ 144 h 736"/>
                <a:gd name="T104" fmla="*/ 644 w 736"/>
                <a:gd name="T105" fmla="*/ 14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36" h="736">
                  <a:moveTo>
                    <a:pt x="644" y="146"/>
                  </a:moveTo>
                  <a:lnTo>
                    <a:pt x="644" y="146"/>
                  </a:lnTo>
                  <a:lnTo>
                    <a:pt x="642" y="150"/>
                  </a:lnTo>
                  <a:lnTo>
                    <a:pt x="640" y="154"/>
                  </a:lnTo>
                  <a:lnTo>
                    <a:pt x="640" y="160"/>
                  </a:lnTo>
                  <a:lnTo>
                    <a:pt x="642" y="166"/>
                  </a:lnTo>
                  <a:lnTo>
                    <a:pt x="642" y="166"/>
                  </a:lnTo>
                  <a:lnTo>
                    <a:pt x="658" y="188"/>
                  </a:lnTo>
                  <a:lnTo>
                    <a:pt x="670" y="212"/>
                  </a:lnTo>
                  <a:lnTo>
                    <a:pt x="682" y="236"/>
                  </a:lnTo>
                  <a:lnTo>
                    <a:pt x="692" y="262"/>
                  </a:lnTo>
                  <a:lnTo>
                    <a:pt x="700" y="288"/>
                  </a:lnTo>
                  <a:lnTo>
                    <a:pt x="704" y="314"/>
                  </a:lnTo>
                  <a:lnTo>
                    <a:pt x="708" y="340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708" y="402"/>
                  </a:lnTo>
                  <a:lnTo>
                    <a:pt x="702" y="436"/>
                  </a:lnTo>
                  <a:lnTo>
                    <a:pt x="694" y="470"/>
                  </a:lnTo>
                  <a:lnTo>
                    <a:pt x="682" y="500"/>
                  </a:lnTo>
                  <a:lnTo>
                    <a:pt x="668" y="530"/>
                  </a:lnTo>
                  <a:lnTo>
                    <a:pt x="650" y="558"/>
                  </a:lnTo>
                  <a:lnTo>
                    <a:pt x="630" y="584"/>
                  </a:lnTo>
                  <a:lnTo>
                    <a:pt x="608" y="608"/>
                  </a:lnTo>
                  <a:lnTo>
                    <a:pt x="584" y="630"/>
                  </a:lnTo>
                  <a:lnTo>
                    <a:pt x="558" y="650"/>
                  </a:lnTo>
                  <a:lnTo>
                    <a:pt x="530" y="668"/>
                  </a:lnTo>
                  <a:lnTo>
                    <a:pt x="500" y="682"/>
                  </a:lnTo>
                  <a:lnTo>
                    <a:pt x="470" y="694"/>
                  </a:lnTo>
                  <a:lnTo>
                    <a:pt x="436" y="702"/>
                  </a:lnTo>
                  <a:lnTo>
                    <a:pt x="402" y="706"/>
                  </a:lnTo>
                  <a:lnTo>
                    <a:pt x="368" y="708"/>
                  </a:lnTo>
                  <a:lnTo>
                    <a:pt x="368" y="708"/>
                  </a:lnTo>
                  <a:lnTo>
                    <a:pt x="334" y="706"/>
                  </a:lnTo>
                  <a:lnTo>
                    <a:pt x="300" y="702"/>
                  </a:lnTo>
                  <a:lnTo>
                    <a:pt x="268" y="694"/>
                  </a:lnTo>
                  <a:lnTo>
                    <a:pt x="236" y="682"/>
                  </a:lnTo>
                  <a:lnTo>
                    <a:pt x="206" y="668"/>
                  </a:lnTo>
                  <a:lnTo>
                    <a:pt x="178" y="650"/>
                  </a:lnTo>
                  <a:lnTo>
                    <a:pt x="152" y="630"/>
                  </a:lnTo>
                  <a:lnTo>
                    <a:pt x="128" y="608"/>
                  </a:lnTo>
                  <a:lnTo>
                    <a:pt x="106" y="584"/>
                  </a:lnTo>
                  <a:lnTo>
                    <a:pt x="86" y="558"/>
                  </a:lnTo>
                  <a:lnTo>
                    <a:pt x="68" y="530"/>
                  </a:lnTo>
                  <a:lnTo>
                    <a:pt x="54" y="500"/>
                  </a:lnTo>
                  <a:lnTo>
                    <a:pt x="42" y="470"/>
                  </a:lnTo>
                  <a:lnTo>
                    <a:pt x="34" y="436"/>
                  </a:lnTo>
                  <a:lnTo>
                    <a:pt x="30" y="402"/>
                  </a:lnTo>
                  <a:lnTo>
                    <a:pt x="28" y="368"/>
                  </a:lnTo>
                  <a:lnTo>
                    <a:pt x="28" y="368"/>
                  </a:lnTo>
                  <a:lnTo>
                    <a:pt x="30" y="334"/>
                  </a:lnTo>
                  <a:lnTo>
                    <a:pt x="34" y="300"/>
                  </a:lnTo>
                  <a:lnTo>
                    <a:pt x="42" y="266"/>
                  </a:lnTo>
                  <a:lnTo>
                    <a:pt x="54" y="236"/>
                  </a:lnTo>
                  <a:lnTo>
                    <a:pt x="68" y="206"/>
                  </a:lnTo>
                  <a:lnTo>
                    <a:pt x="86" y="178"/>
                  </a:lnTo>
                  <a:lnTo>
                    <a:pt x="106" y="152"/>
                  </a:lnTo>
                  <a:lnTo>
                    <a:pt x="128" y="128"/>
                  </a:lnTo>
                  <a:lnTo>
                    <a:pt x="152" y="106"/>
                  </a:lnTo>
                  <a:lnTo>
                    <a:pt x="178" y="86"/>
                  </a:lnTo>
                  <a:lnTo>
                    <a:pt x="206" y="68"/>
                  </a:lnTo>
                  <a:lnTo>
                    <a:pt x="236" y="54"/>
                  </a:lnTo>
                  <a:lnTo>
                    <a:pt x="268" y="42"/>
                  </a:lnTo>
                  <a:lnTo>
                    <a:pt x="300" y="34"/>
                  </a:lnTo>
                  <a:lnTo>
                    <a:pt x="334" y="30"/>
                  </a:lnTo>
                  <a:lnTo>
                    <a:pt x="368" y="28"/>
                  </a:lnTo>
                  <a:lnTo>
                    <a:pt x="368" y="28"/>
                  </a:lnTo>
                  <a:lnTo>
                    <a:pt x="396" y="28"/>
                  </a:lnTo>
                  <a:lnTo>
                    <a:pt x="422" y="32"/>
                  </a:lnTo>
                  <a:lnTo>
                    <a:pt x="448" y="36"/>
                  </a:lnTo>
                  <a:lnTo>
                    <a:pt x="474" y="44"/>
                  </a:lnTo>
                  <a:lnTo>
                    <a:pt x="500" y="54"/>
                  </a:lnTo>
                  <a:lnTo>
                    <a:pt x="524" y="64"/>
                  </a:lnTo>
                  <a:lnTo>
                    <a:pt x="546" y="78"/>
                  </a:lnTo>
                  <a:lnTo>
                    <a:pt x="570" y="94"/>
                  </a:lnTo>
                  <a:lnTo>
                    <a:pt x="570" y="94"/>
                  </a:lnTo>
                  <a:lnTo>
                    <a:pt x="574" y="96"/>
                  </a:lnTo>
                  <a:lnTo>
                    <a:pt x="580" y="96"/>
                  </a:lnTo>
                  <a:lnTo>
                    <a:pt x="584" y="94"/>
                  </a:lnTo>
                  <a:lnTo>
                    <a:pt x="588" y="90"/>
                  </a:lnTo>
                  <a:lnTo>
                    <a:pt x="588" y="90"/>
                  </a:lnTo>
                  <a:lnTo>
                    <a:pt x="592" y="86"/>
                  </a:lnTo>
                  <a:lnTo>
                    <a:pt x="592" y="80"/>
                  </a:lnTo>
                  <a:lnTo>
                    <a:pt x="590" y="74"/>
                  </a:lnTo>
                  <a:lnTo>
                    <a:pt x="586" y="70"/>
                  </a:lnTo>
                  <a:lnTo>
                    <a:pt x="586" y="70"/>
                  </a:lnTo>
                  <a:lnTo>
                    <a:pt x="562" y="54"/>
                  </a:lnTo>
                  <a:lnTo>
                    <a:pt x="536" y="40"/>
                  </a:lnTo>
                  <a:lnTo>
                    <a:pt x="510" y="28"/>
                  </a:lnTo>
                  <a:lnTo>
                    <a:pt x="482" y="18"/>
                  </a:lnTo>
                  <a:lnTo>
                    <a:pt x="456" y="10"/>
                  </a:lnTo>
                  <a:lnTo>
                    <a:pt x="426" y="4"/>
                  </a:lnTo>
                  <a:lnTo>
                    <a:pt x="39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30" y="2"/>
                  </a:lnTo>
                  <a:lnTo>
                    <a:pt x="294" y="8"/>
                  </a:lnTo>
                  <a:lnTo>
                    <a:pt x="258" y="16"/>
                  </a:lnTo>
                  <a:lnTo>
                    <a:pt x="224" y="28"/>
                  </a:lnTo>
                  <a:lnTo>
                    <a:pt x="192" y="44"/>
                  </a:lnTo>
                  <a:lnTo>
                    <a:pt x="162" y="62"/>
                  </a:lnTo>
                  <a:lnTo>
                    <a:pt x="134" y="84"/>
                  </a:lnTo>
                  <a:lnTo>
                    <a:pt x="108" y="108"/>
                  </a:lnTo>
                  <a:lnTo>
                    <a:pt x="84" y="134"/>
                  </a:lnTo>
                  <a:lnTo>
                    <a:pt x="62" y="162"/>
                  </a:lnTo>
                  <a:lnTo>
                    <a:pt x="44" y="192"/>
                  </a:lnTo>
                  <a:lnTo>
                    <a:pt x="28" y="224"/>
                  </a:lnTo>
                  <a:lnTo>
                    <a:pt x="16" y="258"/>
                  </a:lnTo>
                  <a:lnTo>
                    <a:pt x="8" y="294"/>
                  </a:lnTo>
                  <a:lnTo>
                    <a:pt x="2" y="330"/>
                  </a:lnTo>
                  <a:lnTo>
                    <a:pt x="0" y="368"/>
                  </a:lnTo>
                  <a:lnTo>
                    <a:pt x="0" y="368"/>
                  </a:lnTo>
                  <a:lnTo>
                    <a:pt x="2" y="406"/>
                  </a:lnTo>
                  <a:lnTo>
                    <a:pt x="8" y="442"/>
                  </a:lnTo>
                  <a:lnTo>
                    <a:pt x="16" y="478"/>
                  </a:lnTo>
                  <a:lnTo>
                    <a:pt x="28" y="512"/>
                  </a:lnTo>
                  <a:lnTo>
                    <a:pt x="44" y="544"/>
                  </a:lnTo>
                  <a:lnTo>
                    <a:pt x="62" y="574"/>
                  </a:lnTo>
                  <a:lnTo>
                    <a:pt x="84" y="602"/>
                  </a:lnTo>
                  <a:lnTo>
                    <a:pt x="108" y="628"/>
                  </a:lnTo>
                  <a:lnTo>
                    <a:pt x="134" y="652"/>
                  </a:lnTo>
                  <a:lnTo>
                    <a:pt x="162" y="674"/>
                  </a:lnTo>
                  <a:lnTo>
                    <a:pt x="192" y="692"/>
                  </a:lnTo>
                  <a:lnTo>
                    <a:pt x="224" y="708"/>
                  </a:lnTo>
                  <a:lnTo>
                    <a:pt x="258" y="720"/>
                  </a:lnTo>
                  <a:lnTo>
                    <a:pt x="294" y="728"/>
                  </a:lnTo>
                  <a:lnTo>
                    <a:pt x="330" y="734"/>
                  </a:lnTo>
                  <a:lnTo>
                    <a:pt x="368" y="736"/>
                  </a:lnTo>
                  <a:lnTo>
                    <a:pt x="368" y="736"/>
                  </a:lnTo>
                  <a:lnTo>
                    <a:pt x="406" y="734"/>
                  </a:lnTo>
                  <a:lnTo>
                    <a:pt x="442" y="728"/>
                  </a:lnTo>
                  <a:lnTo>
                    <a:pt x="478" y="720"/>
                  </a:lnTo>
                  <a:lnTo>
                    <a:pt x="512" y="708"/>
                  </a:lnTo>
                  <a:lnTo>
                    <a:pt x="544" y="692"/>
                  </a:lnTo>
                  <a:lnTo>
                    <a:pt x="574" y="674"/>
                  </a:lnTo>
                  <a:lnTo>
                    <a:pt x="602" y="652"/>
                  </a:lnTo>
                  <a:lnTo>
                    <a:pt x="628" y="628"/>
                  </a:lnTo>
                  <a:lnTo>
                    <a:pt x="652" y="602"/>
                  </a:lnTo>
                  <a:lnTo>
                    <a:pt x="674" y="574"/>
                  </a:lnTo>
                  <a:lnTo>
                    <a:pt x="692" y="544"/>
                  </a:lnTo>
                  <a:lnTo>
                    <a:pt x="708" y="512"/>
                  </a:lnTo>
                  <a:lnTo>
                    <a:pt x="720" y="478"/>
                  </a:lnTo>
                  <a:lnTo>
                    <a:pt x="730" y="442"/>
                  </a:lnTo>
                  <a:lnTo>
                    <a:pt x="734" y="406"/>
                  </a:lnTo>
                  <a:lnTo>
                    <a:pt x="736" y="368"/>
                  </a:lnTo>
                  <a:lnTo>
                    <a:pt x="736" y="368"/>
                  </a:lnTo>
                  <a:lnTo>
                    <a:pt x="736" y="338"/>
                  </a:lnTo>
                  <a:lnTo>
                    <a:pt x="732" y="310"/>
                  </a:lnTo>
                  <a:lnTo>
                    <a:pt x="726" y="280"/>
                  </a:lnTo>
                  <a:lnTo>
                    <a:pt x="718" y="252"/>
                  </a:lnTo>
                  <a:lnTo>
                    <a:pt x="708" y="226"/>
                  </a:lnTo>
                  <a:lnTo>
                    <a:pt x="696" y="198"/>
                  </a:lnTo>
                  <a:lnTo>
                    <a:pt x="680" y="174"/>
                  </a:lnTo>
                  <a:lnTo>
                    <a:pt x="664" y="148"/>
                  </a:lnTo>
                  <a:lnTo>
                    <a:pt x="664" y="148"/>
                  </a:lnTo>
                  <a:lnTo>
                    <a:pt x="660" y="144"/>
                  </a:lnTo>
                  <a:lnTo>
                    <a:pt x="656" y="144"/>
                  </a:lnTo>
                  <a:lnTo>
                    <a:pt x="650" y="144"/>
                  </a:lnTo>
                  <a:lnTo>
                    <a:pt x="644" y="146"/>
                  </a:lnTo>
                  <a:lnTo>
                    <a:pt x="644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8" name="Freeform 87">
              <a:extLst>
                <a:ext uri="{FF2B5EF4-FFF2-40B4-BE49-F238E27FC236}">
                  <a16:creationId xmlns:a16="http://schemas.microsoft.com/office/drawing/2014/main" id="{537E46EB-7369-44A7-8AC2-5911AA5899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74788" y="14409738"/>
              <a:ext cx="790575" cy="787400"/>
            </a:xfrm>
            <a:custGeom>
              <a:avLst/>
              <a:gdLst>
                <a:gd name="T0" fmla="*/ 496 w 498"/>
                <a:gd name="T1" fmla="*/ 114 h 496"/>
                <a:gd name="T2" fmla="*/ 496 w 498"/>
                <a:gd name="T3" fmla="*/ 114 h 496"/>
                <a:gd name="T4" fmla="*/ 494 w 498"/>
                <a:gd name="T5" fmla="*/ 110 h 496"/>
                <a:gd name="T6" fmla="*/ 492 w 498"/>
                <a:gd name="T7" fmla="*/ 108 h 496"/>
                <a:gd name="T8" fmla="*/ 488 w 498"/>
                <a:gd name="T9" fmla="*/ 106 h 496"/>
                <a:gd name="T10" fmla="*/ 484 w 498"/>
                <a:gd name="T11" fmla="*/ 104 h 496"/>
                <a:gd name="T12" fmla="*/ 392 w 498"/>
                <a:gd name="T13" fmla="*/ 104 h 496"/>
                <a:gd name="T14" fmla="*/ 392 w 498"/>
                <a:gd name="T15" fmla="*/ 12 h 496"/>
                <a:gd name="T16" fmla="*/ 392 w 498"/>
                <a:gd name="T17" fmla="*/ 12 h 496"/>
                <a:gd name="T18" fmla="*/ 390 w 498"/>
                <a:gd name="T19" fmla="*/ 8 h 496"/>
                <a:gd name="T20" fmla="*/ 390 w 498"/>
                <a:gd name="T21" fmla="*/ 6 h 496"/>
                <a:gd name="T22" fmla="*/ 386 w 498"/>
                <a:gd name="T23" fmla="*/ 2 h 496"/>
                <a:gd name="T24" fmla="*/ 382 w 498"/>
                <a:gd name="T25" fmla="*/ 0 h 496"/>
                <a:gd name="T26" fmla="*/ 382 w 498"/>
                <a:gd name="T27" fmla="*/ 0 h 496"/>
                <a:gd name="T28" fmla="*/ 378 w 498"/>
                <a:gd name="T29" fmla="*/ 0 h 496"/>
                <a:gd name="T30" fmla="*/ 374 w 498"/>
                <a:gd name="T31" fmla="*/ 0 h 496"/>
                <a:gd name="T32" fmla="*/ 372 w 498"/>
                <a:gd name="T33" fmla="*/ 0 h 496"/>
                <a:gd name="T34" fmla="*/ 368 w 498"/>
                <a:gd name="T35" fmla="*/ 4 h 496"/>
                <a:gd name="T36" fmla="*/ 288 w 498"/>
                <a:gd name="T37" fmla="*/ 82 h 496"/>
                <a:gd name="T38" fmla="*/ 288 w 498"/>
                <a:gd name="T39" fmla="*/ 82 h 496"/>
                <a:gd name="T40" fmla="*/ 286 w 498"/>
                <a:gd name="T41" fmla="*/ 88 h 496"/>
                <a:gd name="T42" fmla="*/ 284 w 498"/>
                <a:gd name="T43" fmla="*/ 92 h 496"/>
                <a:gd name="T44" fmla="*/ 284 w 498"/>
                <a:gd name="T45" fmla="*/ 192 h 496"/>
                <a:gd name="T46" fmla="*/ 4 w 498"/>
                <a:gd name="T47" fmla="*/ 472 h 496"/>
                <a:gd name="T48" fmla="*/ 4 w 498"/>
                <a:gd name="T49" fmla="*/ 472 h 496"/>
                <a:gd name="T50" fmla="*/ 2 w 498"/>
                <a:gd name="T51" fmla="*/ 476 h 496"/>
                <a:gd name="T52" fmla="*/ 0 w 498"/>
                <a:gd name="T53" fmla="*/ 482 h 496"/>
                <a:gd name="T54" fmla="*/ 2 w 498"/>
                <a:gd name="T55" fmla="*/ 488 h 496"/>
                <a:gd name="T56" fmla="*/ 4 w 498"/>
                <a:gd name="T57" fmla="*/ 492 h 496"/>
                <a:gd name="T58" fmla="*/ 4 w 498"/>
                <a:gd name="T59" fmla="*/ 492 h 496"/>
                <a:gd name="T60" fmla="*/ 10 w 498"/>
                <a:gd name="T61" fmla="*/ 494 h 496"/>
                <a:gd name="T62" fmla="*/ 14 w 498"/>
                <a:gd name="T63" fmla="*/ 496 h 496"/>
                <a:gd name="T64" fmla="*/ 14 w 498"/>
                <a:gd name="T65" fmla="*/ 496 h 496"/>
                <a:gd name="T66" fmla="*/ 20 w 498"/>
                <a:gd name="T67" fmla="*/ 494 h 496"/>
                <a:gd name="T68" fmla="*/ 24 w 498"/>
                <a:gd name="T69" fmla="*/ 492 h 496"/>
                <a:gd name="T70" fmla="*/ 304 w 498"/>
                <a:gd name="T71" fmla="*/ 212 h 496"/>
                <a:gd name="T72" fmla="*/ 404 w 498"/>
                <a:gd name="T73" fmla="*/ 212 h 496"/>
                <a:gd name="T74" fmla="*/ 404 w 498"/>
                <a:gd name="T75" fmla="*/ 212 h 496"/>
                <a:gd name="T76" fmla="*/ 410 w 498"/>
                <a:gd name="T77" fmla="*/ 212 h 496"/>
                <a:gd name="T78" fmla="*/ 414 w 498"/>
                <a:gd name="T79" fmla="*/ 208 h 496"/>
                <a:gd name="T80" fmla="*/ 494 w 498"/>
                <a:gd name="T81" fmla="*/ 128 h 496"/>
                <a:gd name="T82" fmla="*/ 494 w 498"/>
                <a:gd name="T83" fmla="*/ 128 h 496"/>
                <a:gd name="T84" fmla="*/ 496 w 498"/>
                <a:gd name="T85" fmla="*/ 126 h 496"/>
                <a:gd name="T86" fmla="*/ 498 w 498"/>
                <a:gd name="T87" fmla="*/ 122 h 496"/>
                <a:gd name="T88" fmla="*/ 498 w 498"/>
                <a:gd name="T89" fmla="*/ 118 h 496"/>
                <a:gd name="T90" fmla="*/ 496 w 498"/>
                <a:gd name="T91" fmla="*/ 114 h 496"/>
                <a:gd name="T92" fmla="*/ 496 w 498"/>
                <a:gd name="T93" fmla="*/ 114 h 496"/>
                <a:gd name="T94" fmla="*/ 312 w 498"/>
                <a:gd name="T95" fmla="*/ 98 h 496"/>
                <a:gd name="T96" fmla="*/ 364 w 498"/>
                <a:gd name="T97" fmla="*/ 46 h 496"/>
                <a:gd name="T98" fmla="*/ 364 w 498"/>
                <a:gd name="T99" fmla="*/ 114 h 496"/>
                <a:gd name="T100" fmla="*/ 312 w 498"/>
                <a:gd name="T101" fmla="*/ 164 h 496"/>
                <a:gd name="T102" fmla="*/ 312 w 498"/>
                <a:gd name="T103" fmla="*/ 98 h 496"/>
                <a:gd name="T104" fmla="*/ 398 w 498"/>
                <a:gd name="T105" fmla="*/ 184 h 496"/>
                <a:gd name="T106" fmla="*/ 332 w 498"/>
                <a:gd name="T107" fmla="*/ 184 h 496"/>
                <a:gd name="T108" fmla="*/ 384 w 498"/>
                <a:gd name="T109" fmla="*/ 132 h 496"/>
                <a:gd name="T110" fmla="*/ 450 w 498"/>
                <a:gd name="T111" fmla="*/ 132 h 496"/>
                <a:gd name="T112" fmla="*/ 398 w 498"/>
                <a:gd name="T113" fmla="*/ 184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8" h="496">
                  <a:moveTo>
                    <a:pt x="496" y="114"/>
                  </a:moveTo>
                  <a:lnTo>
                    <a:pt x="496" y="114"/>
                  </a:lnTo>
                  <a:lnTo>
                    <a:pt x="494" y="110"/>
                  </a:lnTo>
                  <a:lnTo>
                    <a:pt x="492" y="108"/>
                  </a:lnTo>
                  <a:lnTo>
                    <a:pt x="488" y="106"/>
                  </a:lnTo>
                  <a:lnTo>
                    <a:pt x="484" y="104"/>
                  </a:lnTo>
                  <a:lnTo>
                    <a:pt x="392" y="104"/>
                  </a:lnTo>
                  <a:lnTo>
                    <a:pt x="392" y="12"/>
                  </a:lnTo>
                  <a:lnTo>
                    <a:pt x="392" y="12"/>
                  </a:lnTo>
                  <a:lnTo>
                    <a:pt x="390" y="8"/>
                  </a:lnTo>
                  <a:lnTo>
                    <a:pt x="390" y="6"/>
                  </a:lnTo>
                  <a:lnTo>
                    <a:pt x="386" y="2"/>
                  </a:lnTo>
                  <a:lnTo>
                    <a:pt x="382" y="0"/>
                  </a:lnTo>
                  <a:lnTo>
                    <a:pt x="382" y="0"/>
                  </a:lnTo>
                  <a:lnTo>
                    <a:pt x="378" y="0"/>
                  </a:lnTo>
                  <a:lnTo>
                    <a:pt x="374" y="0"/>
                  </a:lnTo>
                  <a:lnTo>
                    <a:pt x="372" y="0"/>
                  </a:lnTo>
                  <a:lnTo>
                    <a:pt x="368" y="4"/>
                  </a:lnTo>
                  <a:lnTo>
                    <a:pt x="288" y="82"/>
                  </a:lnTo>
                  <a:lnTo>
                    <a:pt x="288" y="82"/>
                  </a:lnTo>
                  <a:lnTo>
                    <a:pt x="286" y="88"/>
                  </a:lnTo>
                  <a:lnTo>
                    <a:pt x="284" y="92"/>
                  </a:lnTo>
                  <a:lnTo>
                    <a:pt x="284" y="192"/>
                  </a:lnTo>
                  <a:lnTo>
                    <a:pt x="4" y="472"/>
                  </a:lnTo>
                  <a:lnTo>
                    <a:pt x="4" y="472"/>
                  </a:lnTo>
                  <a:lnTo>
                    <a:pt x="2" y="476"/>
                  </a:lnTo>
                  <a:lnTo>
                    <a:pt x="0" y="482"/>
                  </a:lnTo>
                  <a:lnTo>
                    <a:pt x="2" y="488"/>
                  </a:lnTo>
                  <a:lnTo>
                    <a:pt x="4" y="492"/>
                  </a:lnTo>
                  <a:lnTo>
                    <a:pt x="4" y="492"/>
                  </a:lnTo>
                  <a:lnTo>
                    <a:pt x="10" y="494"/>
                  </a:lnTo>
                  <a:lnTo>
                    <a:pt x="14" y="496"/>
                  </a:lnTo>
                  <a:lnTo>
                    <a:pt x="14" y="496"/>
                  </a:lnTo>
                  <a:lnTo>
                    <a:pt x="20" y="494"/>
                  </a:lnTo>
                  <a:lnTo>
                    <a:pt x="24" y="492"/>
                  </a:lnTo>
                  <a:lnTo>
                    <a:pt x="304" y="212"/>
                  </a:lnTo>
                  <a:lnTo>
                    <a:pt x="404" y="212"/>
                  </a:lnTo>
                  <a:lnTo>
                    <a:pt x="404" y="212"/>
                  </a:lnTo>
                  <a:lnTo>
                    <a:pt x="410" y="212"/>
                  </a:lnTo>
                  <a:lnTo>
                    <a:pt x="414" y="208"/>
                  </a:lnTo>
                  <a:lnTo>
                    <a:pt x="494" y="128"/>
                  </a:lnTo>
                  <a:lnTo>
                    <a:pt x="494" y="128"/>
                  </a:lnTo>
                  <a:lnTo>
                    <a:pt x="496" y="126"/>
                  </a:lnTo>
                  <a:lnTo>
                    <a:pt x="498" y="122"/>
                  </a:lnTo>
                  <a:lnTo>
                    <a:pt x="498" y="118"/>
                  </a:lnTo>
                  <a:lnTo>
                    <a:pt x="496" y="114"/>
                  </a:lnTo>
                  <a:lnTo>
                    <a:pt x="496" y="114"/>
                  </a:lnTo>
                  <a:close/>
                  <a:moveTo>
                    <a:pt x="312" y="98"/>
                  </a:moveTo>
                  <a:lnTo>
                    <a:pt x="364" y="46"/>
                  </a:lnTo>
                  <a:lnTo>
                    <a:pt x="364" y="114"/>
                  </a:lnTo>
                  <a:lnTo>
                    <a:pt x="312" y="164"/>
                  </a:lnTo>
                  <a:lnTo>
                    <a:pt x="312" y="98"/>
                  </a:lnTo>
                  <a:close/>
                  <a:moveTo>
                    <a:pt x="398" y="184"/>
                  </a:moveTo>
                  <a:lnTo>
                    <a:pt x="332" y="184"/>
                  </a:lnTo>
                  <a:lnTo>
                    <a:pt x="384" y="132"/>
                  </a:lnTo>
                  <a:lnTo>
                    <a:pt x="450" y="132"/>
                  </a:lnTo>
                  <a:lnTo>
                    <a:pt x="398" y="1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154" name="Rectangle 94">
            <a:extLst>
              <a:ext uri="{FF2B5EF4-FFF2-40B4-BE49-F238E27FC236}">
                <a16:creationId xmlns:a16="http://schemas.microsoft.com/office/drawing/2014/main" id="{0AB2DB9C-ED9F-4406-A854-0D41AD3FD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572" y="5410995"/>
            <a:ext cx="8439811" cy="2385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5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목표 설계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66" name="Rectangle 101">
            <a:extLst>
              <a:ext uri="{FF2B5EF4-FFF2-40B4-BE49-F238E27FC236}">
                <a16:creationId xmlns:a16="http://schemas.microsoft.com/office/drawing/2014/main" id="{B12DC8C3-B785-4FC7-953F-F87FC4A8B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8044" y="8251107"/>
            <a:ext cx="7508466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600" b="1" dirty="0" err="1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필터링</a:t>
            </a:r>
            <a:r>
              <a:rPr lang="en-US" altLang="ko-KR" sz="5600" b="1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5600" b="1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5600" b="1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차트 형태 선정</a:t>
            </a:r>
            <a:endParaRPr lang="en-US" altLang="ko-KR" sz="5600" b="1" dirty="0" smtClean="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8" name="Rectangle 35">
            <a:extLst>
              <a:ext uri="{FF2B5EF4-FFF2-40B4-BE49-F238E27FC236}">
                <a16:creationId xmlns:a16="http://schemas.microsoft.com/office/drawing/2014/main" id="{3D7D21BB-231A-4E53-AB66-20BBC442D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1775" y="9931400"/>
            <a:ext cx="7904163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Freeform 24">
            <a:extLst>
              <a:ext uri="{FF2B5EF4-FFF2-40B4-BE49-F238E27FC236}">
                <a16:creationId xmlns:a16="http://schemas.microsoft.com/office/drawing/2014/main" id="{C72AD00A-C539-4158-959D-147834B0A7F6}"/>
              </a:ext>
            </a:extLst>
          </p:cNvPr>
          <p:cNvSpPr>
            <a:spLocks noEditPoints="1"/>
          </p:cNvSpPr>
          <p:nvPr/>
        </p:nvSpPr>
        <p:spPr bwMode="auto">
          <a:xfrm>
            <a:off x="28421013" y="952500"/>
            <a:ext cx="3248025" cy="822325"/>
          </a:xfrm>
          <a:custGeom>
            <a:avLst/>
            <a:gdLst>
              <a:gd name="T0" fmla="*/ 1776 w 2046"/>
              <a:gd name="T1" fmla="*/ 500 h 518"/>
              <a:gd name="T2" fmla="*/ 1850 w 2046"/>
              <a:gd name="T3" fmla="*/ 490 h 518"/>
              <a:gd name="T4" fmla="*/ 1916 w 2046"/>
              <a:gd name="T5" fmla="*/ 460 h 518"/>
              <a:gd name="T6" fmla="*/ 1954 w 2046"/>
              <a:gd name="T7" fmla="*/ 430 h 518"/>
              <a:gd name="T8" fmla="*/ 1996 w 2046"/>
              <a:gd name="T9" fmla="*/ 374 h 518"/>
              <a:gd name="T10" fmla="*/ 2022 w 2046"/>
              <a:gd name="T11" fmla="*/ 308 h 518"/>
              <a:gd name="T12" fmla="*/ 2028 w 2046"/>
              <a:gd name="T13" fmla="*/ 260 h 518"/>
              <a:gd name="T14" fmla="*/ 2016 w 2046"/>
              <a:gd name="T15" fmla="*/ 188 h 518"/>
              <a:gd name="T16" fmla="*/ 1984 w 2046"/>
              <a:gd name="T17" fmla="*/ 126 h 518"/>
              <a:gd name="T18" fmla="*/ 1954 w 2046"/>
              <a:gd name="T19" fmla="*/ 90 h 518"/>
              <a:gd name="T20" fmla="*/ 1896 w 2046"/>
              <a:gd name="T21" fmla="*/ 48 h 518"/>
              <a:gd name="T22" fmla="*/ 1826 w 2046"/>
              <a:gd name="T23" fmla="*/ 24 h 518"/>
              <a:gd name="T24" fmla="*/ 270 w 2046"/>
              <a:gd name="T25" fmla="*/ 20 h 518"/>
              <a:gd name="T26" fmla="*/ 218 w 2046"/>
              <a:gd name="T27" fmla="*/ 24 h 518"/>
              <a:gd name="T28" fmla="*/ 150 w 2046"/>
              <a:gd name="T29" fmla="*/ 48 h 518"/>
              <a:gd name="T30" fmla="*/ 92 w 2046"/>
              <a:gd name="T31" fmla="*/ 90 h 518"/>
              <a:gd name="T32" fmla="*/ 60 w 2046"/>
              <a:gd name="T33" fmla="*/ 126 h 518"/>
              <a:gd name="T34" fmla="*/ 30 w 2046"/>
              <a:gd name="T35" fmla="*/ 188 h 518"/>
              <a:gd name="T36" fmla="*/ 18 w 2046"/>
              <a:gd name="T37" fmla="*/ 260 h 518"/>
              <a:gd name="T38" fmla="*/ 24 w 2046"/>
              <a:gd name="T39" fmla="*/ 308 h 518"/>
              <a:gd name="T40" fmla="*/ 48 w 2046"/>
              <a:gd name="T41" fmla="*/ 374 h 518"/>
              <a:gd name="T42" fmla="*/ 92 w 2046"/>
              <a:gd name="T43" fmla="*/ 430 h 518"/>
              <a:gd name="T44" fmla="*/ 128 w 2046"/>
              <a:gd name="T45" fmla="*/ 460 h 518"/>
              <a:gd name="T46" fmla="*/ 194 w 2046"/>
              <a:gd name="T47" fmla="*/ 490 h 518"/>
              <a:gd name="T48" fmla="*/ 270 w 2046"/>
              <a:gd name="T49" fmla="*/ 500 h 518"/>
              <a:gd name="T50" fmla="*/ 270 w 2046"/>
              <a:gd name="T51" fmla="*/ 518 h 518"/>
              <a:gd name="T52" fmla="*/ 190 w 2046"/>
              <a:gd name="T53" fmla="*/ 508 h 518"/>
              <a:gd name="T54" fmla="*/ 118 w 2046"/>
              <a:gd name="T55" fmla="*/ 474 h 518"/>
              <a:gd name="T56" fmla="*/ 78 w 2046"/>
              <a:gd name="T57" fmla="*/ 444 h 518"/>
              <a:gd name="T58" fmla="*/ 32 w 2046"/>
              <a:gd name="T59" fmla="*/ 384 h 518"/>
              <a:gd name="T60" fmla="*/ 4 w 2046"/>
              <a:gd name="T61" fmla="*/ 312 h 518"/>
              <a:gd name="T62" fmla="*/ 0 w 2046"/>
              <a:gd name="T63" fmla="*/ 260 h 518"/>
              <a:gd name="T64" fmla="*/ 12 w 2046"/>
              <a:gd name="T65" fmla="*/ 182 h 518"/>
              <a:gd name="T66" fmla="*/ 46 w 2046"/>
              <a:gd name="T67" fmla="*/ 116 h 518"/>
              <a:gd name="T68" fmla="*/ 78 w 2046"/>
              <a:gd name="T69" fmla="*/ 76 h 518"/>
              <a:gd name="T70" fmla="*/ 140 w 2046"/>
              <a:gd name="T71" fmla="*/ 32 h 518"/>
              <a:gd name="T72" fmla="*/ 216 w 2046"/>
              <a:gd name="T73" fmla="*/ 6 h 518"/>
              <a:gd name="T74" fmla="*/ 1776 w 2046"/>
              <a:gd name="T75" fmla="*/ 0 h 518"/>
              <a:gd name="T76" fmla="*/ 1830 w 2046"/>
              <a:gd name="T77" fmla="*/ 6 h 518"/>
              <a:gd name="T78" fmla="*/ 1904 w 2046"/>
              <a:gd name="T79" fmla="*/ 32 h 518"/>
              <a:gd name="T80" fmla="*/ 1966 w 2046"/>
              <a:gd name="T81" fmla="*/ 76 h 518"/>
              <a:gd name="T82" fmla="*/ 2000 w 2046"/>
              <a:gd name="T83" fmla="*/ 116 h 518"/>
              <a:gd name="T84" fmla="*/ 2034 w 2046"/>
              <a:gd name="T85" fmla="*/ 182 h 518"/>
              <a:gd name="T86" fmla="*/ 2046 w 2046"/>
              <a:gd name="T87" fmla="*/ 260 h 518"/>
              <a:gd name="T88" fmla="*/ 2040 w 2046"/>
              <a:gd name="T89" fmla="*/ 312 h 518"/>
              <a:gd name="T90" fmla="*/ 2012 w 2046"/>
              <a:gd name="T91" fmla="*/ 384 h 518"/>
              <a:gd name="T92" fmla="*/ 1966 w 2046"/>
              <a:gd name="T93" fmla="*/ 444 h 518"/>
              <a:gd name="T94" fmla="*/ 1926 w 2046"/>
              <a:gd name="T95" fmla="*/ 474 h 518"/>
              <a:gd name="T96" fmla="*/ 1856 w 2046"/>
              <a:gd name="T97" fmla="*/ 508 h 518"/>
              <a:gd name="T98" fmla="*/ 1776 w 2046"/>
              <a:gd name="T99" fmla="*/ 518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46" h="518">
                <a:moveTo>
                  <a:pt x="270" y="500"/>
                </a:moveTo>
                <a:lnTo>
                  <a:pt x="1776" y="500"/>
                </a:lnTo>
                <a:lnTo>
                  <a:pt x="1776" y="500"/>
                </a:lnTo>
                <a:lnTo>
                  <a:pt x="1802" y="500"/>
                </a:lnTo>
                <a:lnTo>
                  <a:pt x="1826" y="496"/>
                </a:lnTo>
                <a:lnTo>
                  <a:pt x="1850" y="490"/>
                </a:lnTo>
                <a:lnTo>
                  <a:pt x="1874" y="482"/>
                </a:lnTo>
                <a:lnTo>
                  <a:pt x="1896" y="472"/>
                </a:lnTo>
                <a:lnTo>
                  <a:pt x="1916" y="460"/>
                </a:lnTo>
                <a:lnTo>
                  <a:pt x="1936" y="446"/>
                </a:lnTo>
                <a:lnTo>
                  <a:pt x="1954" y="430"/>
                </a:lnTo>
                <a:lnTo>
                  <a:pt x="1954" y="430"/>
                </a:lnTo>
                <a:lnTo>
                  <a:pt x="1970" y="412"/>
                </a:lnTo>
                <a:lnTo>
                  <a:pt x="1984" y="394"/>
                </a:lnTo>
                <a:lnTo>
                  <a:pt x="1996" y="374"/>
                </a:lnTo>
                <a:lnTo>
                  <a:pt x="2008" y="354"/>
                </a:lnTo>
                <a:lnTo>
                  <a:pt x="2016" y="332"/>
                </a:lnTo>
                <a:lnTo>
                  <a:pt x="2022" y="308"/>
                </a:lnTo>
                <a:lnTo>
                  <a:pt x="2026" y="284"/>
                </a:lnTo>
                <a:lnTo>
                  <a:pt x="2028" y="260"/>
                </a:lnTo>
                <a:lnTo>
                  <a:pt x="2028" y="260"/>
                </a:lnTo>
                <a:lnTo>
                  <a:pt x="2026" y="236"/>
                </a:lnTo>
                <a:lnTo>
                  <a:pt x="2022" y="212"/>
                </a:lnTo>
                <a:lnTo>
                  <a:pt x="2016" y="188"/>
                </a:lnTo>
                <a:lnTo>
                  <a:pt x="2008" y="166"/>
                </a:lnTo>
                <a:lnTo>
                  <a:pt x="1996" y="146"/>
                </a:lnTo>
                <a:lnTo>
                  <a:pt x="1984" y="126"/>
                </a:lnTo>
                <a:lnTo>
                  <a:pt x="1970" y="108"/>
                </a:lnTo>
                <a:lnTo>
                  <a:pt x="1954" y="90"/>
                </a:lnTo>
                <a:lnTo>
                  <a:pt x="1954" y="90"/>
                </a:lnTo>
                <a:lnTo>
                  <a:pt x="1936" y="74"/>
                </a:lnTo>
                <a:lnTo>
                  <a:pt x="1916" y="60"/>
                </a:lnTo>
                <a:lnTo>
                  <a:pt x="1896" y="48"/>
                </a:lnTo>
                <a:lnTo>
                  <a:pt x="1874" y="38"/>
                </a:lnTo>
                <a:lnTo>
                  <a:pt x="1850" y="30"/>
                </a:lnTo>
                <a:lnTo>
                  <a:pt x="1826" y="24"/>
                </a:lnTo>
                <a:lnTo>
                  <a:pt x="1802" y="20"/>
                </a:lnTo>
                <a:lnTo>
                  <a:pt x="1776" y="20"/>
                </a:lnTo>
                <a:lnTo>
                  <a:pt x="270" y="20"/>
                </a:lnTo>
                <a:lnTo>
                  <a:pt x="270" y="20"/>
                </a:lnTo>
                <a:lnTo>
                  <a:pt x="244" y="20"/>
                </a:lnTo>
                <a:lnTo>
                  <a:pt x="218" y="24"/>
                </a:lnTo>
                <a:lnTo>
                  <a:pt x="194" y="30"/>
                </a:lnTo>
                <a:lnTo>
                  <a:pt x="172" y="38"/>
                </a:lnTo>
                <a:lnTo>
                  <a:pt x="150" y="48"/>
                </a:lnTo>
                <a:lnTo>
                  <a:pt x="128" y="60"/>
                </a:lnTo>
                <a:lnTo>
                  <a:pt x="110" y="74"/>
                </a:lnTo>
                <a:lnTo>
                  <a:pt x="92" y="90"/>
                </a:lnTo>
                <a:lnTo>
                  <a:pt x="92" y="90"/>
                </a:lnTo>
                <a:lnTo>
                  <a:pt x="76" y="108"/>
                </a:lnTo>
                <a:lnTo>
                  <a:pt x="60" y="126"/>
                </a:lnTo>
                <a:lnTo>
                  <a:pt x="48" y="146"/>
                </a:lnTo>
                <a:lnTo>
                  <a:pt x="38" y="166"/>
                </a:lnTo>
                <a:lnTo>
                  <a:pt x="30" y="188"/>
                </a:lnTo>
                <a:lnTo>
                  <a:pt x="24" y="212"/>
                </a:lnTo>
                <a:lnTo>
                  <a:pt x="20" y="236"/>
                </a:lnTo>
                <a:lnTo>
                  <a:pt x="18" y="260"/>
                </a:lnTo>
                <a:lnTo>
                  <a:pt x="18" y="260"/>
                </a:lnTo>
                <a:lnTo>
                  <a:pt x="20" y="284"/>
                </a:lnTo>
                <a:lnTo>
                  <a:pt x="24" y="308"/>
                </a:lnTo>
                <a:lnTo>
                  <a:pt x="30" y="332"/>
                </a:lnTo>
                <a:lnTo>
                  <a:pt x="38" y="354"/>
                </a:lnTo>
                <a:lnTo>
                  <a:pt x="48" y="374"/>
                </a:lnTo>
                <a:lnTo>
                  <a:pt x="60" y="394"/>
                </a:lnTo>
                <a:lnTo>
                  <a:pt x="76" y="412"/>
                </a:lnTo>
                <a:lnTo>
                  <a:pt x="92" y="430"/>
                </a:lnTo>
                <a:lnTo>
                  <a:pt x="92" y="430"/>
                </a:lnTo>
                <a:lnTo>
                  <a:pt x="110" y="446"/>
                </a:lnTo>
                <a:lnTo>
                  <a:pt x="128" y="460"/>
                </a:lnTo>
                <a:lnTo>
                  <a:pt x="150" y="472"/>
                </a:lnTo>
                <a:lnTo>
                  <a:pt x="172" y="482"/>
                </a:lnTo>
                <a:lnTo>
                  <a:pt x="194" y="490"/>
                </a:lnTo>
                <a:lnTo>
                  <a:pt x="218" y="496"/>
                </a:lnTo>
                <a:lnTo>
                  <a:pt x="244" y="500"/>
                </a:lnTo>
                <a:lnTo>
                  <a:pt x="270" y="500"/>
                </a:lnTo>
                <a:close/>
                <a:moveTo>
                  <a:pt x="1776" y="518"/>
                </a:moveTo>
                <a:lnTo>
                  <a:pt x="270" y="518"/>
                </a:lnTo>
                <a:lnTo>
                  <a:pt x="270" y="518"/>
                </a:lnTo>
                <a:lnTo>
                  <a:pt x="242" y="518"/>
                </a:lnTo>
                <a:lnTo>
                  <a:pt x="216" y="514"/>
                </a:lnTo>
                <a:lnTo>
                  <a:pt x="190" y="508"/>
                </a:lnTo>
                <a:lnTo>
                  <a:pt x="164" y="498"/>
                </a:lnTo>
                <a:lnTo>
                  <a:pt x="140" y="488"/>
                </a:lnTo>
                <a:lnTo>
                  <a:pt x="118" y="474"/>
                </a:lnTo>
                <a:lnTo>
                  <a:pt x="98" y="460"/>
                </a:lnTo>
                <a:lnTo>
                  <a:pt x="78" y="444"/>
                </a:lnTo>
                <a:lnTo>
                  <a:pt x="78" y="444"/>
                </a:lnTo>
                <a:lnTo>
                  <a:pt x="62" y="424"/>
                </a:lnTo>
                <a:lnTo>
                  <a:pt x="46" y="404"/>
                </a:lnTo>
                <a:lnTo>
                  <a:pt x="32" y="384"/>
                </a:lnTo>
                <a:lnTo>
                  <a:pt x="20" y="360"/>
                </a:lnTo>
                <a:lnTo>
                  <a:pt x="12" y="338"/>
                </a:lnTo>
                <a:lnTo>
                  <a:pt x="4" y="312"/>
                </a:lnTo>
                <a:lnTo>
                  <a:pt x="0" y="286"/>
                </a:lnTo>
                <a:lnTo>
                  <a:pt x="0" y="260"/>
                </a:lnTo>
                <a:lnTo>
                  <a:pt x="0" y="260"/>
                </a:lnTo>
                <a:lnTo>
                  <a:pt x="0" y="234"/>
                </a:lnTo>
                <a:lnTo>
                  <a:pt x="4" y="208"/>
                </a:lnTo>
                <a:lnTo>
                  <a:pt x="12" y="182"/>
                </a:lnTo>
                <a:lnTo>
                  <a:pt x="20" y="160"/>
                </a:lnTo>
                <a:lnTo>
                  <a:pt x="32" y="136"/>
                </a:lnTo>
                <a:lnTo>
                  <a:pt x="46" y="116"/>
                </a:lnTo>
                <a:lnTo>
                  <a:pt x="62" y="96"/>
                </a:lnTo>
                <a:lnTo>
                  <a:pt x="78" y="76"/>
                </a:lnTo>
                <a:lnTo>
                  <a:pt x="78" y="76"/>
                </a:lnTo>
                <a:lnTo>
                  <a:pt x="98" y="60"/>
                </a:lnTo>
                <a:lnTo>
                  <a:pt x="118" y="46"/>
                </a:lnTo>
                <a:lnTo>
                  <a:pt x="140" y="32"/>
                </a:lnTo>
                <a:lnTo>
                  <a:pt x="164" y="22"/>
                </a:lnTo>
                <a:lnTo>
                  <a:pt x="190" y="12"/>
                </a:lnTo>
                <a:lnTo>
                  <a:pt x="216" y="6"/>
                </a:lnTo>
                <a:lnTo>
                  <a:pt x="242" y="2"/>
                </a:lnTo>
                <a:lnTo>
                  <a:pt x="270" y="0"/>
                </a:lnTo>
                <a:lnTo>
                  <a:pt x="1776" y="0"/>
                </a:lnTo>
                <a:lnTo>
                  <a:pt x="1776" y="0"/>
                </a:lnTo>
                <a:lnTo>
                  <a:pt x="1802" y="2"/>
                </a:lnTo>
                <a:lnTo>
                  <a:pt x="1830" y="6"/>
                </a:lnTo>
                <a:lnTo>
                  <a:pt x="1856" y="12"/>
                </a:lnTo>
                <a:lnTo>
                  <a:pt x="1880" y="22"/>
                </a:lnTo>
                <a:lnTo>
                  <a:pt x="1904" y="32"/>
                </a:lnTo>
                <a:lnTo>
                  <a:pt x="1926" y="46"/>
                </a:lnTo>
                <a:lnTo>
                  <a:pt x="1948" y="60"/>
                </a:lnTo>
                <a:lnTo>
                  <a:pt x="1966" y="76"/>
                </a:lnTo>
                <a:lnTo>
                  <a:pt x="1966" y="76"/>
                </a:lnTo>
                <a:lnTo>
                  <a:pt x="1984" y="96"/>
                </a:lnTo>
                <a:lnTo>
                  <a:pt x="2000" y="116"/>
                </a:lnTo>
                <a:lnTo>
                  <a:pt x="2012" y="136"/>
                </a:lnTo>
                <a:lnTo>
                  <a:pt x="2024" y="160"/>
                </a:lnTo>
                <a:lnTo>
                  <a:pt x="2034" y="182"/>
                </a:lnTo>
                <a:lnTo>
                  <a:pt x="2040" y="208"/>
                </a:lnTo>
                <a:lnTo>
                  <a:pt x="2044" y="234"/>
                </a:lnTo>
                <a:lnTo>
                  <a:pt x="2046" y="260"/>
                </a:lnTo>
                <a:lnTo>
                  <a:pt x="2046" y="260"/>
                </a:lnTo>
                <a:lnTo>
                  <a:pt x="2044" y="286"/>
                </a:lnTo>
                <a:lnTo>
                  <a:pt x="2040" y="312"/>
                </a:lnTo>
                <a:lnTo>
                  <a:pt x="2034" y="338"/>
                </a:lnTo>
                <a:lnTo>
                  <a:pt x="2024" y="360"/>
                </a:lnTo>
                <a:lnTo>
                  <a:pt x="2012" y="384"/>
                </a:lnTo>
                <a:lnTo>
                  <a:pt x="2000" y="404"/>
                </a:lnTo>
                <a:lnTo>
                  <a:pt x="1984" y="424"/>
                </a:lnTo>
                <a:lnTo>
                  <a:pt x="1966" y="444"/>
                </a:lnTo>
                <a:lnTo>
                  <a:pt x="1966" y="444"/>
                </a:lnTo>
                <a:lnTo>
                  <a:pt x="1948" y="460"/>
                </a:lnTo>
                <a:lnTo>
                  <a:pt x="1926" y="474"/>
                </a:lnTo>
                <a:lnTo>
                  <a:pt x="1904" y="488"/>
                </a:lnTo>
                <a:lnTo>
                  <a:pt x="1880" y="498"/>
                </a:lnTo>
                <a:lnTo>
                  <a:pt x="1856" y="508"/>
                </a:lnTo>
                <a:lnTo>
                  <a:pt x="1830" y="514"/>
                </a:lnTo>
                <a:lnTo>
                  <a:pt x="1802" y="518"/>
                </a:lnTo>
                <a:lnTo>
                  <a:pt x="1776" y="518"/>
                </a:lnTo>
                <a:lnTo>
                  <a:pt x="1776" y="518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" name="Rectangle 28">
            <a:extLst>
              <a:ext uri="{FF2B5EF4-FFF2-40B4-BE49-F238E27FC236}">
                <a16:creationId xmlns:a16="http://schemas.microsoft.com/office/drawing/2014/main" id="{D9D74C78-BEE5-473C-A3D8-72C0AE92A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52015" y="1075103"/>
            <a:ext cx="2786019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C#</a:t>
            </a:r>
            <a:r>
              <a:rPr kumimoji="0" lang="ko-KR" altLang="en-US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F1EEF84-5041-4760-8CEA-99B5D6348D07}"/>
              </a:ext>
            </a:extLst>
          </p:cNvPr>
          <p:cNvGrpSpPr/>
          <p:nvPr/>
        </p:nvGrpSpPr>
        <p:grpSpPr>
          <a:xfrm>
            <a:off x="27740205" y="10506868"/>
            <a:ext cx="3862388" cy="2428875"/>
            <a:chOff x="6300788" y="9599613"/>
            <a:chExt cx="3862388" cy="2428875"/>
          </a:xfrm>
        </p:grpSpPr>
        <p:sp>
          <p:nvSpPr>
            <p:cNvPr id="74" name="Freeform 1096">
              <a:extLst>
                <a:ext uri="{FF2B5EF4-FFF2-40B4-BE49-F238E27FC236}">
                  <a16:creationId xmlns:a16="http://schemas.microsoft.com/office/drawing/2014/main" id="{42011EB7-256B-4B36-B1AD-0A909E449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1288" y="11047413"/>
              <a:ext cx="782638" cy="844550"/>
            </a:xfrm>
            <a:custGeom>
              <a:avLst/>
              <a:gdLst>
                <a:gd name="T0" fmla="*/ 473 w 493"/>
                <a:gd name="T1" fmla="*/ 10 h 532"/>
                <a:gd name="T2" fmla="*/ 473 w 493"/>
                <a:gd name="T3" fmla="*/ 10 h 532"/>
                <a:gd name="T4" fmla="*/ 475 w 493"/>
                <a:gd name="T5" fmla="*/ 16 h 532"/>
                <a:gd name="T6" fmla="*/ 483 w 493"/>
                <a:gd name="T7" fmla="*/ 36 h 532"/>
                <a:gd name="T8" fmla="*/ 489 w 493"/>
                <a:gd name="T9" fmla="*/ 66 h 532"/>
                <a:gd name="T10" fmla="*/ 491 w 493"/>
                <a:gd name="T11" fmla="*/ 82 h 532"/>
                <a:gd name="T12" fmla="*/ 493 w 493"/>
                <a:gd name="T13" fmla="*/ 98 h 532"/>
                <a:gd name="T14" fmla="*/ 491 w 493"/>
                <a:gd name="T15" fmla="*/ 114 h 532"/>
                <a:gd name="T16" fmla="*/ 487 w 493"/>
                <a:gd name="T17" fmla="*/ 130 h 532"/>
                <a:gd name="T18" fmla="*/ 479 w 493"/>
                <a:gd name="T19" fmla="*/ 146 h 532"/>
                <a:gd name="T20" fmla="*/ 467 w 493"/>
                <a:gd name="T21" fmla="*/ 158 h 532"/>
                <a:gd name="T22" fmla="*/ 454 w 493"/>
                <a:gd name="T23" fmla="*/ 170 h 532"/>
                <a:gd name="T24" fmla="*/ 432 w 493"/>
                <a:gd name="T25" fmla="*/ 180 h 532"/>
                <a:gd name="T26" fmla="*/ 408 w 493"/>
                <a:gd name="T27" fmla="*/ 184 h 532"/>
                <a:gd name="T28" fmla="*/ 376 w 493"/>
                <a:gd name="T29" fmla="*/ 186 h 532"/>
                <a:gd name="T30" fmla="*/ 202 w 493"/>
                <a:gd name="T31" fmla="*/ 186 h 532"/>
                <a:gd name="T32" fmla="*/ 202 w 493"/>
                <a:gd name="T33" fmla="*/ 186 h 532"/>
                <a:gd name="T34" fmla="*/ 194 w 493"/>
                <a:gd name="T35" fmla="*/ 188 h 532"/>
                <a:gd name="T36" fmla="*/ 186 w 493"/>
                <a:gd name="T37" fmla="*/ 190 h 532"/>
                <a:gd name="T38" fmla="*/ 172 w 493"/>
                <a:gd name="T39" fmla="*/ 196 h 532"/>
                <a:gd name="T40" fmla="*/ 158 w 493"/>
                <a:gd name="T41" fmla="*/ 206 h 532"/>
                <a:gd name="T42" fmla="*/ 148 w 493"/>
                <a:gd name="T43" fmla="*/ 220 h 532"/>
                <a:gd name="T44" fmla="*/ 136 w 493"/>
                <a:gd name="T45" fmla="*/ 234 h 532"/>
                <a:gd name="T46" fmla="*/ 129 w 493"/>
                <a:gd name="T47" fmla="*/ 250 h 532"/>
                <a:gd name="T48" fmla="*/ 125 w 493"/>
                <a:gd name="T49" fmla="*/ 266 h 532"/>
                <a:gd name="T50" fmla="*/ 121 w 493"/>
                <a:gd name="T51" fmla="*/ 282 h 532"/>
                <a:gd name="T52" fmla="*/ 119 w 493"/>
                <a:gd name="T53" fmla="*/ 532 h 532"/>
                <a:gd name="T54" fmla="*/ 0 w 493"/>
                <a:gd name="T55" fmla="*/ 532 h 532"/>
                <a:gd name="T56" fmla="*/ 22 w 493"/>
                <a:gd name="T57" fmla="*/ 170 h 532"/>
                <a:gd name="T58" fmla="*/ 22 w 493"/>
                <a:gd name="T59" fmla="*/ 170 h 532"/>
                <a:gd name="T60" fmla="*/ 24 w 493"/>
                <a:gd name="T61" fmla="*/ 156 h 532"/>
                <a:gd name="T62" fmla="*/ 31 w 493"/>
                <a:gd name="T63" fmla="*/ 142 h 532"/>
                <a:gd name="T64" fmla="*/ 41 w 493"/>
                <a:gd name="T65" fmla="*/ 128 h 532"/>
                <a:gd name="T66" fmla="*/ 53 w 493"/>
                <a:gd name="T67" fmla="*/ 116 h 532"/>
                <a:gd name="T68" fmla="*/ 69 w 493"/>
                <a:gd name="T69" fmla="*/ 104 h 532"/>
                <a:gd name="T70" fmla="*/ 83 w 493"/>
                <a:gd name="T71" fmla="*/ 96 h 532"/>
                <a:gd name="T72" fmla="*/ 99 w 493"/>
                <a:gd name="T73" fmla="*/ 90 h 532"/>
                <a:gd name="T74" fmla="*/ 113 w 493"/>
                <a:gd name="T75" fmla="*/ 86 h 532"/>
                <a:gd name="T76" fmla="*/ 281 w 493"/>
                <a:gd name="T77" fmla="*/ 58 h 532"/>
                <a:gd name="T78" fmla="*/ 281 w 493"/>
                <a:gd name="T79" fmla="*/ 58 h 532"/>
                <a:gd name="T80" fmla="*/ 291 w 493"/>
                <a:gd name="T81" fmla="*/ 54 h 532"/>
                <a:gd name="T82" fmla="*/ 299 w 493"/>
                <a:gd name="T83" fmla="*/ 50 h 532"/>
                <a:gd name="T84" fmla="*/ 305 w 493"/>
                <a:gd name="T85" fmla="*/ 42 h 532"/>
                <a:gd name="T86" fmla="*/ 309 w 493"/>
                <a:gd name="T87" fmla="*/ 32 h 532"/>
                <a:gd name="T88" fmla="*/ 323 w 493"/>
                <a:gd name="T89" fmla="*/ 0 h 532"/>
                <a:gd name="T90" fmla="*/ 473 w 493"/>
                <a:gd name="T91" fmla="*/ 1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3" h="532">
                  <a:moveTo>
                    <a:pt x="473" y="10"/>
                  </a:moveTo>
                  <a:lnTo>
                    <a:pt x="473" y="10"/>
                  </a:lnTo>
                  <a:lnTo>
                    <a:pt x="475" y="16"/>
                  </a:lnTo>
                  <a:lnTo>
                    <a:pt x="483" y="36"/>
                  </a:lnTo>
                  <a:lnTo>
                    <a:pt x="489" y="66"/>
                  </a:lnTo>
                  <a:lnTo>
                    <a:pt x="491" y="82"/>
                  </a:lnTo>
                  <a:lnTo>
                    <a:pt x="493" y="98"/>
                  </a:lnTo>
                  <a:lnTo>
                    <a:pt x="491" y="114"/>
                  </a:lnTo>
                  <a:lnTo>
                    <a:pt x="487" y="130"/>
                  </a:lnTo>
                  <a:lnTo>
                    <a:pt x="479" y="146"/>
                  </a:lnTo>
                  <a:lnTo>
                    <a:pt x="467" y="158"/>
                  </a:lnTo>
                  <a:lnTo>
                    <a:pt x="454" y="170"/>
                  </a:lnTo>
                  <a:lnTo>
                    <a:pt x="432" y="180"/>
                  </a:lnTo>
                  <a:lnTo>
                    <a:pt x="408" y="184"/>
                  </a:lnTo>
                  <a:lnTo>
                    <a:pt x="376" y="186"/>
                  </a:lnTo>
                  <a:lnTo>
                    <a:pt x="202" y="186"/>
                  </a:lnTo>
                  <a:lnTo>
                    <a:pt x="202" y="186"/>
                  </a:lnTo>
                  <a:lnTo>
                    <a:pt x="194" y="188"/>
                  </a:lnTo>
                  <a:lnTo>
                    <a:pt x="186" y="190"/>
                  </a:lnTo>
                  <a:lnTo>
                    <a:pt x="172" y="196"/>
                  </a:lnTo>
                  <a:lnTo>
                    <a:pt x="158" y="206"/>
                  </a:lnTo>
                  <a:lnTo>
                    <a:pt x="148" y="220"/>
                  </a:lnTo>
                  <a:lnTo>
                    <a:pt x="136" y="234"/>
                  </a:lnTo>
                  <a:lnTo>
                    <a:pt x="129" y="250"/>
                  </a:lnTo>
                  <a:lnTo>
                    <a:pt x="125" y="266"/>
                  </a:lnTo>
                  <a:lnTo>
                    <a:pt x="121" y="282"/>
                  </a:lnTo>
                  <a:lnTo>
                    <a:pt x="119" y="532"/>
                  </a:lnTo>
                  <a:lnTo>
                    <a:pt x="0" y="532"/>
                  </a:lnTo>
                  <a:lnTo>
                    <a:pt x="22" y="170"/>
                  </a:lnTo>
                  <a:lnTo>
                    <a:pt x="22" y="170"/>
                  </a:lnTo>
                  <a:lnTo>
                    <a:pt x="24" y="156"/>
                  </a:lnTo>
                  <a:lnTo>
                    <a:pt x="31" y="142"/>
                  </a:lnTo>
                  <a:lnTo>
                    <a:pt x="41" y="128"/>
                  </a:lnTo>
                  <a:lnTo>
                    <a:pt x="53" y="116"/>
                  </a:lnTo>
                  <a:lnTo>
                    <a:pt x="69" y="104"/>
                  </a:lnTo>
                  <a:lnTo>
                    <a:pt x="83" y="96"/>
                  </a:lnTo>
                  <a:lnTo>
                    <a:pt x="99" y="90"/>
                  </a:lnTo>
                  <a:lnTo>
                    <a:pt x="113" y="86"/>
                  </a:lnTo>
                  <a:lnTo>
                    <a:pt x="281" y="58"/>
                  </a:lnTo>
                  <a:lnTo>
                    <a:pt x="281" y="58"/>
                  </a:lnTo>
                  <a:lnTo>
                    <a:pt x="291" y="54"/>
                  </a:lnTo>
                  <a:lnTo>
                    <a:pt x="299" y="50"/>
                  </a:lnTo>
                  <a:lnTo>
                    <a:pt x="305" y="42"/>
                  </a:lnTo>
                  <a:lnTo>
                    <a:pt x="309" y="32"/>
                  </a:lnTo>
                  <a:lnTo>
                    <a:pt x="323" y="0"/>
                  </a:lnTo>
                  <a:lnTo>
                    <a:pt x="473" y="10"/>
                  </a:lnTo>
                  <a:close/>
                </a:path>
              </a:pathLst>
            </a:custGeom>
            <a:solidFill>
              <a:srgbClr val="E5AB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1097">
              <a:extLst>
                <a:ext uri="{FF2B5EF4-FFF2-40B4-BE49-F238E27FC236}">
                  <a16:creationId xmlns:a16="http://schemas.microsoft.com/office/drawing/2014/main" id="{B7A8781D-D298-4957-8CD7-BC79BFD12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1288" y="11047413"/>
              <a:ext cx="782638" cy="844550"/>
            </a:xfrm>
            <a:custGeom>
              <a:avLst/>
              <a:gdLst>
                <a:gd name="T0" fmla="*/ 473 w 493"/>
                <a:gd name="T1" fmla="*/ 10 h 532"/>
                <a:gd name="T2" fmla="*/ 473 w 493"/>
                <a:gd name="T3" fmla="*/ 10 h 532"/>
                <a:gd name="T4" fmla="*/ 475 w 493"/>
                <a:gd name="T5" fmla="*/ 16 h 532"/>
                <a:gd name="T6" fmla="*/ 483 w 493"/>
                <a:gd name="T7" fmla="*/ 36 h 532"/>
                <a:gd name="T8" fmla="*/ 489 w 493"/>
                <a:gd name="T9" fmla="*/ 66 h 532"/>
                <a:gd name="T10" fmla="*/ 491 w 493"/>
                <a:gd name="T11" fmla="*/ 82 h 532"/>
                <a:gd name="T12" fmla="*/ 493 w 493"/>
                <a:gd name="T13" fmla="*/ 98 h 532"/>
                <a:gd name="T14" fmla="*/ 491 w 493"/>
                <a:gd name="T15" fmla="*/ 114 h 532"/>
                <a:gd name="T16" fmla="*/ 487 w 493"/>
                <a:gd name="T17" fmla="*/ 130 h 532"/>
                <a:gd name="T18" fmla="*/ 479 w 493"/>
                <a:gd name="T19" fmla="*/ 146 h 532"/>
                <a:gd name="T20" fmla="*/ 467 w 493"/>
                <a:gd name="T21" fmla="*/ 158 h 532"/>
                <a:gd name="T22" fmla="*/ 454 w 493"/>
                <a:gd name="T23" fmla="*/ 170 h 532"/>
                <a:gd name="T24" fmla="*/ 432 w 493"/>
                <a:gd name="T25" fmla="*/ 180 h 532"/>
                <a:gd name="T26" fmla="*/ 408 w 493"/>
                <a:gd name="T27" fmla="*/ 184 h 532"/>
                <a:gd name="T28" fmla="*/ 376 w 493"/>
                <a:gd name="T29" fmla="*/ 186 h 532"/>
                <a:gd name="T30" fmla="*/ 202 w 493"/>
                <a:gd name="T31" fmla="*/ 186 h 532"/>
                <a:gd name="T32" fmla="*/ 202 w 493"/>
                <a:gd name="T33" fmla="*/ 186 h 532"/>
                <a:gd name="T34" fmla="*/ 194 w 493"/>
                <a:gd name="T35" fmla="*/ 188 h 532"/>
                <a:gd name="T36" fmla="*/ 186 w 493"/>
                <a:gd name="T37" fmla="*/ 190 h 532"/>
                <a:gd name="T38" fmla="*/ 172 w 493"/>
                <a:gd name="T39" fmla="*/ 196 h 532"/>
                <a:gd name="T40" fmla="*/ 158 w 493"/>
                <a:gd name="T41" fmla="*/ 206 h 532"/>
                <a:gd name="T42" fmla="*/ 148 w 493"/>
                <a:gd name="T43" fmla="*/ 220 h 532"/>
                <a:gd name="T44" fmla="*/ 136 w 493"/>
                <a:gd name="T45" fmla="*/ 234 h 532"/>
                <a:gd name="T46" fmla="*/ 129 w 493"/>
                <a:gd name="T47" fmla="*/ 250 h 532"/>
                <a:gd name="T48" fmla="*/ 125 w 493"/>
                <a:gd name="T49" fmla="*/ 266 h 532"/>
                <a:gd name="T50" fmla="*/ 121 w 493"/>
                <a:gd name="T51" fmla="*/ 282 h 532"/>
                <a:gd name="T52" fmla="*/ 119 w 493"/>
                <a:gd name="T53" fmla="*/ 532 h 532"/>
                <a:gd name="T54" fmla="*/ 0 w 493"/>
                <a:gd name="T55" fmla="*/ 532 h 532"/>
                <a:gd name="T56" fmla="*/ 22 w 493"/>
                <a:gd name="T57" fmla="*/ 170 h 532"/>
                <a:gd name="T58" fmla="*/ 22 w 493"/>
                <a:gd name="T59" fmla="*/ 170 h 532"/>
                <a:gd name="T60" fmla="*/ 24 w 493"/>
                <a:gd name="T61" fmla="*/ 156 h 532"/>
                <a:gd name="T62" fmla="*/ 31 w 493"/>
                <a:gd name="T63" fmla="*/ 142 h 532"/>
                <a:gd name="T64" fmla="*/ 41 w 493"/>
                <a:gd name="T65" fmla="*/ 128 h 532"/>
                <a:gd name="T66" fmla="*/ 53 w 493"/>
                <a:gd name="T67" fmla="*/ 116 h 532"/>
                <a:gd name="T68" fmla="*/ 69 w 493"/>
                <a:gd name="T69" fmla="*/ 104 h 532"/>
                <a:gd name="T70" fmla="*/ 83 w 493"/>
                <a:gd name="T71" fmla="*/ 96 h 532"/>
                <a:gd name="T72" fmla="*/ 99 w 493"/>
                <a:gd name="T73" fmla="*/ 90 h 532"/>
                <a:gd name="T74" fmla="*/ 113 w 493"/>
                <a:gd name="T75" fmla="*/ 86 h 532"/>
                <a:gd name="T76" fmla="*/ 281 w 493"/>
                <a:gd name="T77" fmla="*/ 58 h 532"/>
                <a:gd name="T78" fmla="*/ 281 w 493"/>
                <a:gd name="T79" fmla="*/ 58 h 532"/>
                <a:gd name="T80" fmla="*/ 291 w 493"/>
                <a:gd name="T81" fmla="*/ 54 h 532"/>
                <a:gd name="T82" fmla="*/ 299 w 493"/>
                <a:gd name="T83" fmla="*/ 50 h 532"/>
                <a:gd name="T84" fmla="*/ 305 w 493"/>
                <a:gd name="T85" fmla="*/ 42 h 532"/>
                <a:gd name="T86" fmla="*/ 309 w 493"/>
                <a:gd name="T87" fmla="*/ 32 h 532"/>
                <a:gd name="T88" fmla="*/ 323 w 493"/>
                <a:gd name="T89" fmla="*/ 0 h 532"/>
                <a:gd name="T90" fmla="*/ 473 w 493"/>
                <a:gd name="T91" fmla="*/ 1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3" h="532">
                  <a:moveTo>
                    <a:pt x="473" y="10"/>
                  </a:moveTo>
                  <a:lnTo>
                    <a:pt x="473" y="10"/>
                  </a:lnTo>
                  <a:lnTo>
                    <a:pt x="475" y="16"/>
                  </a:lnTo>
                  <a:lnTo>
                    <a:pt x="483" y="36"/>
                  </a:lnTo>
                  <a:lnTo>
                    <a:pt x="489" y="66"/>
                  </a:lnTo>
                  <a:lnTo>
                    <a:pt x="491" y="82"/>
                  </a:lnTo>
                  <a:lnTo>
                    <a:pt x="493" y="98"/>
                  </a:lnTo>
                  <a:lnTo>
                    <a:pt x="491" y="114"/>
                  </a:lnTo>
                  <a:lnTo>
                    <a:pt x="487" y="130"/>
                  </a:lnTo>
                  <a:lnTo>
                    <a:pt x="479" y="146"/>
                  </a:lnTo>
                  <a:lnTo>
                    <a:pt x="467" y="158"/>
                  </a:lnTo>
                  <a:lnTo>
                    <a:pt x="454" y="170"/>
                  </a:lnTo>
                  <a:lnTo>
                    <a:pt x="432" y="180"/>
                  </a:lnTo>
                  <a:lnTo>
                    <a:pt x="408" y="184"/>
                  </a:lnTo>
                  <a:lnTo>
                    <a:pt x="376" y="186"/>
                  </a:lnTo>
                  <a:lnTo>
                    <a:pt x="202" y="186"/>
                  </a:lnTo>
                  <a:lnTo>
                    <a:pt x="202" y="186"/>
                  </a:lnTo>
                  <a:lnTo>
                    <a:pt x="194" y="188"/>
                  </a:lnTo>
                  <a:lnTo>
                    <a:pt x="186" y="190"/>
                  </a:lnTo>
                  <a:lnTo>
                    <a:pt x="172" y="196"/>
                  </a:lnTo>
                  <a:lnTo>
                    <a:pt x="158" y="206"/>
                  </a:lnTo>
                  <a:lnTo>
                    <a:pt x="148" y="220"/>
                  </a:lnTo>
                  <a:lnTo>
                    <a:pt x="136" y="234"/>
                  </a:lnTo>
                  <a:lnTo>
                    <a:pt x="129" y="250"/>
                  </a:lnTo>
                  <a:lnTo>
                    <a:pt x="125" y="266"/>
                  </a:lnTo>
                  <a:lnTo>
                    <a:pt x="121" y="282"/>
                  </a:lnTo>
                  <a:lnTo>
                    <a:pt x="119" y="532"/>
                  </a:lnTo>
                  <a:lnTo>
                    <a:pt x="0" y="532"/>
                  </a:lnTo>
                  <a:lnTo>
                    <a:pt x="22" y="170"/>
                  </a:lnTo>
                  <a:lnTo>
                    <a:pt x="22" y="170"/>
                  </a:lnTo>
                  <a:lnTo>
                    <a:pt x="24" y="156"/>
                  </a:lnTo>
                  <a:lnTo>
                    <a:pt x="31" y="142"/>
                  </a:lnTo>
                  <a:lnTo>
                    <a:pt x="41" y="128"/>
                  </a:lnTo>
                  <a:lnTo>
                    <a:pt x="53" y="116"/>
                  </a:lnTo>
                  <a:lnTo>
                    <a:pt x="69" y="104"/>
                  </a:lnTo>
                  <a:lnTo>
                    <a:pt x="83" y="96"/>
                  </a:lnTo>
                  <a:lnTo>
                    <a:pt x="99" y="90"/>
                  </a:lnTo>
                  <a:lnTo>
                    <a:pt x="113" y="86"/>
                  </a:lnTo>
                  <a:lnTo>
                    <a:pt x="281" y="58"/>
                  </a:lnTo>
                  <a:lnTo>
                    <a:pt x="281" y="58"/>
                  </a:lnTo>
                  <a:lnTo>
                    <a:pt x="291" y="54"/>
                  </a:lnTo>
                  <a:lnTo>
                    <a:pt x="299" y="50"/>
                  </a:lnTo>
                  <a:lnTo>
                    <a:pt x="305" y="42"/>
                  </a:lnTo>
                  <a:lnTo>
                    <a:pt x="309" y="32"/>
                  </a:lnTo>
                  <a:lnTo>
                    <a:pt x="323" y="0"/>
                  </a:lnTo>
                  <a:lnTo>
                    <a:pt x="473" y="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1098">
              <a:extLst>
                <a:ext uri="{FF2B5EF4-FFF2-40B4-BE49-F238E27FC236}">
                  <a16:creationId xmlns:a16="http://schemas.microsoft.com/office/drawing/2014/main" id="{A7BC697A-3433-47AA-9EEB-6F0E75161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6826" y="11841163"/>
              <a:ext cx="288925" cy="155575"/>
            </a:xfrm>
            <a:custGeom>
              <a:avLst/>
              <a:gdLst>
                <a:gd name="T0" fmla="*/ 168 w 182"/>
                <a:gd name="T1" fmla="*/ 0 h 98"/>
                <a:gd name="T2" fmla="*/ 170 w 182"/>
                <a:gd name="T3" fmla="*/ 0 h 98"/>
                <a:gd name="T4" fmla="*/ 182 w 182"/>
                <a:gd name="T5" fmla="*/ 0 h 98"/>
                <a:gd name="T6" fmla="*/ 182 w 182"/>
                <a:gd name="T7" fmla="*/ 98 h 98"/>
                <a:gd name="T8" fmla="*/ 0 w 182"/>
                <a:gd name="T9" fmla="*/ 98 h 98"/>
                <a:gd name="T10" fmla="*/ 0 w 182"/>
                <a:gd name="T11" fmla="*/ 98 h 98"/>
                <a:gd name="T12" fmla="*/ 0 w 182"/>
                <a:gd name="T13" fmla="*/ 94 h 98"/>
                <a:gd name="T14" fmla="*/ 0 w 182"/>
                <a:gd name="T15" fmla="*/ 84 h 98"/>
                <a:gd name="T16" fmla="*/ 6 w 182"/>
                <a:gd name="T17" fmla="*/ 70 h 98"/>
                <a:gd name="T18" fmla="*/ 9 w 182"/>
                <a:gd name="T19" fmla="*/ 62 h 98"/>
                <a:gd name="T20" fmla="*/ 15 w 182"/>
                <a:gd name="T21" fmla="*/ 54 h 98"/>
                <a:gd name="T22" fmla="*/ 23 w 182"/>
                <a:gd name="T23" fmla="*/ 46 h 98"/>
                <a:gd name="T24" fmla="*/ 33 w 182"/>
                <a:gd name="T25" fmla="*/ 36 h 98"/>
                <a:gd name="T26" fmla="*/ 47 w 182"/>
                <a:gd name="T27" fmla="*/ 28 h 98"/>
                <a:gd name="T28" fmla="*/ 63 w 182"/>
                <a:gd name="T29" fmla="*/ 20 h 98"/>
                <a:gd name="T30" fmla="*/ 83 w 182"/>
                <a:gd name="T31" fmla="*/ 14 h 98"/>
                <a:gd name="T32" fmla="*/ 107 w 182"/>
                <a:gd name="T33" fmla="*/ 8 h 98"/>
                <a:gd name="T34" fmla="*/ 134 w 182"/>
                <a:gd name="T35" fmla="*/ 2 h 98"/>
                <a:gd name="T36" fmla="*/ 168 w 182"/>
                <a:gd name="T37" fmla="*/ 0 h 98"/>
                <a:gd name="T38" fmla="*/ 168 w 182"/>
                <a:gd name="T3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2" h="98">
                  <a:moveTo>
                    <a:pt x="168" y="0"/>
                  </a:moveTo>
                  <a:lnTo>
                    <a:pt x="170" y="0"/>
                  </a:lnTo>
                  <a:lnTo>
                    <a:pt x="182" y="0"/>
                  </a:lnTo>
                  <a:lnTo>
                    <a:pt x="182" y="9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94"/>
                  </a:lnTo>
                  <a:lnTo>
                    <a:pt x="0" y="84"/>
                  </a:lnTo>
                  <a:lnTo>
                    <a:pt x="6" y="70"/>
                  </a:lnTo>
                  <a:lnTo>
                    <a:pt x="9" y="62"/>
                  </a:lnTo>
                  <a:lnTo>
                    <a:pt x="15" y="54"/>
                  </a:lnTo>
                  <a:lnTo>
                    <a:pt x="23" y="46"/>
                  </a:lnTo>
                  <a:lnTo>
                    <a:pt x="33" y="36"/>
                  </a:lnTo>
                  <a:lnTo>
                    <a:pt x="47" y="28"/>
                  </a:lnTo>
                  <a:lnTo>
                    <a:pt x="63" y="20"/>
                  </a:lnTo>
                  <a:lnTo>
                    <a:pt x="83" y="14"/>
                  </a:lnTo>
                  <a:lnTo>
                    <a:pt x="107" y="8"/>
                  </a:lnTo>
                  <a:lnTo>
                    <a:pt x="134" y="2"/>
                  </a:lnTo>
                  <a:lnTo>
                    <a:pt x="168" y="0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C2E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1099">
              <a:extLst>
                <a:ext uri="{FF2B5EF4-FFF2-40B4-BE49-F238E27FC236}">
                  <a16:creationId xmlns:a16="http://schemas.microsoft.com/office/drawing/2014/main" id="{302E07CE-7A06-42CF-849D-B2B4F3E9B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7326" y="11047413"/>
              <a:ext cx="825500" cy="844550"/>
            </a:xfrm>
            <a:custGeom>
              <a:avLst/>
              <a:gdLst>
                <a:gd name="T0" fmla="*/ 502 w 520"/>
                <a:gd name="T1" fmla="*/ 10 h 532"/>
                <a:gd name="T2" fmla="*/ 502 w 520"/>
                <a:gd name="T3" fmla="*/ 10 h 532"/>
                <a:gd name="T4" fmla="*/ 506 w 520"/>
                <a:gd name="T5" fmla="*/ 16 h 532"/>
                <a:gd name="T6" fmla="*/ 512 w 520"/>
                <a:gd name="T7" fmla="*/ 36 h 532"/>
                <a:gd name="T8" fmla="*/ 518 w 520"/>
                <a:gd name="T9" fmla="*/ 64 h 532"/>
                <a:gd name="T10" fmla="*/ 520 w 520"/>
                <a:gd name="T11" fmla="*/ 80 h 532"/>
                <a:gd name="T12" fmla="*/ 520 w 520"/>
                <a:gd name="T13" fmla="*/ 96 h 532"/>
                <a:gd name="T14" fmla="*/ 518 w 520"/>
                <a:gd name="T15" fmla="*/ 114 h 532"/>
                <a:gd name="T16" fmla="*/ 512 w 520"/>
                <a:gd name="T17" fmla="*/ 128 h 532"/>
                <a:gd name="T18" fmla="*/ 504 w 520"/>
                <a:gd name="T19" fmla="*/ 144 h 532"/>
                <a:gd name="T20" fmla="*/ 492 w 520"/>
                <a:gd name="T21" fmla="*/ 156 h 532"/>
                <a:gd name="T22" fmla="*/ 476 w 520"/>
                <a:gd name="T23" fmla="*/ 168 h 532"/>
                <a:gd name="T24" fmla="*/ 456 w 520"/>
                <a:gd name="T25" fmla="*/ 176 h 532"/>
                <a:gd name="T26" fmla="*/ 431 w 520"/>
                <a:gd name="T27" fmla="*/ 182 h 532"/>
                <a:gd name="T28" fmla="*/ 401 w 520"/>
                <a:gd name="T29" fmla="*/ 184 h 532"/>
                <a:gd name="T30" fmla="*/ 193 w 520"/>
                <a:gd name="T31" fmla="*/ 190 h 532"/>
                <a:gd name="T32" fmla="*/ 193 w 520"/>
                <a:gd name="T33" fmla="*/ 190 h 532"/>
                <a:gd name="T34" fmla="*/ 177 w 520"/>
                <a:gd name="T35" fmla="*/ 192 h 532"/>
                <a:gd name="T36" fmla="*/ 163 w 520"/>
                <a:gd name="T37" fmla="*/ 194 h 532"/>
                <a:gd name="T38" fmla="*/ 149 w 520"/>
                <a:gd name="T39" fmla="*/ 200 h 532"/>
                <a:gd name="T40" fmla="*/ 135 w 520"/>
                <a:gd name="T41" fmla="*/ 208 h 532"/>
                <a:gd name="T42" fmla="*/ 125 w 520"/>
                <a:gd name="T43" fmla="*/ 222 h 532"/>
                <a:gd name="T44" fmla="*/ 115 w 520"/>
                <a:gd name="T45" fmla="*/ 236 h 532"/>
                <a:gd name="T46" fmla="*/ 109 w 520"/>
                <a:gd name="T47" fmla="*/ 258 h 532"/>
                <a:gd name="T48" fmla="*/ 107 w 520"/>
                <a:gd name="T49" fmla="*/ 282 h 532"/>
                <a:gd name="T50" fmla="*/ 106 w 520"/>
                <a:gd name="T51" fmla="*/ 532 h 532"/>
                <a:gd name="T52" fmla="*/ 0 w 520"/>
                <a:gd name="T53" fmla="*/ 532 h 532"/>
                <a:gd name="T54" fmla="*/ 22 w 520"/>
                <a:gd name="T55" fmla="*/ 170 h 532"/>
                <a:gd name="T56" fmla="*/ 22 w 520"/>
                <a:gd name="T57" fmla="*/ 170 h 532"/>
                <a:gd name="T58" fmla="*/ 24 w 520"/>
                <a:gd name="T59" fmla="*/ 154 h 532"/>
                <a:gd name="T60" fmla="*/ 30 w 520"/>
                <a:gd name="T61" fmla="*/ 140 h 532"/>
                <a:gd name="T62" fmla="*/ 38 w 520"/>
                <a:gd name="T63" fmla="*/ 126 h 532"/>
                <a:gd name="T64" fmla="*/ 50 w 520"/>
                <a:gd name="T65" fmla="*/ 114 h 532"/>
                <a:gd name="T66" fmla="*/ 62 w 520"/>
                <a:gd name="T67" fmla="*/ 102 h 532"/>
                <a:gd name="T68" fmla="*/ 76 w 520"/>
                <a:gd name="T69" fmla="*/ 92 h 532"/>
                <a:gd name="T70" fmla="*/ 90 w 520"/>
                <a:gd name="T71" fmla="*/ 86 h 532"/>
                <a:gd name="T72" fmla="*/ 104 w 520"/>
                <a:gd name="T73" fmla="*/ 82 h 532"/>
                <a:gd name="T74" fmla="*/ 236 w 520"/>
                <a:gd name="T75" fmla="*/ 60 h 532"/>
                <a:gd name="T76" fmla="*/ 236 w 520"/>
                <a:gd name="T77" fmla="*/ 60 h 532"/>
                <a:gd name="T78" fmla="*/ 252 w 520"/>
                <a:gd name="T79" fmla="*/ 56 h 532"/>
                <a:gd name="T80" fmla="*/ 264 w 520"/>
                <a:gd name="T81" fmla="*/ 48 h 532"/>
                <a:gd name="T82" fmla="*/ 276 w 520"/>
                <a:gd name="T83" fmla="*/ 38 h 532"/>
                <a:gd name="T84" fmla="*/ 284 w 520"/>
                <a:gd name="T85" fmla="*/ 24 h 532"/>
                <a:gd name="T86" fmla="*/ 294 w 520"/>
                <a:gd name="T87" fmla="*/ 0 h 532"/>
                <a:gd name="T88" fmla="*/ 502 w 520"/>
                <a:gd name="T89" fmla="*/ 1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20" h="532">
                  <a:moveTo>
                    <a:pt x="502" y="10"/>
                  </a:moveTo>
                  <a:lnTo>
                    <a:pt x="502" y="10"/>
                  </a:lnTo>
                  <a:lnTo>
                    <a:pt x="506" y="16"/>
                  </a:lnTo>
                  <a:lnTo>
                    <a:pt x="512" y="36"/>
                  </a:lnTo>
                  <a:lnTo>
                    <a:pt x="518" y="64"/>
                  </a:lnTo>
                  <a:lnTo>
                    <a:pt x="520" y="80"/>
                  </a:lnTo>
                  <a:lnTo>
                    <a:pt x="520" y="96"/>
                  </a:lnTo>
                  <a:lnTo>
                    <a:pt x="518" y="114"/>
                  </a:lnTo>
                  <a:lnTo>
                    <a:pt x="512" y="128"/>
                  </a:lnTo>
                  <a:lnTo>
                    <a:pt x="504" y="144"/>
                  </a:lnTo>
                  <a:lnTo>
                    <a:pt x="492" y="156"/>
                  </a:lnTo>
                  <a:lnTo>
                    <a:pt x="476" y="168"/>
                  </a:lnTo>
                  <a:lnTo>
                    <a:pt x="456" y="176"/>
                  </a:lnTo>
                  <a:lnTo>
                    <a:pt x="431" y="182"/>
                  </a:lnTo>
                  <a:lnTo>
                    <a:pt x="401" y="184"/>
                  </a:lnTo>
                  <a:lnTo>
                    <a:pt x="193" y="190"/>
                  </a:lnTo>
                  <a:lnTo>
                    <a:pt x="193" y="190"/>
                  </a:lnTo>
                  <a:lnTo>
                    <a:pt x="177" y="192"/>
                  </a:lnTo>
                  <a:lnTo>
                    <a:pt x="163" y="194"/>
                  </a:lnTo>
                  <a:lnTo>
                    <a:pt x="149" y="200"/>
                  </a:lnTo>
                  <a:lnTo>
                    <a:pt x="135" y="208"/>
                  </a:lnTo>
                  <a:lnTo>
                    <a:pt x="125" y="222"/>
                  </a:lnTo>
                  <a:lnTo>
                    <a:pt x="115" y="236"/>
                  </a:lnTo>
                  <a:lnTo>
                    <a:pt x="109" y="258"/>
                  </a:lnTo>
                  <a:lnTo>
                    <a:pt x="107" y="282"/>
                  </a:lnTo>
                  <a:lnTo>
                    <a:pt x="106" y="532"/>
                  </a:lnTo>
                  <a:lnTo>
                    <a:pt x="0" y="532"/>
                  </a:lnTo>
                  <a:lnTo>
                    <a:pt x="22" y="170"/>
                  </a:lnTo>
                  <a:lnTo>
                    <a:pt x="22" y="170"/>
                  </a:lnTo>
                  <a:lnTo>
                    <a:pt x="24" y="154"/>
                  </a:lnTo>
                  <a:lnTo>
                    <a:pt x="30" y="140"/>
                  </a:lnTo>
                  <a:lnTo>
                    <a:pt x="38" y="126"/>
                  </a:lnTo>
                  <a:lnTo>
                    <a:pt x="50" y="114"/>
                  </a:lnTo>
                  <a:lnTo>
                    <a:pt x="62" y="102"/>
                  </a:lnTo>
                  <a:lnTo>
                    <a:pt x="76" y="92"/>
                  </a:lnTo>
                  <a:lnTo>
                    <a:pt x="90" y="86"/>
                  </a:lnTo>
                  <a:lnTo>
                    <a:pt x="104" y="82"/>
                  </a:lnTo>
                  <a:lnTo>
                    <a:pt x="236" y="60"/>
                  </a:lnTo>
                  <a:lnTo>
                    <a:pt x="236" y="60"/>
                  </a:lnTo>
                  <a:lnTo>
                    <a:pt x="252" y="56"/>
                  </a:lnTo>
                  <a:lnTo>
                    <a:pt x="264" y="48"/>
                  </a:lnTo>
                  <a:lnTo>
                    <a:pt x="276" y="38"/>
                  </a:lnTo>
                  <a:lnTo>
                    <a:pt x="284" y="24"/>
                  </a:lnTo>
                  <a:lnTo>
                    <a:pt x="294" y="0"/>
                  </a:lnTo>
                  <a:lnTo>
                    <a:pt x="502" y="10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1100">
              <a:extLst>
                <a:ext uri="{FF2B5EF4-FFF2-40B4-BE49-F238E27FC236}">
                  <a16:creationId xmlns:a16="http://schemas.microsoft.com/office/drawing/2014/main" id="{26A29D91-AF52-45B6-883D-B1CB68BAC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7326" y="11047413"/>
              <a:ext cx="825500" cy="844550"/>
            </a:xfrm>
            <a:custGeom>
              <a:avLst/>
              <a:gdLst>
                <a:gd name="T0" fmla="*/ 502 w 520"/>
                <a:gd name="T1" fmla="*/ 10 h 532"/>
                <a:gd name="T2" fmla="*/ 502 w 520"/>
                <a:gd name="T3" fmla="*/ 10 h 532"/>
                <a:gd name="T4" fmla="*/ 506 w 520"/>
                <a:gd name="T5" fmla="*/ 16 h 532"/>
                <a:gd name="T6" fmla="*/ 512 w 520"/>
                <a:gd name="T7" fmla="*/ 36 h 532"/>
                <a:gd name="T8" fmla="*/ 518 w 520"/>
                <a:gd name="T9" fmla="*/ 64 h 532"/>
                <a:gd name="T10" fmla="*/ 520 w 520"/>
                <a:gd name="T11" fmla="*/ 80 h 532"/>
                <a:gd name="T12" fmla="*/ 520 w 520"/>
                <a:gd name="T13" fmla="*/ 96 h 532"/>
                <a:gd name="T14" fmla="*/ 518 w 520"/>
                <a:gd name="T15" fmla="*/ 114 h 532"/>
                <a:gd name="T16" fmla="*/ 512 w 520"/>
                <a:gd name="T17" fmla="*/ 128 h 532"/>
                <a:gd name="T18" fmla="*/ 504 w 520"/>
                <a:gd name="T19" fmla="*/ 144 h 532"/>
                <a:gd name="T20" fmla="*/ 492 w 520"/>
                <a:gd name="T21" fmla="*/ 156 h 532"/>
                <a:gd name="T22" fmla="*/ 476 w 520"/>
                <a:gd name="T23" fmla="*/ 168 h 532"/>
                <a:gd name="T24" fmla="*/ 456 w 520"/>
                <a:gd name="T25" fmla="*/ 176 h 532"/>
                <a:gd name="T26" fmla="*/ 431 w 520"/>
                <a:gd name="T27" fmla="*/ 182 h 532"/>
                <a:gd name="T28" fmla="*/ 401 w 520"/>
                <a:gd name="T29" fmla="*/ 184 h 532"/>
                <a:gd name="T30" fmla="*/ 193 w 520"/>
                <a:gd name="T31" fmla="*/ 190 h 532"/>
                <a:gd name="T32" fmla="*/ 193 w 520"/>
                <a:gd name="T33" fmla="*/ 190 h 532"/>
                <a:gd name="T34" fmla="*/ 177 w 520"/>
                <a:gd name="T35" fmla="*/ 192 h 532"/>
                <a:gd name="T36" fmla="*/ 163 w 520"/>
                <a:gd name="T37" fmla="*/ 194 h 532"/>
                <a:gd name="T38" fmla="*/ 149 w 520"/>
                <a:gd name="T39" fmla="*/ 200 h 532"/>
                <a:gd name="T40" fmla="*/ 135 w 520"/>
                <a:gd name="T41" fmla="*/ 208 h 532"/>
                <a:gd name="T42" fmla="*/ 125 w 520"/>
                <a:gd name="T43" fmla="*/ 222 h 532"/>
                <a:gd name="T44" fmla="*/ 115 w 520"/>
                <a:gd name="T45" fmla="*/ 236 h 532"/>
                <a:gd name="T46" fmla="*/ 109 w 520"/>
                <a:gd name="T47" fmla="*/ 258 h 532"/>
                <a:gd name="T48" fmla="*/ 107 w 520"/>
                <a:gd name="T49" fmla="*/ 282 h 532"/>
                <a:gd name="T50" fmla="*/ 106 w 520"/>
                <a:gd name="T51" fmla="*/ 532 h 532"/>
                <a:gd name="T52" fmla="*/ 0 w 520"/>
                <a:gd name="T53" fmla="*/ 532 h 532"/>
                <a:gd name="T54" fmla="*/ 22 w 520"/>
                <a:gd name="T55" fmla="*/ 170 h 532"/>
                <a:gd name="T56" fmla="*/ 22 w 520"/>
                <a:gd name="T57" fmla="*/ 170 h 532"/>
                <a:gd name="T58" fmla="*/ 24 w 520"/>
                <a:gd name="T59" fmla="*/ 154 h 532"/>
                <a:gd name="T60" fmla="*/ 30 w 520"/>
                <a:gd name="T61" fmla="*/ 140 h 532"/>
                <a:gd name="T62" fmla="*/ 38 w 520"/>
                <a:gd name="T63" fmla="*/ 126 h 532"/>
                <a:gd name="T64" fmla="*/ 50 w 520"/>
                <a:gd name="T65" fmla="*/ 114 h 532"/>
                <a:gd name="T66" fmla="*/ 62 w 520"/>
                <a:gd name="T67" fmla="*/ 102 h 532"/>
                <a:gd name="T68" fmla="*/ 76 w 520"/>
                <a:gd name="T69" fmla="*/ 92 h 532"/>
                <a:gd name="T70" fmla="*/ 90 w 520"/>
                <a:gd name="T71" fmla="*/ 86 h 532"/>
                <a:gd name="T72" fmla="*/ 104 w 520"/>
                <a:gd name="T73" fmla="*/ 82 h 532"/>
                <a:gd name="T74" fmla="*/ 236 w 520"/>
                <a:gd name="T75" fmla="*/ 60 h 532"/>
                <a:gd name="T76" fmla="*/ 236 w 520"/>
                <a:gd name="T77" fmla="*/ 60 h 532"/>
                <a:gd name="T78" fmla="*/ 252 w 520"/>
                <a:gd name="T79" fmla="*/ 56 h 532"/>
                <a:gd name="T80" fmla="*/ 264 w 520"/>
                <a:gd name="T81" fmla="*/ 48 h 532"/>
                <a:gd name="T82" fmla="*/ 276 w 520"/>
                <a:gd name="T83" fmla="*/ 38 h 532"/>
                <a:gd name="T84" fmla="*/ 284 w 520"/>
                <a:gd name="T85" fmla="*/ 24 h 532"/>
                <a:gd name="T86" fmla="*/ 294 w 520"/>
                <a:gd name="T87" fmla="*/ 0 h 532"/>
                <a:gd name="T88" fmla="*/ 502 w 520"/>
                <a:gd name="T89" fmla="*/ 1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20" h="532">
                  <a:moveTo>
                    <a:pt x="502" y="10"/>
                  </a:moveTo>
                  <a:lnTo>
                    <a:pt x="502" y="10"/>
                  </a:lnTo>
                  <a:lnTo>
                    <a:pt x="506" y="16"/>
                  </a:lnTo>
                  <a:lnTo>
                    <a:pt x="512" y="36"/>
                  </a:lnTo>
                  <a:lnTo>
                    <a:pt x="518" y="64"/>
                  </a:lnTo>
                  <a:lnTo>
                    <a:pt x="520" y="80"/>
                  </a:lnTo>
                  <a:lnTo>
                    <a:pt x="520" y="96"/>
                  </a:lnTo>
                  <a:lnTo>
                    <a:pt x="518" y="114"/>
                  </a:lnTo>
                  <a:lnTo>
                    <a:pt x="512" y="128"/>
                  </a:lnTo>
                  <a:lnTo>
                    <a:pt x="504" y="144"/>
                  </a:lnTo>
                  <a:lnTo>
                    <a:pt x="492" y="156"/>
                  </a:lnTo>
                  <a:lnTo>
                    <a:pt x="476" y="168"/>
                  </a:lnTo>
                  <a:lnTo>
                    <a:pt x="456" y="176"/>
                  </a:lnTo>
                  <a:lnTo>
                    <a:pt x="431" y="182"/>
                  </a:lnTo>
                  <a:lnTo>
                    <a:pt x="401" y="184"/>
                  </a:lnTo>
                  <a:lnTo>
                    <a:pt x="193" y="190"/>
                  </a:lnTo>
                  <a:lnTo>
                    <a:pt x="193" y="190"/>
                  </a:lnTo>
                  <a:lnTo>
                    <a:pt x="177" y="192"/>
                  </a:lnTo>
                  <a:lnTo>
                    <a:pt x="163" y="194"/>
                  </a:lnTo>
                  <a:lnTo>
                    <a:pt x="149" y="200"/>
                  </a:lnTo>
                  <a:lnTo>
                    <a:pt x="135" y="208"/>
                  </a:lnTo>
                  <a:lnTo>
                    <a:pt x="125" y="222"/>
                  </a:lnTo>
                  <a:lnTo>
                    <a:pt x="115" y="236"/>
                  </a:lnTo>
                  <a:lnTo>
                    <a:pt x="109" y="258"/>
                  </a:lnTo>
                  <a:lnTo>
                    <a:pt x="107" y="282"/>
                  </a:lnTo>
                  <a:lnTo>
                    <a:pt x="106" y="532"/>
                  </a:lnTo>
                  <a:lnTo>
                    <a:pt x="0" y="532"/>
                  </a:lnTo>
                  <a:lnTo>
                    <a:pt x="22" y="170"/>
                  </a:lnTo>
                  <a:lnTo>
                    <a:pt x="22" y="170"/>
                  </a:lnTo>
                  <a:lnTo>
                    <a:pt x="24" y="154"/>
                  </a:lnTo>
                  <a:lnTo>
                    <a:pt x="30" y="140"/>
                  </a:lnTo>
                  <a:lnTo>
                    <a:pt x="38" y="126"/>
                  </a:lnTo>
                  <a:lnTo>
                    <a:pt x="50" y="114"/>
                  </a:lnTo>
                  <a:lnTo>
                    <a:pt x="62" y="102"/>
                  </a:lnTo>
                  <a:lnTo>
                    <a:pt x="76" y="92"/>
                  </a:lnTo>
                  <a:lnTo>
                    <a:pt x="90" y="86"/>
                  </a:lnTo>
                  <a:lnTo>
                    <a:pt x="104" y="82"/>
                  </a:lnTo>
                  <a:lnTo>
                    <a:pt x="236" y="60"/>
                  </a:lnTo>
                  <a:lnTo>
                    <a:pt x="236" y="60"/>
                  </a:lnTo>
                  <a:lnTo>
                    <a:pt x="252" y="56"/>
                  </a:lnTo>
                  <a:lnTo>
                    <a:pt x="264" y="48"/>
                  </a:lnTo>
                  <a:lnTo>
                    <a:pt x="276" y="38"/>
                  </a:lnTo>
                  <a:lnTo>
                    <a:pt x="284" y="24"/>
                  </a:lnTo>
                  <a:lnTo>
                    <a:pt x="294" y="0"/>
                  </a:lnTo>
                  <a:lnTo>
                    <a:pt x="502" y="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1101">
              <a:extLst>
                <a:ext uri="{FF2B5EF4-FFF2-40B4-BE49-F238E27FC236}">
                  <a16:creationId xmlns:a16="http://schemas.microsoft.com/office/drawing/2014/main" id="{5D7B000F-4C4E-4436-9300-3045608F6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6438" y="11380788"/>
              <a:ext cx="69850" cy="571500"/>
            </a:xfrm>
            <a:prstGeom prst="rect">
              <a:avLst/>
            </a:prstGeom>
            <a:solidFill>
              <a:srgbClr val="777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1102">
              <a:extLst>
                <a:ext uri="{FF2B5EF4-FFF2-40B4-BE49-F238E27FC236}">
                  <a16:creationId xmlns:a16="http://schemas.microsoft.com/office/drawing/2014/main" id="{9FE26413-5AEE-4B1D-9610-59C638094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2451" y="11803063"/>
              <a:ext cx="377825" cy="149225"/>
            </a:xfrm>
            <a:custGeom>
              <a:avLst/>
              <a:gdLst>
                <a:gd name="T0" fmla="*/ 16 w 238"/>
                <a:gd name="T1" fmla="*/ 0 h 94"/>
                <a:gd name="T2" fmla="*/ 119 w 238"/>
                <a:gd name="T3" fmla="*/ 0 h 94"/>
                <a:gd name="T4" fmla="*/ 119 w 238"/>
                <a:gd name="T5" fmla="*/ 0 h 94"/>
                <a:gd name="T6" fmla="*/ 224 w 238"/>
                <a:gd name="T7" fmla="*/ 0 h 94"/>
                <a:gd name="T8" fmla="*/ 224 w 238"/>
                <a:gd name="T9" fmla="*/ 0 h 94"/>
                <a:gd name="T10" fmla="*/ 228 w 238"/>
                <a:gd name="T11" fmla="*/ 2 h 94"/>
                <a:gd name="T12" fmla="*/ 234 w 238"/>
                <a:gd name="T13" fmla="*/ 4 h 94"/>
                <a:gd name="T14" fmla="*/ 236 w 238"/>
                <a:gd name="T15" fmla="*/ 8 h 94"/>
                <a:gd name="T16" fmla="*/ 238 w 238"/>
                <a:gd name="T17" fmla="*/ 14 h 94"/>
                <a:gd name="T18" fmla="*/ 238 w 238"/>
                <a:gd name="T19" fmla="*/ 78 h 94"/>
                <a:gd name="T20" fmla="*/ 238 w 238"/>
                <a:gd name="T21" fmla="*/ 78 h 94"/>
                <a:gd name="T22" fmla="*/ 236 w 238"/>
                <a:gd name="T23" fmla="*/ 84 h 94"/>
                <a:gd name="T24" fmla="*/ 234 w 238"/>
                <a:gd name="T25" fmla="*/ 88 h 94"/>
                <a:gd name="T26" fmla="*/ 228 w 238"/>
                <a:gd name="T27" fmla="*/ 92 h 94"/>
                <a:gd name="T28" fmla="*/ 224 w 238"/>
                <a:gd name="T29" fmla="*/ 94 h 94"/>
                <a:gd name="T30" fmla="*/ 203 w 238"/>
                <a:gd name="T31" fmla="*/ 94 h 94"/>
                <a:gd name="T32" fmla="*/ 203 w 238"/>
                <a:gd name="T33" fmla="*/ 56 h 94"/>
                <a:gd name="T34" fmla="*/ 203 w 238"/>
                <a:gd name="T35" fmla="*/ 56 h 94"/>
                <a:gd name="T36" fmla="*/ 201 w 238"/>
                <a:gd name="T37" fmla="*/ 48 h 94"/>
                <a:gd name="T38" fmla="*/ 199 w 238"/>
                <a:gd name="T39" fmla="*/ 44 h 94"/>
                <a:gd name="T40" fmla="*/ 193 w 238"/>
                <a:gd name="T41" fmla="*/ 40 h 94"/>
                <a:gd name="T42" fmla="*/ 187 w 238"/>
                <a:gd name="T43" fmla="*/ 38 h 94"/>
                <a:gd name="T44" fmla="*/ 119 w 238"/>
                <a:gd name="T45" fmla="*/ 38 h 94"/>
                <a:gd name="T46" fmla="*/ 119 w 238"/>
                <a:gd name="T47" fmla="*/ 38 h 94"/>
                <a:gd name="T48" fmla="*/ 52 w 238"/>
                <a:gd name="T49" fmla="*/ 38 h 94"/>
                <a:gd name="T50" fmla="*/ 52 w 238"/>
                <a:gd name="T51" fmla="*/ 38 h 94"/>
                <a:gd name="T52" fmla="*/ 46 w 238"/>
                <a:gd name="T53" fmla="*/ 40 h 94"/>
                <a:gd name="T54" fmla="*/ 40 w 238"/>
                <a:gd name="T55" fmla="*/ 44 h 94"/>
                <a:gd name="T56" fmla="*/ 38 w 238"/>
                <a:gd name="T57" fmla="*/ 48 h 94"/>
                <a:gd name="T58" fmla="*/ 36 w 238"/>
                <a:gd name="T59" fmla="*/ 56 h 94"/>
                <a:gd name="T60" fmla="*/ 36 w 238"/>
                <a:gd name="T61" fmla="*/ 94 h 94"/>
                <a:gd name="T62" fmla="*/ 16 w 238"/>
                <a:gd name="T63" fmla="*/ 94 h 94"/>
                <a:gd name="T64" fmla="*/ 16 w 238"/>
                <a:gd name="T65" fmla="*/ 94 h 94"/>
                <a:gd name="T66" fmla="*/ 10 w 238"/>
                <a:gd name="T67" fmla="*/ 92 h 94"/>
                <a:gd name="T68" fmla="*/ 4 w 238"/>
                <a:gd name="T69" fmla="*/ 88 h 94"/>
                <a:gd name="T70" fmla="*/ 2 w 238"/>
                <a:gd name="T71" fmla="*/ 84 h 94"/>
                <a:gd name="T72" fmla="*/ 0 w 238"/>
                <a:gd name="T73" fmla="*/ 78 h 94"/>
                <a:gd name="T74" fmla="*/ 0 w 238"/>
                <a:gd name="T75" fmla="*/ 14 h 94"/>
                <a:gd name="T76" fmla="*/ 0 w 238"/>
                <a:gd name="T77" fmla="*/ 14 h 94"/>
                <a:gd name="T78" fmla="*/ 2 w 238"/>
                <a:gd name="T79" fmla="*/ 8 h 94"/>
                <a:gd name="T80" fmla="*/ 4 w 238"/>
                <a:gd name="T81" fmla="*/ 4 h 94"/>
                <a:gd name="T82" fmla="*/ 10 w 238"/>
                <a:gd name="T83" fmla="*/ 2 h 94"/>
                <a:gd name="T84" fmla="*/ 16 w 238"/>
                <a:gd name="T85" fmla="*/ 0 h 94"/>
                <a:gd name="T86" fmla="*/ 16 w 238"/>
                <a:gd name="T8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8" h="94">
                  <a:moveTo>
                    <a:pt x="16" y="0"/>
                  </a:moveTo>
                  <a:lnTo>
                    <a:pt x="119" y="0"/>
                  </a:lnTo>
                  <a:lnTo>
                    <a:pt x="119" y="0"/>
                  </a:lnTo>
                  <a:lnTo>
                    <a:pt x="224" y="0"/>
                  </a:lnTo>
                  <a:lnTo>
                    <a:pt x="224" y="0"/>
                  </a:lnTo>
                  <a:lnTo>
                    <a:pt x="228" y="2"/>
                  </a:lnTo>
                  <a:lnTo>
                    <a:pt x="234" y="4"/>
                  </a:lnTo>
                  <a:lnTo>
                    <a:pt x="236" y="8"/>
                  </a:lnTo>
                  <a:lnTo>
                    <a:pt x="238" y="14"/>
                  </a:lnTo>
                  <a:lnTo>
                    <a:pt x="238" y="78"/>
                  </a:lnTo>
                  <a:lnTo>
                    <a:pt x="238" y="78"/>
                  </a:lnTo>
                  <a:lnTo>
                    <a:pt x="236" y="84"/>
                  </a:lnTo>
                  <a:lnTo>
                    <a:pt x="234" y="88"/>
                  </a:lnTo>
                  <a:lnTo>
                    <a:pt x="228" y="92"/>
                  </a:lnTo>
                  <a:lnTo>
                    <a:pt x="224" y="94"/>
                  </a:lnTo>
                  <a:lnTo>
                    <a:pt x="203" y="94"/>
                  </a:lnTo>
                  <a:lnTo>
                    <a:pt x="203" y="56"/>
                  </a:lnTo>
                  <a:lnTo>
                    <a:pt x="203" y="56"/>
                  </a:lnTo>
                  <a:lnTo>
                    <a:pt x="201" y="48"/>
                  </a:lnTo>
                  <a:lnTo>
                    <a:pt x="199" y="44"/>
                  </a:lnTo>
                  <a:lnTo>
                    <a:pt x="193" y="40"/>
                  </a:lnTo>
                  <a:lnTo>
                    <a:pt x="187" y="38"/>
                  </a:lnTo>
                  <a:lnTo>
                    <a:pt x="119" y="38"/>
                  </a:lnTo>
                  <a:lnTo>
                    <a:pt x="119" y="38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46" y="40"/>
                  </a:lnTo>
                  <a:lnTo>
                    <a:pt x="40" y="44"/>
                  </a:lnTo>
                  <a:lnTo>
                    <a:pt x="38" y="48"/>
                  </a:lnTo>
                  <a:lnTo>
                    <a:pt x="36" y="56"/>
                  </a:lnTo>
                  <a:lnTo>
                    <a:pt x="36" y="94"/>
                  </a:lnTo>
                  <a:lnTo>
                    <a:pt x="16" y="94"/>
                  </a:lnTo>
                  <a:lnTo>
                    <a:pt x="16" y="94"/>
                  </a:lnTo>
                  <a:lnTo>
                    <a:pt x="10" y="92"/>
                  </a:lnTo>
                  <a:lnTo>
                    <a:pt x="4" y="88"/>
                  </a:lnTo>
                  <a:lnTo>
                    <a:pt x="2" y="84"/>
                  </a:lnTo>
                  <a:lnTo>
                    <a:pt x="0" y="7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4" y="4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77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1103">
              <a:extLst>
                <a:ext uri="{FF2B5EF4-FFF2-40B4-BE49-F238E27FC236}">
                  <a16:creationId xmlns:a16="http://schemas.microsoft.com/office/drawing/2014/main" id="{48AABB98-226B-4898-A466-E44E557E1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6138" y="11901488"/>
              <a:ext cx="125413" cy="127000"/>
            </a:xfrm>
            <a:custGeom>
              <a:avLst/>
              <a:gdLst>
                <a:gd name="T0" fmla="*/ 0 w 79"/>
                <a:gd name="T1" fmla="*/ 40 h 80"/>
                <a:gd name="T2" fmla="*/ 0 w 79"/>
                <a:gd name="T3" fmla="*/ 40 h 80"/>
                <a:gd name="T4" fmla="*/ 0 w 79"/>
                <a:gd name="T5" fmla="*/ 48 h 80"/>
                <a:gd name="T6" fmla="*/ 2 w 79"/>
                <a:gd name="T7" fmla="*/ 54 h 80"/>
                <a:gd name="T8" fmla="*/ 6 w 79"/>
                <a:gd name="T9" fmla="*/ 62 h 80"/>
                <a:gd name="T10" fmla="*/ 10 w 79"/>
                <a:gd name="T11" fmla="*/ 68 h 80"/>
                <a:gd name="T12" fmla="*/ 16 w 79"/>
                <a:gd name="T13" fmla="*/ 72 h 80"/>
                <a:gd name="T14" fmla="*/ 23 w 79"/>
                <a:gd name="T15" fmla="*/ 76 h 80"/>
                <a:gd name="T16" fmla="*/ 31 w 79"/>
                <a:gd name="T17" fmla="*/ 78 h 80"/>
                <a:gd name="T18" fmla="*/ 39 w 79"/>
                <a:gd name="T19" fmla="*/ 80 h 80"/>
                <a:gd name="T20" fmla="*/ 39 w 79"/>
                <a:gd name="T21" fmla="*/ 80 h 80"/>
                <a:gd name="T22" fmla="*/ 47 w 79"/>
                <a:gd name="T23" fmla="*/ 78 h 80"/>
                <a:gd name="T24" fmla="*/ 53 w 79"/>
                <a:gd name="T25" fmla="*/ 76 h 80"/>
                <a:gd name="T26" fmla="*/ 61 w 79"/>
                <a:gd name="T27" fmla="*/ 72 h 80"/>
                <a:gd name="T28" fmla="*/ 67 w 79"/>
                <a:gd name="T29" fmla="*/ 68 h 80"/>
                <a:gd name="T30" fmla="*/ 71 w 79"/>
                <a:gd name="T31" fmla="*/ 62 h 80"/>
                <a:gd name="T32" fmla="*/ 75 w 79"/>
                <a:gd name="T33" fmla="*/ 54 h 80"/>
                <a:gd name="T34" fmla="*/ 77 w 79"/>
                <a:gd name="T35" fmla="*/ 48 h 80"/>
                <a:gd name="T36" fmla="*/ 79 w 79"/>
                <a:gd name="T37" fmla="*/ 40 h 80"/>
                <a:gd name="T38" fmla="*/ 79 w 79"/>
                <a:gd name="T39" fmla="*/ 40 h 80"/>
                <a:gd name="T40" fmla="*/ 77 w 79"/>
                <a:gd name="T41" fmla="*/ 32 h 80"/>
                <a:gd name="T42" fmla="*/ 75 w 79"/>
                <a:gd name="T43" fmla="*/ 24 h 80"/>
                <a:gd name="T44" fmla="*/ 71 w 79"/>
                <a:gd name="T45" fmla="*/ 18 h 80"/>
                <a:gd name="T46" fmla="*/ 67 w 79"/>
                <a:gd name="T47" fmla="*/ 12 h 80"/>
                <a:gd name="T48" fmla="*/ 61 w 79"/>
                <a:gd name="T49" fmla="*/ 6 h 80"/>
                <a:gd name="T50" fmla="*/ 53 w 79"/>
                <a:gd name="T51" fmla="*/ 2 h 80"/>
                <a:gd name="T52" fmla="*/ 47 w 79"/>
                <a:gd name="T53" fmla="*/ 0 h 80"/>
                <a:gd name="T54" fmla="*/ 39 w 79"/>
                <a:gd name="T55" fmla="*/ 0 h 80"/>
                <a:gd name="T56" fmla="*/ 39 w 79"/>
                <a:gd name="T57" fmla="*/ 0 h 80"/>
                <a:gd name="T58" fmla="*/ 31 w 79"/>
                <a:gd name="T59" fmla="*/ 0 h 80"/>
                <a:gd name="T60" fmla="*/ 23 w 79"/>
                <a:gd name="T61" fmla="*/ 2 h 80"/>
                <a:gd name="T62" fmla="*/ 16 w 79"/>
                <a:gd name="T63" fmla="*/ 6 h 80"/>
                <a:gd name="T64" fmla="*/ 10 w 79"/>
                <a:gd name="T65" fmla="*/ 12 h 80"/>
                <a:gd name="T66" fmla="*/ 6 w 79"/>
                <a:gd name="T67" fmla="*/ 18 h 80"/>
                <a:gd name="T68" fmla="*/ 2 w 79"/>
                <a:gd name="T69" fmla="*/ 24 h 80"/>
                <a:gd name="T70" fmla="*/ 0 w 79"/>
                <a:gd name="T71" fmla="*/ 32 h 80"/>
                <a:gd name="T72" fmla="*/ 0 w 79"/>
                <a:gd name="T73" fmla="*/ 40 h 80"/>
                <a:gd name="T74" fmla="*/ 0 w 79"/>
                <a:gd name="T7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9" h="80">
                  <a:moveTo>
                    <a:pt x="0" y="40"/>
                  </a:moveTo>
                  <a:lnTo>
                    <a:pt x="0" y="40"/>
                  </a:lnTo>
                  <a:lnTo>
                    <a:pt x="0" y="48"/>
                  </a:lnTo>
                  <a:lnTo>
                    <a:pt x="2" y="54"/>
                  </a:lnTo>
                  <a:lnTo>
                    <a:pt x="6" y="62"/>
                  </a:lnTo>
                  <a:lnTo>
                    <a:pt x="10" y="68"/>
                  </a:lnTo>
                  <a:lnTo>
                    <a:pt x="16" y="72"/>
                  </a:lnTo>
                  <a:lnTo>
                    <a:pt x="23" y="76"/>
                  </a:lnTo>
                  <a:lnTo>
                    <a:pt x="31" y="78"/>
                  </a:lnTo>
                  <a:lnTo>
                    <a:pt x="39" y="80"/>
                  </a:lnTo>
                  <a:lnTo>
                    <a:pt x="39" y="80"/>
                  </a:lnTo>
                  <a:lnTo>
                    <a:pt x="47" y="78"/>
                  </a:lnTo>
                  <a:lnTo>
                    <a:pt x="53" y="76"/>
                  </a:lnTo>
                  <a:lnTo>
                    <a:pt x="61" y="72"/>
                  </a:lnTo>
                  <a:lnTo>
                    <a:pt x="67" y="68"/>
                  </a:lnTo>
                  <a:lnTo>
                    <a:pt x="71" y="62"/>
                  </a:lnTo>
                  <a:lnTo>
                    <a:pt x="75" y="54"/>
                  </a:lnTo>
                  <a:lnTo>
                    <a:pt x="77" y="48"/>
                  </a:lnTo>
                  <a:lnTo>
                    <a:pt x="79" y="40"/>
                  </a:lnTo>
                  <a:lnTo>
                    <a:pt x="79" y="40"/>
                  </a:lnTo>
                  <a:lnTo>
                    <a:pt x="77" y="32"/>
                  </a:lnTo>
                  <a:lnTo>
                    <a:pt x="75" y="24"/>
                  </a:lnTo>
                  <a:lnTo>
                    <a:pt x="71" y="18"/>
                  </a:lnTo>
                  <a:lnTo>
                    <a:pt x="67" y="12"/>
                  </a:lnTo>
                  <a:lnTo>
                    <a:pt x="61" y="6"/>
                  </a:lnTo>
                  <a:lnTo>
                    <a:pt x="53" y="2"/>
                  </a:lnTo>
                  <a:lnTo>
                    <a:pt x="47" y="0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31" y="0"/>
                  </a:lnTo>
                  <a:lnTo>
                    <a:pt x="23" y="2"/>
                  </a:lnTo>
                  <a:lnTo>
                    <a:pt x="16" y="6"/>
                  </a:lnTo>
                  <a:lnTo>
                    <a:pt x="10" y="12"/>
                  </a:lnTo>
                  <a:lnTo>
                    <a:pt x="6" y="18"/>
                  </a:lnTo>
                  <a:lnTo>
                    <a:pt x="2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515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1104">
              <a:extLst>
                <a:ext uri="{FF2B5EF4-FFF2-40B4-BE49-F238E27FC236}">
                  <a16:creationId xmlns:a16="http://schemas.microsoft.com/office/drawing/2014/main" id="{3FF9C7F0-5A32-4872-AA62-C14936CA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9451" y="11901488"/>
              <a:ext cx="125413" cy="127000"/>
            </a:xfrm>
            <a:custGeom>
              <a:avLst/>
              <a:gdLst>
                <a:gd name="T0" fmla="*/ 0 w 79"/>
                <a:gd name="T1" fmla="*/ 40 h 80"/>
                <a:gd name="T2" fmla="*/ 0 w 79"/>
                <a:gd name="T3" fmla="*/ 40 h 80"/>
                <a:gd name="T4" fmla="*/ 2 w 79"/>
                <a:gd name="T5" fmla="*/ 48 h 80"/>
                <a:gd name="T6" fmla="*/ 4 w 79"/>
                <a:gd name="T7" fmla="*/ 54 h 80"/>
                <a:gd name="T8" fmla="*/ 8 w 79"/>
                <a:gd name="T9" fmla="*/ 62 h 80"/>
                <a:gd name="T10" fmla="*/ 12 w 79"/>
                <a:gd name="T11" fmla="*/ 68 h 80"/>
                <a:gd name="T12" fmla="*/ 17 w 79"/>
                <a:gd name="T13" fmla="*/ 72 h 80"/>
                <a:gd name="T14" fmla="*/ 25 w 79"/>
                <a:gd name="T15" fmla="*/ 76 h 80"/>
                <a:gd name="T16" fmla="*/ 31 w 79"/>
                <a:gd name="T17" fmla="*/ 78 h 80"/>
                <a:gd name="T18" fmla="*/ 39 w 79"/>
                <a:gd name="T19" fmla="*/ 80 h 80"/>
                <a:gd name="T20" fmla="*/ 39 w 79"/>
                <a:gd name="T21" fmla="*/ 80 h 80"/>
                <a:gd name="T22" fmla="*/ 47 w 79"/>
                <a:gd name="T23" fmla="*/ 78 h 80"/>
                <a:gd name="T24" fmla="*/ 55 w 79"/>
                <a:gd name="T25" fmla="*/ 76 h 80"/>
                <a:gd name="T26" fmla="*/ 61 w 79"/>
                <a:gd name="T27" fmla="*/ 72 h 80"/>
                <a:gd name="T28" fmla="*/ 67 w 79"/>
                <a:gd name="T29" fmla="*/ 68 h 80"/>
                <a:gd name="T30" fmla="*/ 73 w 79"/>
                <a:gd name="T31" fmla="*/ 62 h 80"/>
                <a:gd name="T32" fmla="*/ 77 w 79"/>
                <a:gd name="T33" fmla="*/ 54 h 80"/>
                <a:gd name="T34" fmla="*/ 79 w 79"/>
                <a:gd name="T35" fmla="*/ 48 h 80"/>
                <a:gd name="T36" fmla="*/ 79 w 79"/>
                <a:gd name="T37" fmla="*/ 40 h 80"/>
                <a:gd name="T38" fmla="*/ 79 w 79"/>
                <a:gd name="T39" fmla="*/ 40 h 80"/>
                <a:gd name="T40" fmla="*/ 79 w 79"/>
                <a:gd name="T41" fmla="*/ 32 h 80"/>
                <a:gd name="T42" fmla="*/ 77 w 79"/>
                <a:gd name="T43" fmla="*/ 24 h 80"/>
                <a:gd name="T44" fmla="*/ 73 w 79"/>
                <a:gd name="T45" fmla="*/ 18 h 80"/>
                <a:gd name="T46" fmla="*/ 67 w 79"/>
                <a:gd name="T47" fmla="*/ 12 h 80"/>
                <a:gd name="T48" fmla="*/ 61 w 79"/>
                <a:gd name="T49" fmla="*/ 6 h 80"/>
                <a:gd name="T50" fmla="*/ 55 w 79"/>
                <a:gd name="T51" fmla="*/ 2 h 80"/>
                <a:gd name="T52" fmla="*/ 47 w 79"/>
                <a:gd name="T53" fmla="*/ 0 h 80"/>
                <a:gd name="T54" fmla="*/ 39 w 79"/>
                <a:gd name="T55" fmla="*/ 0 h 80"/>
                <a:gd name="T56" fmla="*/ 39 w 79"/>
                <a:gd name="T57" fmla="*/ 0 h 80"/>
                <a:gd name="T58" fmla="*/ 31 w 79"/>
                <a:gd name="T59" fmla="*/ 0 h 80"/>
                <a:gd name="T60" fmla="*/ 25 w 79"/>
                <a:gd name="T61" fmla="*/ 2 h 80"/>
                <a:gd name="T62" fmla="*/ 17 w 79"/>
                <a:gd name="T63" fmla="*/ 6 h 80"/>
                <a:gd name="T64" fmla="*/ 12 w 79"/>
                <a:gd name="T65" fmla="*/ 12 h 80"/>
                <a:gd name="T66" fmla="*/ 8 w 79"/>
                <a:gd name="T67" fmla="*/ 18 h 80"/>
                <a:gd name="T68" fmla="*/ 4 w 79"/>
                <a:gd name="T69" fmla="*/ 24 h 80"/>
                <a:gd name="T70" fmla="*/ 2 w 79"/>
                <a:gd name="T71" fmla="*/ 32 h 80"/>
                <a:gd name="T72" fmla="*/ 0 w 79"/>
                <a:gd name="T73" fmla="*/ 40 h 80"/>
                <a:gd name="T74" fmla="*/ 0 w 79"/>
                <a:gd name="T7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9" h="80">
                  <a:moveTo>
                    <a:pt x="0" y="40"/>
                  </a:moveTo>
                  <a:lnTo>
                    <a:pt x="0" y="40"/>
                  </a:lnTo>
                  <a:lnTo>
                    <a:pt x="2" y="48"/>
                  </a:lnTo>
                  <a:lnTo>
                    <a:pt x="4" y="54"/>
                  </a:lnTo>
                  <a:lnTo>
                    <a:pt x="8" y="62"/>
                  </a:lnTo>
                  <a:lnTo>
                    <a:pt x="12" y="68"/>
                  </a:lnTo>
                  <a:lnTo>
                    <a:pt x="17" y="72"/>
                  </a:lnTo>
                  <a:lnTo>
                    <a:pt x="25" y="76"/>
                  </a:lnTo>
                  <a:lnTo>
                    <a:pt x="31" y="78"/>
                  </a:lnTo>
                  <a:lnTo>
                    <a:pt x="39" y="80"/>
                  </a:lnTo>
                  <a:lnTo>
                    <a:pt x="39" y="80"/>
                  </a:lnTo>
                  <a:lnTo>
                    <a:pt x="47" y="78"/>
                  </a:lnTo>
                  <a:lnTo>
                    <a:pt x="55" y="76"/>
                  </a:lnTo>
                  <a:lnTo>
                    <a:pt x="61" y="72"/>
                  </a:lnTo>
                  <a:lnTo>
                    <a:pt x="67" y="68"/>
                  </a:lnTo>
                  <a:lnTo>
                    <a:pt x="73" y="62"/>
                  </a:lnTo>
                  <a:lnTo>
                    <a:pt x="77" y="54"/>
                  </a:lnTo>
                  <a:lnTo>
                    <a:pt x="79" y="48"/>
                  </a:lnTo>
                  <a:lnTo>
                    <a:pt x="79" y="40"/>
                  </a:lnTo>
                  <a:lnTo>
                    <a:pt x="79" y="40"/>
                  </a:lnTo>
                  <a:lnTo>
                    <a:pt x="79" y="32"/>
                  </a:lnTo>
                  <a:lnTo>
                    <a:pt x="77" y="24"/>
                  </a:lnTo>
                  <a:lnTo>
                    <a:pt x="73" y="18"/>
                  </a:lnTo>
                  <a:lnTo>
                    <a:pt x="67" y="12"/>
                  </a:lnTo>
                  <a:lnTo>
                    <a:pt x="61" y="6"/>
                  </a:lnTo>
                  <a:lnTo>
                    <a:pt x="55" y="2"/>
                  </a:lnTo>
                  <a:lnTo>
                    <a:pt x="47" y="0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31" y="0"/>
                  </a:lnTo>
                  <a:lnTo>
                    <a:pt x="25" y="2"/>
                  </a:lnTo>
                  <a:lnTo>
                    <a:pt x="17" y="6"/>
                  </a:lnTo>
                  <a:lnTo>
                    <a:pt x="12" y="12"/>
                  </a:lnTo>
                  <a:lnTo>
                    <a:pt x="8" y="18"/>
                  </a:lnTo>
                  <a:lnTo>
                    <a:pt x="4" y="24"/>
                  </a:lnTo>
                  <a:lnTo>
                    <a:pt x="2" y="32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515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1105">
              <a:extLst>
                <a:ext uri="{FF2B5EF4-FFF2-40B4-BE49-F238E27FC236}">
                  <a16:creationId xmlns:a16="http://schemas.microsoft.com/office/drawing/2014/main" id="{8CB745BD-D297-4AEA-89EF-9051EA39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5938" y="11901488"/>
              <a:ext cx="125413" cy="127000"/>
            </a:xfrm>
            <a:custGeom>
              <a:avLst/>
              <a:gdLst>
                <a:gd name="T0" fmla="*/ 0 w 79"/>
                <a:gd name="T1" fmla="*/ 40 h 80"/>
                <a:gd name="T2" fmla="*/ 0 w 79"/>
                <a:gd name="T3" fmla="*/ 40 h 80"/>
                <a:gd name="T4" fmla="*/ 0 w 79"/>
                <a:gd name="T5" fmla="*/ 48 h 80"/>
                <a:gd name="T6" fmla="*/ 4 w 79"/>
                <a:gd name="T7" fmla="*/ 54 h 80"/>
                <a:gd name="T8" fmla="*/ 6 w 79"/>
                <a:gd name="T9" fmla="*/ 62 h 80"/>
                <a:gd name="T10" fmla="*/ 11 w 79"/>
                <a:gd name="T11" fmla="*/ 68 h 80"/>
                <a:gd name="T12" fmla="*/ 17 w 79"/>
                <a:gd name="T13" fmla="*/ 72 h 80"/>
                <a:gd name="T14" fmla="*/ 23 w 79"/>
                <a:gd name="T15" fmla="*/ 76 h 80"/>
                <a:gd name="T16" fmla="*/ 31 w 79"/>
                <a:gd name="T17" fmla="*/ 78 h 80"/>
                <a:gd name="T18" fmla="*/ 39 w 79"/>
                <a:gd name="T19" fmla="*/ 80 h 80"/>
                <a:gd name="T20" fmla="*/ 39 w 79"/>
                <a:gd name="T21" fmla="*/ 80 h 80"/>
                <a:gd name="T22" fmla="*/ 47 w 79"/>
                <a:gd name="T23" fmla="*/ 78 h 80"/>
                <a:gd name="T24" fmla="*/ 55 w 79"/>
                <a:gd name="T25" fmla="*/ 76 h 80"/>
                <a:gd name="T26" fmla="*/ 61 w 79"/>
                <a:gd name="T27" fmla="*/ 72 h 80"/>
                <a:gd name="T28" fmla="*/ 67 w 79"/>
                <a:gd name="T29" fmla="*/ 68 h 80"/>
                <a:gd name="T30" fmla="*/ 73 w 79"/>
                <a:gd name="T31" fmla="*/ 62 h 80"/>
                <a:gd name="T32" fmla="*/ 75 w 79"/>
                <a:gd name="T33" fmla="*/ 54 h 80"/>
                <a:gd name="T34" fmla="*/ 79 w 79"/>
                <a:gd name="T35" fmla="*/ 48 h 80"/>
                <a:gd name="T36" fmla="*/ 79 w 79"/>
                <a:gd name="T37" fmla="*/ 40 h 80"/>
                <a:gd name="T38" fmla="*/ 79 w 79"/>
                <a:gd name="T39" fmla="*/ 40 h 80"/>
                <a:gd name="T40" fmla="*/ 79 w 79"/>
                <a:gd name="T41" fmla="*/ 32 h 80"/>
                <a:gd name="T42" fmla="*/ 75 w 79"/>
                <a:gd name="T43" fmla="*/ 24 h 80"/>
                <a:gd name="T44" fmla="*/ 73 w 79"/>
                <a:gd name="T45" fmla="*/ 18 h 80"/>
                <a:gd name="T46" fmla="*/ 67 w 79"/>
                <a:gd name="T47" fmla="*/ 12 h 80"/>
                <a:gd name="T48" fmla="*/ 61 w 79"/>
                <a:gd name="T49" fmla="*/ 6 h 80"/>
                <a:gd name="T50" fmla="*/ 55 w 79"/>
                <a:gd name="T51" fmla="*/ 2 h 80"/>
                <a:gd name="T52" fmla="*/ 47 w 79"/>
                <a:gd name="T53" fmla="*/ 0 h 80"/>
                <a:gd name="T54" fmla="*/ 39 w 79"/>
                <a:gd name="T55" fmla="*/ 0 h 80"/>
                <a:gd name="T56" fmla="*/ 39 w 79"/>
                <a:gd name="T57" fmla="*/ 0 h 80"/>
                <a:gd name="T58" fmla="*/ 31 w 79"/>
                <a:gd name="T59" fmla="*/ 0 h 80"/>
                <a:gd name="T60" fmla="*/ 23 w 79"/>
                <a:gd name="T61" fmla="*/ 2 h 80"/>
                <a:gd name="T62" fmla="*/ 17 w 79"/>
                <a:gd name="T63" fmla="*/ 6 h 80"/>
                <a:gd name="T64" fmla="*/ 11 w 79"/>
                <a:gd name="T65" fmla="*/ 12 h 80"/>
                <a:gd name="T66" fmla="*/ 6 w 79"/>
                <a:gd name="T67" fmla="*/ 18 h 80"/>
                <a:gd name="T68" fmla="*/ 4 w 79"/>
                <a:gd name="T69" fmla="*/ 24 h 80"/>
                <a:gd name="T70" fmla="*/ 0 w 79"/>
                <a:gd name="T71" fmla="*/ 32 h 80"/>
                <a:gd name="T72" fmla="*/ 0 w 79"/>
                <a:gd name="T73" fmla="*/ 40 h 80"/>
                <a:gd name="T74" fmla="*/ 0 w 79"/>
                <a:gd name="T7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9" h="80">
                  <a:moveTo>
                    <a:pt x="0" y="40"/>
                  </a:moveTo>
                  <a:lnTo>
                    <a:pt x="0" y="40"/>
                  </a:lnTo>
                  <a:lnTo>
                    <a:pt x="0" y="48"/>
                  </a:lnTo>
                  <a:lnTo>
                    <a:pt x="4" y="54"/>
                  </a:lnTo>
                  <a:lnTo>
                    <a:pt x="6" y="62"/>
                  </a:lnTo>
                  <a:lnTo>
                    <a:pt x="11" y="68"/>
                  </a:lnTo>
                  <a:lnTo>
                    <a:pt x="17" y="72"/>
                  </a:lnTo>
                  <a:lnTo>
                    <a:pt x="23" y="76"/>
                  </a:lnTo>
                  <a:lnTo>
                    <a:pt x="31" y="78"/>
                  </a:lnTo>
                  <a:lnTo>
                    <a:pt x="39" y="80"/>
                  </a:lnTo>
                  <a:lnTo>
                    <a:pt x="39" y="80"/>
                  </a:lnTo>
                  <a:lnTo>
                    <a:pt x="47" y="78"/>
                  </a:lnTo>
                  <a:lnTo>
                    <a:pt x="55" y="76"/>
                  </a:lnTo>
                  <a:lnTo>
                    <a:pt x="61" y="72"/>
                  </a:lnTo>
                  <a:lnTo>
                    <a:pt x="67" y="68"/>
                  </a:lnTo>
                  <a:lnTo>
                    <a:pt x="73" y="62"/>
                  </a:lnTo>
                  <a:lnTo>
                    <a:pt x="75" y="54"/>
                  </a:lnTo>
                  <a:lnTo>
                    <a:pt x="79" y="48"/>
                  </a:lnTo>
                  <a:lnTo>
                    <a:pt x="79" y="40"/>
                  </a:lnTo>
                  <a:lnTo>
                    <a:pt x="79" y="40"/>
                  </a:lnTo>
                  <a:lnTo>
                    <a:pt x="79" y="32"/>
                  </a:lnTo>
                  <a:lnTo>
                    <a:pt x="75" y="24"/>
                  </a:lnTo>
                  <a:lnTo>
                    <a:pt x="73" y="18"/>
                  </a:lnTo>
                  <a:lnTo>
                    <a:pt x="67" y="12"/>
                  </a:lnTo>
                  <a:lnTo>
                    <a:pt x="61" y="6"/>
                  </a:lnTo>
                  <a:lnTo>
                    <a:pt x="55" y="2"/>
                  </a:lnTo>
                  <a:lnTo>
                    <a:pt x="47" y="0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31" y="0"/>
                  </a:lnTo>
                  <a:lnTo>
                    <a:pt x="23" y="2"/>
                  </a:lnTo>
                  <a:lnTo>
                    <a:pt x="17" y="6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4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515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1106">
              <a:extLst>
                <a:ext uri="{FF2B5EF4-FFF2-40B4-BE49-F238E27FC236}">
                  <a16:creationId xmlns:a16="http://schemas.microsoft.com/office/drawing/2014/main" id="{AC3CEAE1-7A1C-4D47-9B5A-EF20D32C5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4726" y="11139488"/>
              <a:ext cx="176213" cy="238125"/>
            </a:xfrm>
            <a:custGeom>
              <a:avLst/>
              <a:gdLst>
                <a:gd name="T0" fmla="*/ 111 w 111"/>
                <a:gd name="T1" fmla="*/ 34 h 150"/>
                <a:gd name="T2" fmla="*/ 46 w 111"/>
                <a:gd name="T3" fmla="*/ 150 h 150"/>
                <a:gd name="T4" fmla="*/ 0 w 111"/>
                <a:gd name="T5" fmla="*/ 118 h 150"/>
                <a:gd name="T6" fmla="*/ 51 w 111"/>
                <a:gd name="T7" fmla="*/ 0 h 150"/>
                <a:gd name="T8" fmla="*/ 111 w 111"/>
                <a:gd name="T9" fmla="*/ 3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50">
                  <a:moveTo>
                    <a:pt x="111" y="34"/>
                  </a:moveTo>
                  <a:lnTo>
                    <a:pt x="46" y="150"/>
                  </a:lnTo>
                  <a:lnTo>
                    <a:pt x="0" y="118"/>
                  </a:lnTo>
                  <a:lnTo>
                    <a:pt x="51" y="0"/>
                  </a:lnTo>
                  <a:lnTo>
                    <a:pt x="111" y="34"/>
                  </a:lnTo>
                  <a:close/>
                </a:path>
              </a:pathLst>
            </a:custGeom>
            <a:solidFill>
              <a:srgbClr val="515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1107">
              <a:extLst>
                <a:ext uri="{FF2B5EF4-FFF2-40B4-BE49-F238E27FC236}">
                  <a16:creationId xmlns:a16="http://schemas.microsoft.com/office/drawing/2014/main" id="{8223AF7D-0096-45AE-BC39-B3D707C22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5763" y="11279188"/>
              <a:ext cx="692150" cy="184150"/>
            </a:xfrm>
            <a:custGeom>
              <a:avLst/>
              <a:gdLst>
                <a:gd name="T0" fmla="*/ 58 w 436"/>
                <a:gd name="T1" fmla="*/ 116 h 116"/>
                <a:gd name="T2" fmla="*/ 379 w 436"/>
                <a:gd name="T3" fmla="*/ 116 h 116"/>
                <a:gd name="T4" fmla="*/ 379 w 436"/>
                <a:gd name="T5" fmla="*/ 116 h 116"/>
                <a:gd name="T6" fmla="*/ 391 w 436"/>
                <a:gd name="T7" fmla="*/ 116 h 116"/>
                <a:gd name="T8" fmla="*/ 401 w 436"/>
                <a:gd name="T9" fmla="*/ 112 h 116"/>
                <a:gd name="T10" fmla="*/ 411 w 436"/>
                <a:gd name="T11" fmla="*/ 106 h 116"/>
                <a:gd name="T12" fmla="*/ 419 w 436"/>
                <a:gd name="T13" fmla="*/ 100 h 116"/>
                <a:gd name="T14" fmla="*/ 426 w 436"/>
                <a:gd name="T15" fmla="*/ 90 h 116"/>
                <a:gd name="T16" fmla="*/ 432 w 436"/>
                <a:gd name="T17" fmla="*/ 82 h 116"/>
                <a:gd name="T18" fmla="*/ 434 w 436"/>
                <a:gd name="T19" fmla="*/ 70 h 116"/>
                <a:gd name="T20" fmla="*/ 436 w 436"/>
                <a:gd name="T21" fmla="*/ 58 h 116"/>
                <a:gd name="T22" fmla="*/ 436 w 436"/>
                <a:gd name="T23" fmla="*/ 58 h 116"/>
                <a:gd name="T24" fmla="*/ 436 w 436"/>
                <a:gd name="T25" fmla="*/ 58 h 116"/>
                <a:gd name="T26" fmla="*/ 434 w 436"/>
                <a:gd name="T27" fmla="*/ 46 h 116"/>
                <a:gd name="T28" fmla="*/ 432 w 436"/>
                <a:gd name="T29" fmla="*/ 36 h 116"/>
                <a:gd name="T30" fmla="*/ 426 w 436"/>
                <a:gd name="T31" fmla="*/ 26 h 116"/>
                <a:gd name="T32" fmla="*/ 419 w 436"/>
                <a:gd name="T33" fmla="*/ 16 h 116"/>
                <a:gd name="T34" fmla="*/ 411 w 436"/>
                <a:gd name="T35" fmla="*/ 10 h 116"/>
                <a:gd name="T36" fmla="*/ 401 w 436"/>
                <a:gd name="T37" fmla="*/ 4 h 116"/>
                <a:gd name="T38" fmla="*/ 391 w 436"/>
                <a:gd name="T39" fmla="*/ 2 h 116"/>
                <a:gd name="T40" fmla="*/ 379 w 436"/>
                <a:gd name="T41" fmla="*/ 0 h 116"/>
                <a:gd name="T42" fmla="*/ 58 w 436"/>
                <a:gd name="T43" fmla="*/ 0 h 116"/>
                <a:gd name="T44" fmla="*/ 58 w 436"/>
                <a:gd name="T45" fmla="*/ 0 h 116"/>
                <a:gd name="T46" fmla="*/ 46 w 436"/>
                <a:gd name="T47" fmla="*/ 2 h 116"/>
                <a:gd name="T48" fmla="*/ 36 w 436"/>
                <a:gd name="T49" fmla="*/ 4 h 116"/>
                <a:gd name="T50" fmla="*/ 26 w 436"/>
                <a:gd name="T51" fmla="*/ 10 h 116"/>
                <a:gd name="T52" fmla="*/ 18 w 436"/>
                <a:gd name="T53" fmla="*/ 16 h 116"/>
                <a:gd name="T54" fmla="*/ 10 w 436"/>
                <a:gd name="T55" fmla="*/ 26 h 116"/>
                <a:gd name="T56" fmla="*/ 4 w 436"/>
                <a:gd name="T57" fmla="*/ 36 h 116"/>
                <a:gd name="T58" fmla="*/ 2 w 436"/>
                <a:gd name="T59" fmla="*/ 46 h 116"/>
                <a:gd name="T60" fmla="*/ 0 w 436"/>
                <a:gd name="T61" fmla="*/ 58 h 116"/>
                <a:gd name="T62" fmla="*/ 0 w 436"/>
                <a:gd name="T63" fmla="*/ 58 h 116"/>
                <a:gd name="T64" fmla="*/ 0 w 436"/>
                <a:gd name="T65" fmla="*/ 58 h 116"/>
                <a:gd name="T66" fmla="*/ 2 w 436"/>
                <a:gd name="T67" fmla="*/ 70 h 116"/>
                <a:gd name="T68" fmla="*/ 4 w 436"/>
                <a:gd name="T69" fmla="*/ 82 h 116"/>
                <a:gd name="T70" fmla="*/ 10 w 436"/>
                <a:gd name="T71" fmla="*/ 90 h 116"/>
                <a:gd name="T72" fmla="*/ 18 w 436"/>
                <a:gd name="T73" fmla="*/ 100 h 116"/>
                <a:gd name="T74" fmla="*/ 26 w 436"/>
                <a:gd name="T75" fmla="*/ 106 h 116"/>
                <a:gd name="T76" fmla="*/ 36 w 436"/>
                <a:gd name="T77" fmla="*/ 112 h 116"/>
                <a:gd name="T78" fmla="*/ 46 w 436"/>
                <a:gd name="T79" fmla="*/ 116 h 116"/>
                <a:gd name="T80" fmla="*/ 58 w 436"/>
                <a:gd name="T81" fmla="*/ 116 h 116"/>
                <a:gd name="T82" fmla="*/ 58 w 436"/>
                <a:gd name="T8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6" h="116">
                  <a:moveTo>
                    <a:pt x="58" y="116"/>
                  </a:moveTo>
                  <a:lnTo>
                    <a:pt x="379" y="116"/>
                  </a:lnTo>
                  <a:lnTo>
                    <a:pt x="379" y="116"/>
                  </a:lnTo>
                  <a:lnTo>
                    <a:pt x="391" y="116"/>
                  </a:lnTo>
                  <a:lnTo>
                    <a:pt x="401" y="112"/>
                  </a:lnTo>
                  <a:lnTo>
                    <a:pt x="411" y="106"/>
                  </a:lnTo>
                  <a:lnTo>
                    <a:pt x="419" y="100"/>
                  </a:lnTo>
                  <a:lnTo>
                    <a:pt x="426" y="90"/>
                  </a:lnTo>
                  <a:lnTo>
                    <a:pt x="432" y="82"/>
                  </a:lnTo>
                  <a:lnTo>
                    <a:pt x="434" y="70"/>
                  </a:lnTo>
                  <a:lnTo>
                    <a:pt x="436" y="58"/>
                  </a:lnTo>
                  <a:lnTo>
                    <a:pt x="436" y="58"/>
                  </a:lnTo>
                  <a:lnTo>
                    <a:pt x="436" y="58"/>
                  </a:lnTo>
                  <a:lnTo>
                    <a:pt x="434" y="46"/>
                  </a:lnTo>
                  <a:lnTo>
                    <a:pt x="432" y="36"/>
                  </a:lnTo>
                  <a:lnTo>
                    <a:pt x="426" y="26"/>
                  </a:lnTo>
                  <a:lnTo>
                    <a:pt x="419" y="16"/>
                  </a:lnTo>
                  <a:lnTo>
                    <a:pt x="411" y="10"/>
                  </a:lnTo>
                  <a:lnTo>
                    <a:pt x="401" y="4"/>
                  </a:lnTo>
                  <a:lnTo>
                    <a:pt x="391" y="2"/>
                  </a:lnTo>
                  <a:lnTo>
                    <a:pt x="379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46" y="2"/>
                  </a:lnTo>
                  <a:lnTo>
                    <a:pt x="36" y="4"/>
                  </a:lnTo>
                  <a:lnTo>
                    <a:pt x="26" y="10"/>
                  </a:lnTo>
                  <a:lnTo>
                    <a:pt x="18" y="16"/>
                  </a:lnTo>
                  <a:lnTo>
                    <a:pt x="10" y="26"/>
                  </a:lnTo>
                  <a:lnTo>
                    <a:pt x="4" y="36"/>
                  </a:lnTo>
                  <a:lnTo>
                    <a:pt x="2" y="4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70"/>
                  </a:lnTo>
                  <a:lnTo>
                    <a:pt x="4" y="82"/>
                  </a:lnTo>
                  <a:lnTo>
                    <a:pt x="10" y="90"/>
                  </a:lnTo>
                  <a:lnTo>
                    <a:pt x="18" y="100"/>
                  </a:lnTo>
                  <a:lnTo>
                    <a:pt x="26" y="106"/>
                  </a:lnTo>
                  <a:lnTo>
                    <a:pt x="36" y="112"/>
                  </a:lnTo>
                  <a:lnTo>
                    <a:pt x="46" y="116"/>
                  </a:lnTo>
                  <a:lnTo>
                    <a:pt x="58" y="116"/>
                  </a:lnTo>
                  <a:lnTo>
                    <a:pt x="58" y="116"/>
                  </a:lnTo>
                  <a:close/>
                </a:path>
              </a:pathLst>
            </a:custGeom>
            <a:solidFill>
              <a:srgbClr val="8C9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1108">
              <a:extLst>
                <a:ext uri="{FF2B5EF4-FFF2-40B4-BE49-F238E27FC236}">
                  <a16:creationId xmlns:a16="http://schemas.microsoft.com/office/drawing/2014/main" id="{C0636047-38FD-4B91-9FC8-746E99C8B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6001" y="10529888"/>
              <a:ext cx="257175" cy="720725"/>
            </a:xfrm>
            <a:custGeom>
              <a:avLst/>
              <a:gdLst>
                <a:gd name="T0" fmla="*/ 51 w 162"/>
                <a:gd name="T1" fmla="*/ 454 h 454"/>
                <a:gd name="T2" fmla="*/ 51 w 162"/>
                <a:gd name="T3" fmla="*/ 454 h 454"/>
                <a:gd name="T4" fmla="*/ 51 w 162"/>
                <a:gd name="T5" fmla="*/ 454 h 454"/>
                <a:gd name="T6" fmla="*/ 63 w 162"/>
                <a:gd name="T7" fmla="*/ 454 h 454"/>
                <a:gd name="T8" fmla="*/ 75 w 162"/>
                <a:gd name="T9" fmla="*/ 452 h 454"/>
                <a:gd name="T10" fmla="*/ 85 w 162"/>
                <a:gd name="T11" fmla="*/ 448 h 454"/>
                <a:gd name="T12" fmla="*/ 95 w 162"/>
                <a:gd name="T13" fmla="*/ 444 h 454"/>
                <a:gd name="T14" fmla="*/ 103 w 162"/>
                <a:gd name="T15" fmla="*/ 436 h 454"/>
                <a:gd name="T16" fmla="*/ 109 w 162"/>
                <a:gd name="T17" fmla="*/ 428 h 454"/>
                <a:gd name="T18" fmla="*/ 115 w 162"/>
                <a:gd name="T19" fmla="*/ 418 h 454"/>
                <a:gd name="T20" fmla="*/ 117 w 162"/>
                <a:gd name="T21" fmla="*/ 408 h 454"/>
                <a:gd name="T22" fmla="*/ 162 w 162"/>
                <a:gd name="T23" fmla="*/ 62 h 454"/>
                <a:gd name="T24" fmla="*/ 162 w 162"/>
                <a:gd name="T25" fmla="*/ 62 h 454"/>
                <a:gd name="T26" fmla="*/ 162 w 162"/>
                <a:gd name="T27" fmla="*/ 52 h 454"/>
                <a:gd name="T28" fmla="*/ 160 w 162"/>
                <a:gd name="T29" fmla="*/ 40 h 454"/>
                <a:gd name="T30" fmla="*/ 156 w 162"/>
                <a:gd name="T31" fmla="*/ 30 h 454"/>
                <a:gd name="T32" fmla="*/ 150 w 162"/>
                <a:gd name="T33" fmla="*/ 22 h 454"/>
                <a:gd name="T34" fmla="*/ 142 w 162"/>
                <a:gd name="T35" fmla="*/ 14 h 454"/>
                <a:gd name="T36" fmla="*/ 134 w 162"/>
                <a:gd name="T37" fmla="*/ 8 h 454"/>
                <a:gd name="T38" fmla="*/ 123 w 162"/>
                <a:gd name="T39" fmla="*/ 4 h 454"/>
                <a:gd name="T40" fmla="*/ 113 w 162"/>
                <a:gd name="T41" fmla="*/ 0 h 454"/>
                <a:gd name="T42" fmla="*/ 111 w 162"/>
                <a:gd name="T43" fmla="*/ 0 h 454"/>
                <a:gd name="T44" fmla="*/ 111 w 162"/>
                <a:gd name="T45" fmla="*/ 0 h 454"/>
                <a:gd name="T46" fmla="*/ 99 w 162"/>
                <a:gd name="T47" fmla="*/ 0 h 454"/>
                <a:gd name="T48" fmla="*/ 87 w 162"/>
                <a:gd name="T49" fmla="*/ 2 h 454"/>
                <a:gd name="T50" fmla="*/ 77 w 162"/>
                <a:gd name="T51" fmla="*/ 6 h 454"/>
                <a:gd name="T52" fmla="*/ 67 w 162"/>
                <a:gd name="T53" fmla="*/ 10 h 454"/>
                <a:gd name="T54" fmla="*/ 59 w 162"/>
                <a:gd name="T55" fmla="*/ 18 h 454"/>
                <a:gd name="T56" fmla="*/ 53 w 162"/>
                <a:gd name="T57" fmla="*/ 26 h 454"/>
                <a:gd name="T58" fmla="*/ 49 w 162"/>
                <a:gd name="T59" fmla="*/ 36 h 454"/>
                <a:gd name="T60" fmla="*/ 45 w 162"/>
                <a:gd name="T61" fmla="*/ 46 h 454"/>
                <a:gd name="T62" fmla="*/ 0 w 162"/>
                <a:gd name="T63" fmla="*/ 392 h 454"/>
                <a:gd name="T64" fmla="*/ 0 w 162"/>
                <a:gd name="T65" fmla="*/ 392 h 454"/>
                <a:gd name="T66" fmla="*/ 0 w 162"/>
                <a:gd name="T67" fmla="*/ 402 h 454"/>
                <a:gd name="T68" fmla="*/ 2 w 162"/>
                <a:gd name="T69" fmla="*/ 414 h 454"/>
                <a:gd name="T70" fmla="*/ 6 w 162"/>
                <a:gd name="T71" fmla="*/ 422 h 454"/>
                <a:gd name="T72" fmla="*/ 12 w 162"/>
                <a:gd name="T73" fmla="*/ 432 h 454"/>
                <a:gd name="T74" fmla="*/ 20 w 162"/>
                <a:gd name="T75" fmla="*/ 440 h 454"/>
                <a:gd name="T76" fmla="*/ 29 w 162"/>
                <a:gd name="T77" fmla="*/ 446 h 454"/>
                <a:gd name="T78" fmla="*/ 39 w 162"/>
                <a:gd name="T79" fmla="*/ 450 h 454"/>
                <a:gd name="T80" fmla="*/ 51 w 162"/>
                <a:gd name="T81" fmla="*/ 454 h 454"/>
                <a:gd name="T82" fmla="*/ 51 w 162"/>
                <a:gd name="T83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2" h="454">
                  <a:moveTo>
                    <a:pt x="51" y="454"/>
                  </a:moveTo>
                  <a:lnTo>
                    <a:pt x="51" y="454"/>
                  </a:lnTo>
                  <a:lnTo>
                    <a:pt x="51" y="454"/>
                  </a:lnTo>
                  <a:lnTo>
                    <a:pt x="63" y="454"/>
                  </a:lnTo>
                  <a:lnTo>
                    <a:pt x="75" y="452"/>
                  </a:lnTo>
                  <a:lnTo>
                    <a:pt x="85" y="448"/>
                  </a:lnTo>
                  <a:lnTo>
                    <a:pt x="95" y="444"/>
                  </a:lnTo>
                  <a:lnTo>
                    <a:pt x="103" y="436"/>
                  </a:lnTo>
                  <a:lnTo>
                    <a:pt x="109" y="428"/>
                  </a:lnTo>
                  <a:lnTo>
                    <a:pt x="115" y="418"/>
                  </a:lnTo>
                  <a:lnTo>
                    <a:pt x="117" y="408"/>
                  </a:lnTo>
                  <a:lnTo>
                    <a:pt x="162" y="62"/>
                  </a:lnTo>
                  <a:lnTo>
                    <a:pt x="162" y="62"/>
                  </a:lnTo>
                  <a:lnTo>
                    <a:pt x="162" y="52"/>
                  </a:lnTo>
                  <a:lnTo>
                    <a:pt x="160" y="40"/>
                  </a:lnTo>
                  <a:lnTo>
                    <a:pt x="156" y="30"/>
                  </a:lnTo>
                  <a:lnTo>
                    <a:pt x="150" y="22"/>
                  </a:lnTo>
                  <a:lnTo>
                    <a:pt x="142" y="14"/>
                  </a:lnTo>
                  <a:lnTo>
                    <a:pt x="134" y="8"/>
                  </a:lnTo>
                  <a:lnTo>
                    <a:pt x="123" y="4"/>
                  </a:lnTo>
                  <a:lnTo>
                    <a:pt x="113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99" y="0"/>
                  </a:lnTo>
                  <a:lnTo>
                    <a:pt x="87" y="2"/>
                  </a:lnTo>
                  <a:lnTo>
                    <a:pt x="77" y="6"/>
                  </a:lnTo>
                  <a:lnTo>
                    <a:pt x="67" y="10"/>
                  </a:lnTo>
                  <a:lnTo>
                    <a:pt x="59" y="18"/>
                  </a:lnTo>
                  <a:lnTo>
                    <a:pt x="53" y="26"/>
                  </a:lnTo>
                  <a:lnTo>
                    <a:pt x="49" y="36"/>
                  </a:lnTo>
                  <a:lnTo>
                    <a:pt x="45" y="46"/>
                  </a:lnTo>
                  <a:lnTo>
                    <a:pt x="0" y="392"/>
                  </a:lnTo>
                  <a:lnTo>
                    <a:pt x="0" y="392"/>
                  </a:lnTo>
                  <a:lnTo>
                    <a:pt x="0" y="402"/>
                  </a:lnTo>
                  <a:lnTo>
                    <a:pt x="2" y="414"/>
                  </a:lnTo>
                  <a:lnTo>
                    <a:pt x="6" y="422"/>
                  </a:lnTo>
                  <a:lnTo>
                    <a:pt x="12" y="432"/>
                  </a:lnTo>
                  <a:lnTo>
                    <a:pt x="20" y="440"/>
                  </a:lnTo>
                  <a:lnTo>
                    <a:pt x="29" y="446"/>
                  </a:lnTo>
                  <a:lnTo>
                    <a:pt x="39" y="450"/>
                  </a:lnTo>
                  <a:lnTo>
                    <a:pt x="51" y="454"/>
                  </a:lnTo>
                  <a:lnTo>
                    <a:pt x="51" y="454"/>
                  </a:lnTo>
                  <a:close/>
                </a:path>
              </a:pathLst>
            </a:custGeom>
            <a:solidFill>
              <a:srgbClr val="8C9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109">
              <a:extLst>
                <a:ext uri="{FF2B5EF4-FFF2-40B4-BE49-F238E27FC236}">
                  <a16:creationId xmlns:a16="http://schemas.microsoft.com/office/drawing/2014/main" id="{096DD746-D01E-4C26-B26E-15615FBB7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8263" y="11841163"/>
              <a:ext cx="288925" cy="155575"/>
            </a:xfrm>
            <a:custGeom>
              <a:avLst/>
              <a:gdLst>
                <a:gd name="T0" fmla="*/ 169 w 182"/>
                <a:gd name="T1" fmla="*/ 0 h 98"/>
                <a:gd name="T2" fmla="*/ 171 w 182"/>
                <a:gd name="T3" fmla="*/ 0 h 98"/>
                <a:gd name="T4" fmla="*/ 182 w 182"/>
                <a:gd name="T5" fmla="*/ 0 h 98"/>
                <a:gd name="T6" fmla="*/ 182 w 182"/>
                <a:gd name="T7" fmla="*/ 98 h 98"/>
                <a:gd name="T8" fmla="*/ 0 w 182"/>
                <a:gd name="T9" fmla="*/ 98 h 98"/>
                <a:gd name="T10" fmla="*/ 0 w 182"/>
                <a:gd name="T11" fmla="*/ 98 h 98"/>
                <a:gd name="T12" fmla="*/ 0 w 182"/>
                <a:gd name="T13" fmla="*/ 94 h 98"/>
                <a:gd name="T14" fmla="*/ 2 w 182"/>
                <a:gd name="T15" fmla="*/ 84 h 98"/>
                <a:gd name="T16" fmla="*/ 6 w 182"/>
                <a:gd name="T17" fmla="*/ 70 h 98"/>
                <a:gd name="T18" fmla="*/ 10 w 182"/>
                <a:gd name="T19" fmla="*/ 62 h 98"/>
                <a:gd name="T20" fmla="*/ 16 w 182"/>
                <a:gd name="T21" fmla="*/ 54 h 98"/>
                <a:gd name="T22" fmla="*/ 24 w 182"/>
                <a:gd name="T23" fmla="*/ 46 h 98"/>
                <a:gd name="T24" fmla="*/ 34 w 182"/>
                <a:gd name="T25" fmla="*/ 36 h 98"/>
                <a:gd name="T26" fmla="*/ 48 w 182"/>
                <a:gd name="T27" fmla="*/ 28 h 98"/>
                <a:gd name="T28" fmla="*/ 64 w 182"/>
                <a:gd name="T29" fmla="*/ 20 h 98"/>
                <a:gd name="T30" fmla="*/ 83 w 182"/>
                <a:gd name="T31" fmla="*/ 14 h 98"/>
                <a:gd name="T32" fmla="*/ 107 w 182"/>
                <a:gd name="T33" fmla="*/ 8 h 98"/>
                <a:gd name="T34" fmla="*/ 135 w 182"/>
                <a:gd name="T35" fmla="*/ 2 h 98"/>
                <a:gd name="T36" fmla="*/ 169 w 182"/>
                <a:gd name="T37" fmla="*/ 0 h 98"/>
                <a:gd name="T38" fmla="*/ 169 w 182"/>
                <a:gd name="T3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2" h="98">
                  <a:moveTo>
                    <a:pt x="169" y="0"/>
                  </a:moveTo>
                  <a:lnTo>
                    <a:pt x="171" y="0"/>
                  </a:lnTo>
                  <a:lnTo>
                    <a:pt x="182" y="0"/>
                  </a:lnTo>
                  <a:lnTo>
                    <a:pt x="182" y="9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94"/>
                  </a:lnTo>
                  <a:lnTo>
                    <a:pt x="2" y="84"/>
                  </a:lnTo>
                  <a:lnTo>
                    <a:pt x="6" y="70"/>
                  </a:lnTo>
                  <a:lnTo>
                    <a:pt x="10" y="62"/>
                  </a:lnTo>
                  <a:lnTo>
                    <a:pt x="16" y="54"/>
                  </a:lnTo>
                  <a:lnTo>
                    <a:pt x="24" y="46"/>
                  </a:lnTo>
                  <a:lnTo>
                    <a:pt x="34" y="36"/>
                  </a:lnTo>
                  <a:lnTo>
                    <a:pt x="48" y="28"/>
                  </a:lnTo>
                  <a:lnTo>
                    <a:pt x="64" y="20"/>
                  </a:lnTo>
                  <a:lnTo>
                    <a:pt x="83" y="14"/>
                  </a:lnTo>
                  <a:lnTo>
                    <a:pt x="107" y="8"/>
                  </a:lnTo>
                  <a:lnTo>
                    <a:pt x="135" y="2"/>
                  </a:lnTo>
                  <a:lnTo>
                    <a:pt x="169" y="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1110">
              <a:extLst>
                <a:ext uri="{FF2B5EF4-FFF2-40B4-BE49-F238E27FC236}">
                  <a16:creationId xmlns:a16="http://schemas.microsoft.com/office/drawing/2014/main" id="{755B2DBD-060D-41A7-B488-CA298E3F3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2238" y="11047413"/>
              <a:ext cx="890588" cy="403225"/>
            </a:xfrm>
            <a:custGeom>
              <a:avLst/>
              <a:gdLst>
                <a:gd name="T0" fmla="*/ 543 w 561"/>
                <a:gd name="T1" fmla="*/ 10 h 254"/>
                <a:gd name="T2" fmla="*/ 335 w 561"/>
                <a:gd name="T3" fmla="*/ 0 h 254"/>
                <a:gd name="T4" fmla="*/ 335 w 561"/>
                <a:gd name="T5" fmla="*/ 2 h 254"/>
                <a:gd name="T6" fmla="*/ 305 w 561"/>
                <a:gd name="T7" fmla="*/ 0 h 254"/>
                <a:gd name="T8" fmla="*/ 291 w 561"/>
                <a:gd name="T9" fmla="*/ 32 h 254"/>
                <a:gd name="T10" fmla="*/ 291 w 561"/>
                <a:gd name="T11" fmla="*/ 32 h 254"/>
                <a:gd name="T12" fmla="*/ 287 w 561"/>
                <a:gd name="T13" fmla="*/ 42 h 254"/>
                <a:gd name="T14" fmla="*/ 281 w 561"/>
                <a:gd name="T15" fmla="*/ 50 h 254"/>
                <a:gd name="T16" fmla="*/ 275 w 561"/>
                <a:gd name="T17" fmla="*/ 54 h 254"/>
                <a:gd name="T18" fmla="*/ 265 w 561"/>
                <a:gd name="T19" fmla="*/ 58 h 254"/>
                <a:gd name="T20" fmla="*/ 97 w 561"/>
                <a:gd name="T21" fmla="*/ 86 h 254"/>
                <a:gd name="T22" fmla="*/ 97 w 561"/>
                <a:gd name="T23" fmla="*/ 86 h 254"/>
                <a:gd name="T24" fmla="*/ 81 w 561"/>
                <a:gd name="T25" fmla="*/ 90 h 254"/>
                <a:gd name="T26" fmla="*/ 67 w 561"/>
                <a:gd name="T27" fmla="*/ 96 h 254"/>
                <a:gd name="T28" fmla="*/ 51 w 561"/>
                <a:gd name="T29" fmla="*/ 104 h 254"/>
                <a:gd name="T30" fmla="*/ 38 w 561"/>
                <a:gd name="T31" fmla="*/ 116 h 254"/>
                <a:gd name="T32" fmla="*/ 24 w 561"/>
                <a:gd name="T33" fmla="*/ 128 h 254"/>
                <a:gd name="T34" fmla="*/ 14 w 561"/>
                <a:gd name="T35" fmla="*/ 142 h 254"/>
                <a:gd name="T36" fmla="*/ 8 w 561"/>
                <a:gd name="T37" fmla="*/ 156 h 254"/>
                <a:gd name="T38" fmla="*/ 4 w 561"/>
                <a:gd name="T39" fmla="*/ 170 h 254"/>
                <a:gd name="T40" fmla="*/ 0 w 561"/>
                <a:gd name="T41" fmla="*/ 254 h 254"/>
                <a:gd name="T42" fmla="*/ 57 w 561"/>
                <a:gd name="T43" fmla="*/ 254 h 254"/>
                <a:gd name="T44" fmla="*/ 141 w 561"/>
                <a:gd name="T45" fmla="*/ 254 h 254"/>
                <a:gd name="T46" fmla="*/ 194 w 561"/>
                <a:gd name="T47" fmla="*/ 254 h 254"/>
                <a:gd name="T48" fmla="*/ 194 w 561"/>
                <a:gd name="T49" fmla="*/ 254 h 254"/>
                <a:gd name="T50" fmla="*/ 196 w 561"/>
                <a:gd name="T51" fmla="*/ 230 h 254"/>
                <a:gd name="T52" fmla="*/ 200 w 561"/>
                <a:gd name="T53" fmla="*/ 220 h 254"/>
                <a:gd name="T54" fmla="*/ 202 w 561"/>
                <a:gd name="T55" fmla="*/ 210 h 254"/>
                <a:gd name="T56" fmla="*/ 208 w 561"/>
                <a:gd name="T57" fmla="*/ 202 h 254"/>
                <a:gd name="T58" fmla="*/ 214 w 561"/>
                <a:gd name="T59" fmla="*/ 196 h 254"/>
                <a:gd name="T60" fmla="*/ 222 w 561"/>
                <a:gd name="T61" fmla="*/ 192 h 254"/>
                <a:gd name="T62" fmla="*/ 234 w 561"/>
                <a:gd name="T63" fmla="*/ 190 h 254"/>
                <a:gd name="T64" fmla="*/ 359 w 561"/>
                <a:gd name="T65" fmla="*/ 186 h 254"/>
                <a:gd name="T66" fmla="*/ 388 w 561"/>
                <a:gd name="T67" fmla="*/ 186 h 254"/>
                <a:gd name="T68" fmla="*/ 388 w 561"/>
                <a:gd name="T69" fmla="*/ 186 h 254"/>
                <a:gd name="T70" fmla="*/ 416 w 561"/>
                <a:gd name="T71" fmla="*/ 186 h 254"/>
                <a:gd name="T72" fmla="*/ 442 w 561"/>
                <a:gd name="T73" fmla="*/ 184 h 254"/>
                <a:gd name="T74" fmla="*/ 442 w 561"/>
                <a:gd name="T75" fmla="*/ 184 h 254"/>
                <a:gd name="T76" fmla="*/ 472 w 561"/>
                <a:gd name="T77" fmla="*/ 182 h 254"/>
                <a:gd name="T78" fmla="*/ 497 w 561"/>
                <a:gd name="T79" fmla="*/ 176 h 254"/>
                <a:gd name="T80" fmla="*/ 517 w 561"/>
                <a:gd name="T81" fmla="*/ 168 h 254"/>
                <a:gd name="T82" fmla="*/ 533 w 561"/>
                <a:gd name="T83" fmla="*/ 156 h 254"/>
                <a:gd name="T84" fmla="*/ 545 w 561"/>
                <a:gd name="T85" fmla="*/ 144 h 254"/>
                <a:gd name="T86" fmla="*/ 553 w 561"/>
                <a:gd name="T87" fmla="*/ 128 h 254"/>
                <a:gd name="T88" fmla="*/ 559 w 561"/>
                <a:gd name="T89" fmla="*/ 114 h 254"/>
                <a:gd name="T90" fmla="*/ 561 w 561"/>
                <a:gd name="T91" fmla="*/ 96 h 254"/>
                <a:gd name="T92" fmla="*/ 561 w 561"/>
                <a:gd name="T93" fmla="*/ 80 h 254"/>
                <a:gd name="T94" fmla="*/ 559 w 561"/>
                <a:gd name="T95" fmla="*/ 64 h 254"/>
                <a:gd name="T96" fmla="*/ 553 w 561"/>
                <a:gd name="T97" fmla="*/ 36 h 254"/>
                <a:gd name="T98" fmla="*/ 547 w 561"/>
                <a:gd name="T99" fmla="*/ 16 h 254"/>
                <a:gd name="T100" fmla="*/ 543 w 561"/>
                <a:gd name="T101" fmla="*/ 1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61" h="254">
                  <a:moveTo>
                    <a:pt x="543" y="10"/>
                  </a:moveTo>
                  <a:lnTo>
                    <a:pt x="335" y="0"/>
                  </a:lnTo>
                  <a:lnTo>
                    <a:pt x="335" y="2"/>
                  </a:lnTo>
                  <a:lnTo>
                    <a:pt x="305" y="0"/>
                  </a:lnTo>
                  <a:lnTo>
                    <a:pt x="291" y="32"/>
                  </a:lnTo>
                  <a:lnTo>
                    <a:pt x="291" y="32"/>
                  </a:lnTo>
                  <a:lnTo>
                    <a:pt x="287" y="42"/>
                  </a:lnTo>
                  <a:lnTo>
                    <a:pt x="281" y="50"/>
                  </a:lnTo>
                  <a:lnTo>
                    <a:pt x="275" y="54"/>
                  </a:lnTo>
                  <a:lnTo>
                    <a:pt x="265" y="58"/>
                  </a:lnTo>
                  <a:lnTo>
                    <a:pt x="97" y="86"/>
                  </a:lnTo>
                  <a:lnTo>
                    <a:pt x="97" y="86"/>
                  </a:lnTo>
                  <a:lnTo>
                    <a:pt x="81" y="90"/>
                  </a:lnTo>
                  <a:lnTo>
                    <a:pt x="67" y="96"/>
                  </a:lnTo>
                  <a:lnTo>
                    <a:pt x="51" y="104"/>
                  </a:lnTo>
                  <a:lnTo>
                    <a:pt x="38" y="116"/>
                  </a:lnTo>
                  <a:lnTo>
                    <a:pt x="24" y="128"/>
                  </a:lnTo>
                  <a:lnTo>
                    <a:pt x="14" y="142"/>
                  </a:lnTo>
                  <a:lnTo>
                    <a:pt x="8" y="156"/>
                  </a:lnTo>
                  <a:lnTo>
                    <a:pt x="4" y="170"/>
                  </a:lnTo>
                  <a:lnTo>
                    <a:pt x="0" y="254"/>
                  </a:lnTo>
                  <a:lnTo>
                    <a:pt x="57" y="254"/>
                  </a:lnTo>
                  <a:lnTo>
                    <a:pt x="141" y="254"/>
                  </a:lnTo>
                  <a:lnTo>
                    <a:pt x="194" y="254"/>
                  </a:lnTo>
                  <a:lnTo>
                    <a:pt x="194" y="254"/>
                  </a:lnTo>
                  <a:lnTo>
                    <a:pt x="196" y="230"/>
                  </a:lnTo>
                  <a:lnTo>
                    <a:pt x="200" y="220"/>
                  </a:lnTo>
                  <a:lnTo>
                    <a:pt x="202" y="210"/>
                  </a:lnTo>
                  <a:lnTo>
                    <a:pt x="208" y="202"/>
                  </a:lnTo>
                  <a:lnTo>
                    <a:pt x="214" y="196"/>
                  </a:lnTo>
                  <a:lnTo>
                    <a:pt x="222" y="192"/>
                  </a:lnTo>
                  <a:lnTo>
                    <a:pt x="234" y="190"/>
                  </a:lnTo>
                  <a:lnTo>
                    <a:pt x="359" y="186"/>
                  </a:lnTo>
                  <a:lnTo>
                    <a:pt x="388" y="186"/>
                  </a:lnTo>
                  <a:lnTo>
                    <a:pt x="388" y="186"/>
                  </a:lnTo>
                  <a:lnTo>
                    <a:pt x="416" y="186"/>
                  </a:lnTo>
                  <a:lnTo>
                    <a:pt x="442" y="184"/>
                  </a:lnTo>
                  <a:lnTo>
                    <a:pt x="442" y="184"/>
                  </a:lnTo>
                  <a:lnTo>
                    <a:pt x="472" y="182"/>
                  </a:lnTo>
                  <a:lnTo>
                    <a:pt x="497" y="176"/>
                  </a:lnTo>
                  <a:lnTo>
                    <a:pt x="517" y="168"/>
                  </a:lnTo>
                  <a:lnTo>
                    <a:pt x="533" y="156"/>
                  </a:lnTo>
                  <a:lnTo>
                    <a:pt x="545" y="144"/>
                  </a:lnTo>
                  <a:lnTo>
                    <a:pt x="553" y="128"/>
                  </a:lnTo>
                  <a:lnTo>
                    <a:pt x="559" y="114"/>
                  </a:lnTo>
                  <a:lnTo>
                    <a:pt x="561" y="96"/>
                  </a:lnTo>
                  <a:lnTo>
                    <a:pt x="561" y="80"/>
                  </a:lnTo>
                  <a:lnTo>
                    <a:pt x="559" y="64"/>
                  </a:lnTo>
                  <a:lnTo>
                    <a:pt x="553" y="36"/>
                  </a:lnTo>
                  <a:lnTo>
                    <a:pt x="547" y="16"/>
                  </a:lnTo>
                  <a:lnTo>
                    <a:pt x="543" y="10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1111">
              <a:extLst>
                <a:ext uri="{FF2B5EF4-FFF2-40B4-BE49-F238E27FC236}">
                  <a16:creationId xmlns:a16="http://schemas.microsoft.com/office/drawing/2014/main" id="{6470A6FC-BF58-4806-9FB4-6231AC3FC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2238" y="11047413"/>
              <a:ext cx="890588" cy="403225"/>
            </a:xfrm>
            <a:custGeom>
              <a:avLst/>
              <a:gdLst>
                <a:gd name="T0" fmla="*/ 543 w 561"/>
                <a:gd name="T1" fmla="*/ 10 h 254"/>
                <a:gd name="T2" fmla="*/ 335 w 561"/>
                <a:gd name="T3" fmla="*/ 0 h 254"/>
                <a:gd name="T4" fmla="*/ 335 w 561"/>
                <a:gd name="T5" fmla="*/ 2 h 254"/>
                <a:gd name="T6" fmla="*/ 305 w 561"/>
                <a:gd name="T7" fmla="*/ 0 h 254"/>
                <a:gd name="T8" fmla="*/ 291 w 561"/>
                <a:gd name="T9" fmla="*/ 32 h 254"/>
                <a:gd name="T10" fmla="*/ 291 w 561"/>
                <a:gd name="T11" fmla="*/ 32 h 254"/>
                <a:gd name="T12" fmla="*/ 287 w 561"/>
                <a:gd name="T13" fmla="*/ 42 h 254"/>
                <a:gd name="T14" fmla="*/ 281 w 561"/>
                <a:gd name="T15" fmla="*/ 50 h 254"/>
                <a:gd name="T16" fmla="*/ 275 w 561"/>
                <a:gd name="T17" fmla="*/ 54 h 254"/>
                <a:gd name="T18" fmla="*/ 265 w 561"/>
                <a:gd name="T19" fmla="*/ 58 h 254"/>
                <a:gd name="T20" fmla="*/ 97 w 561"/>
                <a:gd name="T21" fmla="*/ 86 h 254"/>
                <a:gd name="T22" fmla="*/ 97 w 561"/>
                <a:gd name="T23" fmla="*/ 86 h 254"/>
                <a:gd name="T24" fmla="*/ 81 w 561"/>
                <a:gd name="T25" fmla="*/ 90 h 254"/>
                <a:gd name="T26" fmla="*/ 67 w 561"/>
                <a:gd name="T27" fmla="*/ 96 h 254"/>
                <a:gd name="T28" fmla="*/ 51 w 561"/>
                <a:gd name="T29" fmla="*/ 104 h 254"/>
                <a:gd name="T30" fmla="*/ 38 w 561"/>
                <a:gd name="T31" fmla="*/ 116 h 254"/>
                <a:gd name="T32" fmla="*/ 24 w 561"/>
                <a:gd name="T33" fmla="*/ 128 h 254"/>
                <a:gd name="T34" fmla="*/ 14 w 561"/>
                <a:gd name="T35" fmla="*/ 142 h 254"/>
                <a:gd name="T36" fmla="*/ 8 w 561"/>
                <a:gd name="T37" fmla="*/ 156 h 254"/>
                <a:gd name="T38" fmla="*/ 4 w 561"/>
                <a:gd name="T39" fmla="*/ 170 h 254"/>
                <a:gd name="T40" fmla="*/ 0 w 561"/>
                <a:gd name="T41" fmla="*/ 254 h 254"/>
                <a:gd name="T42" fmla="*/ 57 w 561"/>
                <a:gd name="T43" fmla="*/ 254 h 254"/>
                <a:gd name="T44" fmla="*/ 141 w 561"/>
                <a:gd name="T45" fmla="*/ 254 h 254"/>
                <a:gd name="T46" fmla="*/ 194 w 561"/>
                <a:gd name="T47" fmla="*/ 254 h 254"/>
                <a:gd name="T48" fmla="*/ 194 w 561"/>
                <a:gd name="T49" fmla="*/ 254 h 254"/>
                <a:gd name="T50" fmla="*/ 196 w 561"/>
                <a:gd name="T51" fmla="*/ 230 h 254"/>
                <a:gd name="T52" fmla="*/ 200 w 561"/>
                <a:gd name="T53" fmla="*/ 220 h 254"/>
                <a:gd name="T54" fmla="*/ 202 w 561"/>
                <a:gd name="T55" fmla="*/ 210 h 254"/>
                <a:gd name="T56" fmla="*/ 208 w 561"/>
                <a:gd name="T57" fmla="*/ 202 h 254"/>
                <a:gd name="T58" fmla="*/ 214 w 561"/>
                <a:gd name="T59" fmla="*/ 196 h 254"/>
                <a:gd name="T60" fmla="*/ 222 w 561"/>
                <a:gd name="T61" fmla="*/ 192 h 254"/>
                <a:gd name="T62" fmla="*/ 234 w 561"/>
                <a:gd name="T63" fmla="*/ 190 h 254"/>
                <a:gd name="T64" fmla="*/ 359 w 561"/>
                <a:gd name="T65" fmla="*/ 186 h 254"/>
                <a:gd name="T66" fmla="*/ 388 w 561"/>
                <a:gd name="T67" fmla="*/ 186 h 254"/>
                <a:gd name="T68" fmla="*/ 388 w 561"/>
                <a:gd name="T69" fmla="*/ 186 h 254"/>
                <a:gd name="T70" fmla="*/ 416 w 561"/>
                <a:gd name="T71" fmla="*/ 186 h 254"/>
                <a:gd name="T72" fmla="*/ 442 w 561"/>
                <a:gd name="T73" fmla="*/ 184 h 254"/>
                <a:gd name="T74" fmla="*/ 442 w 561"/>
                <a:gd name="T75" fmla="*/ 184 h 254"/>
                <a:gd name="T76" fmla="*/ 472 w 561"/>
                <a:gd name="T77" fmla="*/ 182 h 254"/>
                <a:gd name="T78" fmla="*/ 497 w 561"/>
                <a:gd name="T79" fmla="*/ 176 h 254"/>
                <a:gd name="T80" fmla="*/ 517 w 561"/>
                <a:gd name="T81" fmla="*/ 168 h 254"/>
                <a:gd name="T82" fmla="*/ 533 w 561"/>
                <a:gd name="T83" fmla="*/ 156 h 254"/>
                <a:gd name="T84" fmla="*/ 545 w 561"/>
                <a:gd name="T85" fmla="*/ 144 h 254"/>
                <a:gd name="T86" fmla="*/ 553 w 561"/>
                <a:gd name="T87" fmla="*/ 128 h 254"/>
                <a:gd name="T88" fmla="*/ 559 w 561"/>
                <a:gd name="T89" fmla="*/ 114 h 254"/>
                <a:gd name="T90" fmla="*/ 561 w 561"/>
                <a:gd name="T91" fmla="*/ 96 h 254"/>
                <a:gd name="T92" fmla="*/ 561 w 561"/>
                <a:gd name="T93" fmla="*/ 80 h 254"/>
                <a:gd name="T94" fmla="*/ 559 w 561"/>
                <a:gd name="T95" fmla="*/ 64 h 254"/>
                <a:gd name="T96" fmla="*/ 553 w 561"/>
                <a:gd name="T97" fmla="*/ 36 h 254"/>
                <a:gd name="T98" fmla="*/ 547 w 561"/>
                <a:gd name="T99" fmla="*/ 16 h 254"/>
                <a:gd name="T100" fmla="*/ 543 w 561"/>
                <a:gd name="T101" fmla="*/ 1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61" h="254">
                  <a:moveTo>
                    <a:pt x="543" y="10"/>
                  </a:moveTo>
                  <a:lnTo>
                    <a:pt x="335" y="0"/>
                  </a:lnTo>
                  <a:lnTo>
                    <a:pt x="335" y="2"/>
                  </a:lnTo>
                  <a:lnTo>
                    <a:pt x="305" y="0"/>
                  </a:lnTo>
                  <a:lnTo>
                    <a:pt x="291" y="32"/>
                  </a:lnTo>
                  <a:lnTo>
                    <a:pt x="291" y="32"/>
                  </a:lnTo>
                  <a:lnTo>
                    <a:pt x="287" y="42"/>
                  </a:lnTo>
                  <a:lnTo>
                    <a:pt x="281" y="50"/>
                  </a:lnTo>
                  <a:lnTo>
                    <a:pt x="275" y="54"/>
                  </a:lnTo>
                  <a:lnTo>
                    <a:pt x="265" y="58"/>
                  </a:lnTo>
                  <a:lnTo>
                    <a:pt x="97" y="86"/>
                  </a:lnTo>
                  <a:lnTo>
                    <a:pt x="97" y="86"/>
                  </a:lnTo>
                  <a:lnTo>
                    <a:pt x="81" y="90"/>
                  </a:lnTo>
                  <a:lnTo>
                    <a:pt x="67" y="96"/>
                  </a:lnTo>
                  <a:lnTo>
                    <a:pt x="51" y="104"/>
                  </a:lnTo>
                  <a:lnTo>
                    <a:pt x="38" y="116"/>
                  </a:lnTo>
                  <a:lnTo>
                    <a:pt x="24" y="128"/>
                  </a:lnTo>
                  <a:lnTo>
                    <a:pt x="14" y="142"/>
                  </a:lnTo>
                  <a:lnTo>
                    <a:pt x="8" y="156"/>
                  </a:lnTo>
                  <a:lnTo>
                    <a:pt x="4" y="170"/>
                  </a:lnTo>
                  <a:lnTo>
                    <a:pt x="0" y="254"/>
                  </a:lnTo>
                  <a:lnTo>
                    <a:pt x="57" y="254"/>
                  </a:lnTo>
                  <a:lnTo>
                    <a:pt x="141" y="254"/>
                  </a:lnTo>
                  <a:lnTo>
                    <a:pt x="194" y="254"/>
                  </a:lnTo>
                  <a:lnTo>
                    <a:pt x="194" y="254"/>
                  </a:lnTo>
                  <a:lnTo>
                    <a:pt x="196" y="230"/>
                  </a:lnTo>
                  <a:lnTo>
                    <a:pt x="200" y="220"/>
                  </a:lnTo>
                  <a:lnTo>
                    <a:pt x="202" y="210"/>
                  </a:lnTo>
                  <a:lnTo>
                    <a:pt x="208" y="202"/>
                  </a:lnTo>
                  <a:lnTo>
                    <a:pt x="214" y="196"/>
                  </a:lnTo>
                  <a:lnTo>
                    <a:pt x="222" y="192"/>
                  </a:lnTo>
                  <a:lnTo>
                    <a:pt x="234" y="190"/>
                  </a:lnTo>
                  <a:lnTo>
                    <a:pt x="359" y="186"/>
                  </a:lnTo>
                  <a:lnTo>
                    <a:pt x="388" y="186"/>
                  </a:lnTo>
                  <a:lnTo>
                    <a:pt x="388" y="186"/>
                  </a:lnTo>
                  <a:lnTo>
                    <a:pt x="416" y="186"/>
                  </a:lnTo>
                  <a:lnTo>
                    <a:pt x="442" y="184"/>
                  </a:lnTo>
                  <a:lnTo>
                    <a:pt x="442" y="184"/>
                  </a:lnTo>
                  <a:lnTo>
                    <a:pt x="472" y="182"/>
                  </a:lnTo>
                  <a:lnTo>
                    <a:pt x="497" y="176"/>
                  </a:lnTo>
                  <a:lnTo>
                    <a:pt x="517" y="168"/>
                  </a:lnTo>
                  <a:lnTo>
                    <a:pt x="533" y="156"/>
                  </a:lnTo>
                  <a:lnTo>
                    <a:pt x="545" y="144"/>
                  </a:lnTo>
                  <a:lnTo>
                    <a:pt x="553" y="128"/>
                  </a:lnTo>
                  <a:lnTo>
                    <a:pt x="559" y="114"/>
                  </a:lnTo>
                  <a:lnTo>
                    <a:pt x="561" y="96"/>
                  </a:lnTo>
                  <a:lnTo>
                    <a:pt x="561" y="80"/>
                  </a:lnTo>
                  <a:lnTo>
                    <a:pt x="559" y="64"/>
                  </a:lnTo>
                  <a:lnTo>
                    <a:pt x="553" y="36"/>
                  </a:lnTo>
                  <a:lnTo>
                    <a:pt x="547" y="16"/>
                  </a:lnTo>
                  <a:lnTo>
                    <a:pt x="543" y="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1112">
              <a:extLst>
                <a:ext uri="{FF2B5EF4-FFF2-40B4-BE49-F238E27FC236}">
                  <a16:creationId xmlns:a16="http://schemas.microsoft.com/office/drawing/2014/main" id="{092C357C-0063-41D5-A7A7-3665DE017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6213" y="10602913"/>
              <a:ext cx="512763" cy="320675"/>
            </a:xfrm>
            <a:custGeom>
              <a:avLst/>
              <a:gdLst>
                <a:gd name="T0" fmla="*/ 307 w 323"/>
                <a:gd name="T1" fmla="*/ 0 h 202"/>
                <a:gd name="T2" fmla="*/ 307 w 323"/>
                <a:gd name="T3" fmla="*/ 0 h 202"/>
                <a:gd name="T4" fmla="*/ 259 w 323"/>
                <a:gd name="T5" fmla="*/ 52 h 202"/>
                <a:gd name="T6" fmla="*/ 223 w 323"/>
                <a:gd name="T7" fmla="*/ 88 h 202"/>
                <a:gd name="T8" fmla="*/ 208 w 323"/>
                <a:gd name="T9" fmla="*/ 100 h 202"/>
                <a:gd name="T10" fmla="*/ 198 w 323"/>
                <a:gd name="T11" fmla="*/ 106 h 202"/>
                <a:gd name="T12" fmla="*/ 0 w 323"/>
                <a:gd name="T13" fmla="*/ 112 h 202"/>
                <a:gd name="T14" fmla="*/ 11 w 323"/>
                <a:gd name="T15" fmla="*/ 202 h 202"/>
                <a:gd name="T16" fmla="*/ 227 w 323"/>
                <a:gd name="T17" fmla="*/ 192 h 202"/>
                <a:gd name="T18" fmla="*/ 227 w 323"/>
                <a:gd name="T19" fmla="*/ 192 h 202"/>
                <a:gd name="T20" fmla="*/ 245 w 323"/>
                <a:gd name="T21" fmla="*/ 186 h 202"/>
                <a:gd name="T22" fmla="*/ 263 w 323"/>
                <a:gd name="T23" fmla="*/ 178 h 202"/>
                <a:gd name="T24" fmla="*/ 281 w 323"/>
                <a:gd name="T25" fmla="*/ 164 h 202"/>
                <a:gd name="T26" fmla="*/ 295 w 323"/>
                <a:gd name="T27" fmla="*/ 150 h 202"/>
                <a:gd name="T28" fmla="*/ 307 w 323"/>
                <a:gd name="T29" fmla="*/ 132 h 202"/>
                <a:gd name="T30" fmla="*/ 315 w 323"/>
                <a:gd name="T31" fmla="*/ 114 h 202"/>
                <a:gd name="T32" fmla="*/ 321 w 323"/>
                <a:gd name="T33" fmla="*/ 94 h 202"/>
                <a:gd name="T34" fmla="*/ 321 w 323"/>
                <a:gd name="T35" fmla="*/ 84 h 202"/>
                <a:gd name="T36" fmla="*/ 321 w 323"/>
                <a:gd name="T37" fmla="*/ 74 h 202"/>
                <a:gd name="T38" fmla="*/ 321 w 323"/>
                <a:gd name="T39" fmla="*/ 74 h 202"/>
                <a:gd name="T40" fmla="*/ 321 w 323"/>
                <a:gd name="T41" fmla="*/ 62 h 202"/>
                <a:gd name="T42" fmla="*/ 323 w 323"/>
                <a:gd name="T43" fmla="*/ 36 h 202"/>
                <a:gd name="T44" fmla="*/ 321 w 323"/>
                <a:gd name="T45" fmla="*/ 22 h 202"/>
                <a:gd name="T46" fmla="*/ 319 w 323"/>
                <a:gd name="T47" fmla="*/ 10 h 202"/>
                <a:gd name="T48" fmla="*/ 315 w 323"/>
                <a:gd name="T49" fmla="*/ 2 h 202"/>
                <a:gd name="T50" fmla="*/ 311 w 323"/>
                <a:gd name="T51" fmla="*/ 0 h 202"/>
                <a:gd name="T52" fmla="*/ 307 w 323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3" h="202">
                  <a:moveTo>
                    <a:pt x="307" y="0"/>
                  </a:moveTo>
                  <a:lnTo>
                    <a:pt x="307" y="0"/>
                  </a:lnTo>
                  <a:lnTo>
                    <a:pt x="259" y="52"/>
                  </a:lnTo>
                  <a:lnTo>
                    <a:pt x="223" y="88"/>
                  </a:lnTo>
                  <a:lnTo>
                    <a:pt x="208" y="100"/>
                  </a:lnTo>
                  <a:lnTo>
                    <a:pt x="198" y="106"/>
                  </a:lnTo>
                  <a:lnTo>
                    <a:pt x="0" y="112"/>
                  </a:lnTo>
                  <a:lnTo>
                    <a:pt x="11" y="202"/>
                  </a:lnTo>
                  <a:lnTo>
                    <a:pt x="227" y="192"/>
                  </a:lnTo>
                  <a:lnTo>
                    <a:pt x="227" y="192"/>
                  </a:lnTo>
                  <a:lnTo>
                    <a:pt x="245" y="186"/>
                  </a:lnTo>
                  <a:lnTo>
                    <a:pt x="263" y="178"/>
                  </a:lnTo>
                  <a:lnTo>
                    <a:pt x="281" y="164"/>
                  </a:lnTo>
                  <a:lnTo>
                    <a:pt x="295" y="150"/>
                  </a:lnTo>
                  <a:lnTo>
                    <a:pt x="307" y="132"/>
                  </a:lnTo>
                  <a:lnTo>
                    <a:pt x="315" y="114"/>
                  </a:lnTo>
                  <a:lnTo>
                    <a:pt x="321" y="94"/>
                  </a:lnTo>
                  <a:lnTo>
                    <a:pt x="321" y="84"/>
                  </a:lnTo>
                  <a:lnTo>
                    <a:pt x="321" y="74"/>
                  </a:lnTo>
                  <a:lnTo>
                    <a:pt x="321" y="74"/>
                  </a:lnTo>
                  <a:lnTo>
                    <a:pt x="321" y="62"/>
                  </a:lnTo>
                  <a:lnTo>
                    <a:pt x="323" y="36"/>
                  </a:lnTo>
                  <a:lnTo>
                    <a:pt x="321" y="22"/>
                  </a:lnTo>
                  <a:lnTo>
                    <a:pt x="319" y="10"/>
                  </a:lnTo>
                  <a:lnTo>
                    <a:pt x="315" y="2"/>
                  </a:lnTo>
                  <a:lnTo>
                    <a:pt x="311" y="0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DCD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1113">
              <a:extLst>
                <a:ext uri="{FF2B5EF4-FFF2-40B4-BE49-F238E27FC236}">
                  <a16:creationId xmlns:a16="http://schemas.microsoft.com/office/drawing/2014/main" id="{E65B2585-AFA5-4C43-B3C0-0F5FEBBA5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6213" y="10602913"/>
              <a:ext cx="512763" cy="320675"/>
            </a:xfrm>
            <a:custGeom>
              <a:avLst/>
              <a:gdLst>
                <a:gd name="T0" fmla="*/ 307 w 323"/>
                <a:gd name="T1" fmla="*/ 0 h 202"/>
                <a:gd name="T2" fmla="*/ 307 w 323"/>
                <a:gd name="T3" fmla="*/ 0 h 202"/>
                <a:gd name="T4" fmla="*/ 259 w 323"/>
                <a:gd name="T5" fmla="*/ 52 h 202"/>
                <a:gd name="T6" fmla="*/ 223 w 323"/>
                <a:gd name="T7" fmla="*/ 88 h 202"/>
                <a:gd name="T8" fmla="*/ 208 w 323"/>
                <a:gd name="T9" fmla="*/ 100 h 202"/>
                <a:gd name="T10" fmla="*/ 198 w 323"/>
                <a:gd name="T11" fmla="*/ 106 h 202"/>
                <a:gd name="T12" fmla="*/ 0 w 323"/>
                <a:gd name="T13" fmla="*/ 112 h 202"/>
                <a:gd name="T14" fmla="*/ 11 w 323"/>
                <a:gd name="T15" fmla="*/ 202 h 202"/>
                <a:gd name="T16" fmla="*/ 227 w 323"/>
                <a:gd name="T17" fmla="*/ 192 h 202"/>
                <a:gd name="T18" fmla="*/ 227 w 323"/>
                <a:gd name="T19" fmla="*/ 192 h 202"/>
                <a:gd name="T20" fmla="*/ 245 w 323"/>
                <a:gd name="T21" fmla="*/ 186 h 202"/>
                <a:gd name="T22" fmla="*/ 263 w 323"/>
                <a:gd name="T23" fmla="*/ 178 h 202"/>
                <a:gd name="T24" fmla="*/ 281 w 323"/>
                <a:gd name="T25" fmla="*/ 164 h 202"/>
                <a:gd name="T26" fmla="*/ 295 w 323"/>
                <a:gd name="T27" fmla="*/ 150 h 202"/>
                <a:gd name="T28" fmla="*/ 307 w 323"/>
                <a:gd name="T29" fmla="*/ 132 h 202"/>
                <a:gd name="T30" fmla="*/ 315 w 323"/>
                <a:gd name="T31" fmla="*/ 114 h 202"/>
                <a:gd name="T32" fmla="*/ 321 w 323"/>
                <a:gd name="T33" fmla="*/ 94 h 202"/>
                <a:gd name="T34" fmla="*/ 321 w 323"/>
                <a:gd name="T35" fmla="*/ 84 h 202"/>
                <a:gd name="T36" fmla="*/ 321 w 323"/>
                <a:gd name="T37" fmla="*/ 74 h 202"/>
                <a:gd name="T38" fmla="*/ 321 w 323"/>
                <a:gd name="T39" fmla="*/ 74 h 202"/>
                <a:gd name="T40" fmla="*/ 321 w 323"/>
                <a:gd name="T41" fmla="*/ 62 h 202"/>
                <a:gd name="T42" fmla="*/ 323 w 323"/>
                <a:gd name="T43" fmla="*/ 36 h 202"/>
                <a:gd name="T44" fmla="*/ 321 w 323"/>
                <a:gd name="T45" fmla="*/ 22 h 202"/>
                <a:gd name="T46" fmla="*/ 319 w 323"/>
                <a:gd name="T47" fmla="*/ 10 h 202"/>
                <a:gd name="T48" fmla="*/ 315 w 323"/>
                <a:gd name="T49" fmla="*/ 2 h 202"/>
                <a:gd name="T50" fmla="*/ 311 w 323"/>
                <a:gd name="T51" fmla="*/ 0 h 202"/>
                <a:gd name="T52" fmla="*/ 307 w 323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3" h="202">
                  <a:moveTo>
                    <a:pt x="307" y="0"/>
                  </a:moveTo>
                  <a:lnTo>
                    <a:pt x="307" y="0"/>
                  </a:lnTo>
                  <a:lnTo>
                    <a:pt x="259" y="52"/>
                  </a:lnTo>
                  <a:lnTo>
                    <a:pt x="223" y="88"/>
                  </a:lnTo>
                  <a:lnTo>
                    <a:pt x="208" y="100"/>
                  </a:lnTo>
                  <a:lnTo>
                    <a:pt x="198" y="106"/>
                  </a:lnTo>
                  <a:lnTo>
                    <a:pt x="0" y="112"/>
                  </a:lnTo>
                  <a:lnTo>
                    <a:pt x="11" y="202"/>
                  </a:lnTo>
                  <a:lnTo>
                    <a:pt x="227" y="192"/>
                  </a:lnTo>
                  <a:lnTo>
                    <a:pt x="227" y="192"/>
                  </a:lnTo>
                  <a:lnTo>
                    <a:pt x="245" y="186"/>
                  </a:lnTo>
                  <a:lnTo>
                    <a:pt x="263" y="178"/>
                  </a:lnTo>
                  <a:lnTo>
                    <a:pt x="281" y="164"/>
                  </a:lnTo>
                  <a:lnTo>
                    <a:pt x="295" y="150"/>
                  </a:lnTo>
                  <a:lnTo>
                    <a:pt x="307" y="132"/>
                  </a:lnTo>
                  <a:lnTo>
                    <a:pt x="315" y="114"/>
                  </a:lnTo>
                  <a:lnTo>
                    <a:pt x="321" y="94"/>
                  </a:lnTo>
                  <a:lnTo>
                    <a:pt x="321" y="84"/>
                  </a:lnTo>
                  <a:lnTo>
                    <a:pt x="321" y="74"/>
                  </a:lnTo>
                  <a:lnTo>
                    <a:pt x="321" y="74"/>
                  </a:lnTo>
                  <a:lnTo>
                    <a:pt x="321" y="62"/>
                  </a:lnTo>
                  <a:lnTo>
                    <a:pt x="323" y="36"/>
                  </a:lnTo>
                  <a:lnTo>
                    <a:pt x="321" y="22"/>
                  </a:lnTo>
                  <a:lnTo>
                    <a:pt x="319" y="10"/>
                  </a:lnTo>
                  <a:lnTo>
                    <a:pt x="315" y="2"/>
                  </a:lnTo>
                  <a:lnTo>
                    <a:pt x="311" y="0"/>
                  </a:lnTo>
                  <a:lnTo>
                    <a:pt x="3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1114">
              <a:extLst>
                <a:ext uri="{FF2B5EF4-FFF2-40B4-BE49-F238E27FC236}">
                  <a16:creationId xmlns:a16="http://schemas.microsoft.com/office/drawing/2014/main" id="{05DE87B9-F4ED-4C79-B4D6-4026C69B8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7313" y="10780713"/>
              <a:ext cx="106363" cy="146050"/>
            </a:xfrm>
            <a:custGeom>
              <a:avLst/>
              <a:gdLst>
                <a:gd name="T0" fmla="*/ 58 w 67"/>
                <a:gd name="T1" fmla="*/ 0 h 92"/>
                <a:gd name="T2" fmla="*/ 58 w 67"/>
                <a:gd name="T3" fmla="*/ 0 h 92"/>
                <a:gd name="T4" fmla="*/ 58 w 67"/>
                <a:gd name="T5" fmla="*/ 0 h 92"/>
                <a:gd name="T6" fmla="*/ 36 w 67"/>
                <a:gd name="T7" fmla="*/ 4 h 92"/>
                <a:gd name="T8" fmla="*/ 26 w 67"/>
                <a:gd name="T9" fmla="*/ 6 h 92"/>
                <a:gd name="T10" fmla="*/ 16 w 67"/>
                <a:gd name="T11" fmla="*/ 12 h 92"/>
                <a:gd name="T12" fmla="*/ 8 w 67"/>
                <a:gd name="T13" fmla="*/ 20 h 92"/>
                <a:gd name="T14" fmla="*/ 2 w 67"/>
                <a:gd name="T15" fmla="*/ 28 h 92"/>
                <a:gd name="T16" fmla="*/ 0 w 67"/>
                <a:gd name="T17" fmla="*/ 42 h 92"/>
                <a:gd name="T18" fmla="*/ 0 w 67"/>
                <a:gd name="T19" fmla="*/ 56 h 92"/>
                <a:gd name="T20" fmla="*/ 0 w 67"/>
                <a:gd name="T21" fmla="*/ 56 h 92"/>
                <a:gd name="T22" fmla="*/ 4 w 67"/>
                <a:gd name="T23" fmla="*/ 68 h 92"/>
                <a:gd name="T24" fmla="*/ 10 w 67"/>
                <a:gd name="T25" fmla="*/ 78 h 92"/>
                <a:gd name="T26" fmla="*/ 18 w 67"/>
                <a:gd name="T27" fmla="*/ 86 h 92"/>
                <a:gd name="T28" fmla="*/ 26 w 67"/>
                <a:gd name="T29" fmla="*/ 90 h 92"/>
                <a:gd name="T30" fmla="*/ 36 w 67"/>
                <a:gd name="T31" fmla="*/ 92 h 92"/>
                <a:gd name="T32" fmla="*/ 48 w 67"/>
                <a:gd name="T33" fmla="*/ 92 h 92"/>
                <a:gd name="T34" fmla="*/ 67 w 67"/>
                <a:gd name="T35" fmla="*/ 92 h 92"/>
                <a:gd name="T36" fmla="*/ 67 w 67"/>
                <a:gd name="T37" fmla="*/ 92 h 92"/>
                <a:gd name="T38" fmla="*/ 58 w 67"/>
                <a:gd name="T3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" h="92"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lnTo>
                    <a:pt x="36" y="4"/>
                  </a:lnTo>
                  <a:lnTo>
                    <a:pt x="26" y="6"/>
                  </a:lnTo>
                  <a:lnTo>
                    <a:pt x="16" y="12"/>
                  </a:lnTo>
                  <a:lnTo>
                    <a:pt x="8" y="20"/>
                  </a:lnTo>
                  <a:lnTo>
                    <a:pt x="2" y="28"/>
                  </a:lnTo>
                  <a:lnTo>
                    <a:pt x="0" y="42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4" y="68"/>
                  </a:lnTo>
                  <a:lnTo>
                    <a:pt x="10" y="78"/>
                  </a:lnTo>
                  <a:lnTo>
                    <a:pt x="18" y="86"/>
                  </a:lnTo>
                  <a:lnTo>
                    <a:pt x="26" y="90"/>
                  </a:lnTo>
                  <a:lnTo>
                    <a:pt x="36" y="92"/>
                  </a:lnTo>
                  <a:lnTo>
                    <a:pt x="48" y="92"/>
                  </a:lnTo>
                  <a:lnTo>
                    <a:pt x="67" y="92"/>
                  </a:lnTo>
                  <a:lnTo>
                    <a:pt x="67" y="9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CB7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1115">
              <a:extLst>
                <a:ext uri="{FF2B5EF4-FFF2-40B4-BE49-F238E27FC236}">
                  <a16:creationId xmlns:a16="http://schemas.microsoft.com/office/drawing/2014/main" id="{35B7F9D2-6349-4536-93EB-E6D2062A5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6438" y="10380663"/>
              <a:ext cx="158750" cy="225425"/>
            </a:xfrm>
            <a:custGeom>
              <a:avLst/>
              <a:gdLst>
                <a:gd name="T0" fmla="*/ 12 w 100"/>
                <a:gd name="T1" fmla="*/ 0 h 142"/>
                <a:gd name="T2" fmla="*/ 4 w 100"/>
                <a:gd name="T3" fmla="*/ 90 h 142"/>
                <a:gd name="T4" fmla="*/ 0 w 100"/>
                <a:gd name="T5" fmla="*/ 142 h 142"/>
                <a:gd name="T6" fmla="*/ 100 w 100"/>
                <a:gd name="T7" fmla="*/ 142 h 142"/>
                <a:gd name="T8" fmla="*/ 92 w 100"/>
                <a:gd name="T9" fmla="*/ 42 h 142"/>
                <a:gd name="T10" fmla="*/ 88 w 100"/>
                <a:gd name="T11" fmla="*/ 0 h 142"/>
                <a:gd name="T12" fmla="*/ 12 w 100"/>
                <a:gd name="T13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42">
                  <a:moveTo>
                    <a:pt x="12" y="0"/>
                  </a:moveTo>
                  <a:lnTo>
                    <a:pt x="4" y="90"/>
                  </a:lnTo>
                  <a:lnTo>
                    <a:pt x="0" y="142"/>
                  </a:lnTo>
                  <a:lnTo>
                    <a:pt x="100" y="142"/>
                  </a:lnTo>
                  <a:lnTo>
                    <a:pt x="92" y="42"/>
                  </a:lnTo>
                  <a:lnTo>
                    <a:pt x="8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1116">
              <a:extLst>
                <a:ext uri="{FF2B5EF4-FFF2-40B4-BE49-F238E27FC236}">
                  <a16:creationId xmlns:a16="http://schemas.microsoft.com/office/drawing/2014/main" id="{41B9E59C-AADA-4BB0-8C45-28647E8E9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6438" y="10380663"/>
              <a:ext cx="158750" cy="225425"/>
            </a:xfrm>
            <a:custGeom>
              <a:avLst/>
              <a:gdLst>
                <a:gd name="T0" fmla="*/ 12 w 100"/>
                <a:gd name="T1" fmla="*/ 0 h 142"/>
                <a:gd name="T2" fmla="*/ 4 w 100"/>
                <a:gd name="T3" fmla="*/ 90 h 142"/>
                <a:gd name="T4" fmla="*/ 0 w 100"/>
                <a:gd name="T5" fmla="*/ 142 h 142"/>
                <a:gd name="T6" fmla="*/ 100 w 100"/>
                <a:gd name="T7" fmla="*/ 142 h 142"/>
                <a:gd name="T8" fmla="*/ 92 w 100"/>
                <a:gd name="T9" fmla="*/ 42 h 142"/>
                <a:gd name="T10" fmla="*/ 88 w 100"/>
                <a:gd name="T11" fmla="*/ 0 h 142"/>
                <a:gd name="T12" fmla="*/ 12 w 100"/>
                <a:gd name="T13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42">
                  <a:moveTo>
                    <a:pt x="12" y="0"/>
                  </a:moveTo>
                  <a:lnTo>
                    <a:pt x="4" y="90"/>
                  </a:lnTo>
                  <a:lnTo>
                    <a:pt x="0" y="142"/>
                  </a:lnTo>
                  <a:lnTo>
                    <a:pt x="100" y="142"/>
                  </a:lnTo>
                  <a:lnTo>
                    <a:pt x="92" y="42"/>
                  </a:lnTo>
                  <a:lnTo>
                    <a:pt x="88" y="0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1117">
              <a:extLst>
                <a:ext uri="{FF2B5EF4-FFF2-40B4-BE49-F238E27FC236}">
                  <a16:creationId xmlns:a16="http://schemas.microsoft.com/office/drawing/2014/main" id="{23D61719-87AA-4A31-B29E-2263A9B16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2788" y="10380663"/>
              <a:ext cx="146050" cy="142875"/>
            </a:xfrm>
            <a:custGeom>
              <a:avLst/>
              <a:gdLst>
                <a:gd name="T0" fmla="*/ 84 w 92"/>
                <a:gd name="T1" fmla="*/ 0 h 90"/>
                <a:gd name="T2" fmla="*/ 92 w 92"/>
                <a:gd name="T3" fmla="*/ 84 h 90"/>
                <a:gd name="T4" fmla="*/ 92 w 92"/>
                <a:gd name="T5" fmla="*/ 84 h 90"/>
                <a:gd name="T6" fmla="*/ 82 w 92"/>
                <a:gd name="T7" fmla="*/ 86 h 90"/>
                <a:gd name="T8" fmla="*/ 68 w 92"/>
                <a:gd name="T9" fmla="*/ 88 h 90"/>
                <a:gd name="T10" fmla="*/ 38 w 92"/>
                <a:gd name="T11" fmla="*/ 90 h 90"/>
                <a:gd name="T12" fmla="*/ 0 w 92"/>
                <a:gd name="T13" fmla="*/ 90 h 90"/>
                <a:gd name="T14" fmla="*/ 8 w 92"/>
                <a:gd name="T15" fmla="*/ 0 h 90"/>
                <a:gd name="T16" fmla="*/ 84 w 92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90">
                  <a:moveTo>
                    <a:pt x="84" y="0"/>
                  </a:moveTo>
                  <a:lnTo>
                    <a:pt x="92" y="84"/>
                  </a:lnTo>
                  <a:lnTo>
                    <a:pt x="92" y="84"/>
                  </a:lnTo>
                  <a:lnTo>
                    <a:pt x="82" y="86"/>
                  </a:lnTo>
                  <a:lnTo>
                    <a:pt x="68" y="88"/>
                  </a:lnTo>
                  <a:lnTo>
                    <a:pt x="38" y="90"/>
                  </a:lnTo>
                  <a:lnTo>
                    <a:pt x="0" y="90"/>
                  </a:lnTo>
                  <a:lnTo>
                    <a:pt x="8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8A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1118">
              <a:extLst>
                <a:ext uri="{FF2B5EF4-FFF2-40B4-BE49-F238E27FC236}">
                  <a16:creationId xmlns:a16="http://schemas.microsoft.com/office/drawing/2014/main" id="{59DA5F1E-4126-41D5-B252-A6EA7D0D7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751" y="10063163"/>
              <a:ext cx="349250" cy="425450"/>
            </a:xfrm>
            <a:custGeom>
              <a:avLst/>
              <a:gdLst>
                <a:gd name="T0" fmla="*/ 220 w 220"/>
                <a:gd name="T1" fmla="*/ 136 h 268"/>
                <a:gd name="T2" fmla="*/ 220 w 220"/>
                <a:gd name="T3" fmla="*/ 136 h 268"/>
                <a:gd name="T4" fmla="*/ 218 w 220"/>
                <a:gd name="T5" fmla="*/ 162 h 268"/>
                <a:gd name="T6" fmla="*/ 212 w 220"/>
                <a:gd name="T7" fmla="*/ 186 h 268"/>
                <a:gd name="T8" fmla="*/ 201 w 220"/>
                <a:gd name="T9" fmla="*/ 210 h 268"/>
                <a:gd name="T10" fmla="*/ 187 w 220"/>
                <a:gd name="T11" fmla="*/ 228 h 268"/>
                <a:gd name="T12" fmla="*/ 171 w 220"/>
                <a:gd name="T13" fmla="*/ 244 h 268"/>
                <a:gd name="T14" fmla="*/ 153 w 220"/>
                <a:gd name="T15" fmla="*/ 256 h 268"/>
                <a:gd name="T16" fmla="*/ 141 w 220"/>
                <a:gd name="T17" fmla="*/ 262 h 268"/>
                <a:gd name="T18" fmla="*/ 131 w 220"/>
                <a:gd name="T19" fmla="*/ 264 h 268"/>
                <a:gd name="T20" fmla="*/ 119 w 220"/>
                <a:gd name="T21" fmla="*/ 266 h 268"/>
                <a:gd name="T22" fmla="*/ 109 w 220"/>
                <a:gd name="T23" fmla="*/ 268 h 268"/>
                <a:gd name="T24" fmla="*/ 109 w 220"/>
                <a:gd name="T25" fmla="*/ 268 h 268"/>
                <a:gd name="T26" fmla="*/ 98 w 220"/>
                <a:gd name="T27" fmla="*/ 266 h 268"/>
                <a:gd name="T28" fmla="*/ 88 w 220"/>
                <a:gd name="T29" fmla="*/ 264 h 268"/>
                <a:gd name="T30" fmla="*/ 76 w 220"/>
                <a:gd name="T31" fmla="*/ 262 h 268"/>
                <a:gd name="T32" fmla="*/ 66 w 220"/>
                <a:gd name="T33" fmla="*/ 256 h 268"/>
                <a:gd name="T34" fmla="*/ 58 w 220"/>
                <a:gd name="T35" fmla="*/ 252 h 268"/>
                <a:gd name="T36" fmla="*/ 48 w 220"/>
                <a:gd name="T37" fmla="*/ 244 h 268"/>
                <a:gd name="T38" fmla="*/ 34 w 220"/>
                <a:gd name="T39" fmla="*/ 228 h 268"/>
                <a:gd name="T40" fmla="*/ 22 w 220"/>
                <a:gd name="T41" fmla="*/ 210 h 268"/>
                <a:gd name="T42" fmla="*/ 12 w 220"/>
                <a:gd name="T43" fmla="*/ 186 h 268"/>
                <a:gd name="T44" fmla="*/ 4 w 220"/>
                <a:gd name="T45" fmla="*/ 162 h 268"/>
                <a:gd name="T46" fmla="*/ 2 w 220"/>
                <a:gd name="T47" fmla="*/ 136 h 268"/>
                <a:gd name="T48" fmla="*/ 2 w 220"/>
                <a:gd name="T49" fmla="*/ 136 h 268"/>
                <a:gd name="T50" fmla="*/ 0 w 220"/>
                <a:gd name="T51" fmla="*/ 80 h 268"/>
                <a:gd name="T52" fmla="*/ 0 w 220"/>
                <a:gd name="T53" fmla="*/ 36 h 268"/>
                <a:gd name="T54" fmla="*/ 0 w 220"/>
                <a:gd name="T55" fmla="*/ 36 h 268"/>
                <a:gd name="T56" fmla="*/ 0 w 220"/>
                <a:gd name="T57" fmla="*/ 26 h 268"/>
                <a:gd name="T58" fmla="*/ 2 w 220"/>
                <a:gd name="T59" fmla="*/ 20 h 268"/>
                <a:gd name="T60" fmla="*/ 4 w 220"/>
                <a:gd name="T61" fmla="*/ 14 h 268"/>
                <a:gd name="T62" fmla="*/ 8 w 220"/>
                <a:gd name="T63" fmla="*/ 8 h 268"/>
                <a:gd name="T64" fmla="*/ 14 w 220"/>
                <a:gd name="T65" fmla="*/ 6 h 268"/>
                <a:gd name="T66" fmla="*/ 20 w 220"/>
                <a:gd name="T67" fmla="*/ 2 h 268"/>
                <a:gd name="T68" fmla="*/ 34 w 220"/>
                <a:gd name="T69" fmla="*/ 0 h 268"/>
                <a:gd name="T70" fmla="*/ 50 w 220"/>
                <a:gd name="T71" fmla="*/ 0 h 268"/>
                <a:gd name="T72" fmla="*/ 70 w 220"/>
                <a:gd name="T73" fmla="*/ 0 h 268"/>
                <a:gd name="T74" fmla="*/ 109 w 220"/>
                <a:gd name="T75" fmla="*/ 4 h 268"/>
                <a:gd name="T76" fmla="*/ 109 w 220"/>
                <a:gd name="T77" fmla="*/ 4 h 268"/>
                <a:gd name="T78" fmla="*/ 119 w 220"/>
                <a:gd name="T79" fmla="*/ 4 h 268"/>
                <a:gd name="T80" fmla="*/ 131 w 220"/>
                <a:gd name="T81" fmla="*/ 6 h 268"/>
                <a:gd name="T82" fmla="*/ 141 w 220"/>
                <a:gd name="T83" fmla="*/ 8 h 268"/>
                <a:gd name="T84" fmla="*/ 153 w 220"/>
                <a:gd name="T85" fmla="*/ 14 h 268"/>
                <a:gd name="T86" fmla="*/ 171 w 220"/>
                <a:gd name="T87" fmla="*/ 26 h 268"/>
                <a:gd name="T88" fmla="*/ 187 w 220"/>
                <a:gd name="T89" fmla="*/ 42 h 268"/>
                <a:gd name="T90" fmla="*/ 201 w 220"/>
                <a:gd name="T91" fmla="*/ 62 h 268"/>
                <a:gd name="T92" fmla="*/ 212 w 220"/>
                <a:gd name="T93" fmla="*/ 84 h 268"/>
                <a:gd name="T94" fmla="*/ 218 w 220"/>
                <a:gd name="T95" fmla="*/ 108 h 268"/>
                <a:gd name="T96" fmla="*/ 220 w 220"/>
                <a:gd name="T97" fmla="*/ 136 h 268"/>
                <a:gd name="T98" fmla="*/ 220 w 220"/>
                <a:gd name="T99" fmla="*/ 136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0" h="268">
                  <a:moveTo>
                    <a:pt x="220" y="136"/>
                  </a:moveTo>
                  <a:lnTo>
                    <a:pt x="220" y="136"/>
                  </a:lnTo>
                  <a:lnTo>
                    <a:pt x="218" y="162"/>
                  </a:lnTo>
                  <a:lnTo>
                    <a:pt x="212" y="186"/>
                  </a:lnTo>
                  <a:lnTo>
                    <a:pt x="201" y="210"/>
                  </a:lnTo>
                  <a:lnTo>
                    <a:pt x="187" y="228"/>
                  </a:lnTo>
                  <a:lnTo>
                    <a:pt x="171" y="244"/>
                  </a:lnTo>
                  <a:lnTo>
                    <a:pt x="153" y="256"/>
                  </a:lnTo>
                  <a:lnTo>
                    <a:pt x="141" y="262"/>
                  </a:lnTo>
                  <a:lnTo>
                    <a:pt x="131" y="264"/>
                  </a:lnTo>
                  <a:lnTo>
                    <a:pt x="119" y="266"/>
                  </a:lnTo>
                  <a:lnTo>
                    <a:pt x="109" y="268"/>
                  </a:lnTo>
                  <a:lnTo>
                    <a:pt x="109" y="268"/>
                  </a:lnTo>
                  <a:lnTo>
                    <a:pt x="98" y="266"/>
                  </a:lnTo>
                  <a:lnTo>
                    <a:pt x="88" y="264"/>
                  </a:lnTo>
                  <a:lnTo>
                    <a:pt x="76" y="262"/>
                  </a:lnTo>
                  <a:lnTo>
                    <a:pt x="66" y="256"/>
                  </a:lnTo>
                  <a:lnTo>
                    <a:pt x="58" y="252"/>
                  </a:lnTo>
                  <a:lnTo>
                    <a:pt x="48" y="244"/>
                  </a:lnTo>
                  <a:lnTo>
                    <a:pt x="34" y="228"/>
                  </a:lnTo>
                  <a:lnTo>
                    <a:pt x="22" y="210"/>
                  </a:lnTo>
                  <a:lnTo>
                    <a:pt x="12" y="186"/>
                  </a:lnTo>
                  <a:lnTo>
                    <a:pt x="4" y="162"/>
                  </a:lnTo>
                  <a:lnTo>
                    <a:pt x="2" y="136"/>
                  </a:lnTo>
                  <a:lnTo>
                    <a:pt x="2" y="136"/>
                  </a:lnTo>
                  <a:lnTo>
                    <a:pt x="0" y="80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4" y="14"/>
                  </a:lnTo>
                  <a:lnTo>
                    <a:pt x="8" y="8"/>
                  </a:lnTo>
                  <a:lnTo>
                    <a:pt x="14" y="6"/>
                  </a:lnTo>
                  <a:lnTo>
                    <a:pt x="20" y="2"/>
                  </a:lnTo>
                  <a:lnTo>
                    <a:pt x="34" y="0"/>
                  </a:lnTo>
                  <a:lnTo>
                    <a:pt x="50" y="0"/>
                  </a:lnTo>
                  <a:lnTo>
                    <a:pt x="70" y="0"/>
                  </a:lnTo>
                  <a:lnTo>
                    <a:pt x="109" y="4"/>
                  </a:lnTo>
                  <a:lnTo>
                    <a:pt x="109" y="4"/>
                  </a:lnTo>
                  <a:lnTo>
                    <a:pt x="119" y="4"/>
                  </a:lnTo>
                  <a:lnTo>
                    <a:pt x="131" y="6"/>
                  </a:lnTo>
                  <a:lnTo>
                    <a:pt x="141" y="8"/>
                  </a:lnTo>
                  <a:lnTo>
                    <a:pt x="153" y="14"/>
                  </a:lnTo>
                  <a:lnTo>
                    <a:pt x="171" y="26"/>
                  </a:lnTo>
                  <a:lnTo>
                    <a:pt x="187" y="42"/>
                  </a:lnTo>
                  <a:lnTo>
                    <a:pt x="201" y="62"/>
                  </a:lnTo>
                  <a:lnTo>
                    <a:pt x="212" y="84"/>
                  </a:lnTo>
                  <a:lnTo>
                    <a:pt x="218" y="108"/>
                  </a:lnTo>
                  <a:lnTo>
                    <a:pt x="220" y="136"/>
                  </a:lnTo>
                  <a:lnTo>
                    <a:pt x="220" y="136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1119">
              <a:extLst>
                <a:ext uri="{FF2B5EF4-FFF2-40B4-BE49-F238E27FC236}">
                  <a16:creationId xmlns:a16="http://schemas.microsoft.com/office/drawing/2014/main" id="{10B578A4-B31E-4D4E-958A-90E854107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751" y="10529888"/>
              <a:ext cx="479425" cy="581025"/>
            </a:xfrm>
            <a:custGeom>
              <a:avLst/>
              <a:gdLst>
                <a:gd name="T0" fmla="*/ 292 w 302"/>
                <a:gd name="T1" fmla="*/ 190 h 366"/>
                <a:gd name="T2" fmla="*/ 292 w 302"/>
                <a:gd name="T3" fmla="*/ 190 h 366"/>
                <a:gd name="T4" fmla="*/ 288 w 302"/>
                <a:gd name="T5" fmla="*/ 154 h 366"/>
                <a:gd name="T6" fmla="*/ 282 w 302"/>
                <a:gd name="T7" fmla="*/ 116 h 366"/>
                <a:gd name="T8" fmla="*/ 278 w 302"/>
                <a:gd name="T9" fmla="*/ 96 h 366"/>
                <a:gd name="T10" fmla="*/ 272 w 302"/>
                <a:gd name="T11" fmla="*/ 78 h 366"/>
                <a:gd name="T12" fmla="*/ 266 w 302"/>
                <a:gd name="T13" fmla="*/ 62 h 366"/>
                <a:gd name="T14" fmla="*/ 258 w 302"/>
                <a:gd name="T15" fmla="*/ 48 h 366"/>
                <a:gd name="T16" fmla="*/ 258 w 302"/>
                <a:gd name="T17" fmla="*/ 48 h 366"/>
                <a:gd name="T18" fmla="*/ 244 w 302"/>
                <a:gd name="T19" fmla="*/ 32 h 366"/>
                <a:gd name="T20" fmla="*/ 230 w 302"/>
                <a:gd name="T21" fmla="*/ 18 h 366"/>
                <a:gd name="T22" fmla="*/ 216 w 302"/>
                <a:gd name="T23" fmla="*/ 8 h 366"/>
                <a:gd name="T24" fmla="*/ 203 w 302"/>
                <a:gd name="T25" fmla="*/ 0 h 366"/>
                <a:gd name="T26" fmla="*/ 203 w 302"/>
                <a:gd name="T27" fmla="*/ 0 h 366"/>
                <a:gd name="T28" fmla="*/ 191 w 302"/>
                <a:gd name="T29" fmla="*/ 6 h 366"/>
                <a:gd name="T30" fmla="*/ 177 w 302"/>
                <a:gd name="T31" fmla="*/ 12 h 366"/>
                <a:gd name="T32" fmla="*/ 163 w 302"/>
                <a:gd name="T33" fmla="*/ 16 h 366"/>
                <a:gd name="T34" fmla="*/ 147 w 302"/>
                <a:gd name="T35" fmla="*/ 18 h 366"/>
                <a:gd name="T36" fmla="*/ 147 w 302"/>
                <a:gd name="T37" fmla="*/ 18 h 366"/>
                <a:gd name="T38" fmla="*/ 135 w 302"/>
                <a:gd name="T39" fmla="*/ 18 h 366"/>
                <a:gd name="T40" fmla="*/ 125 w 302"/>
                <a:gd name="T41" fmla="*/ 16 h 366"/>
                <a:gd name="T42" fmla="*/ 113 w 302"/>
                <a:gd name="T43" fmla="*/ 12 h 366"/>
                <a:gd name="T44" fmla="*/ 105 w 302"/>
                <a:gd name="T45" fmla="*/ 6 h 366"/>
                <a:gd name="T46" fmla="*/ 105 w 302"/>
                <a:gd name="T47" fmla="*/ 6 h 366"/>
                <a:gd name="T48" fmla="*/ 94 w 302"/>
                <a:gd name="T49" fmla="*/ 14 h 366"/>
                <a:gd name="T50" fmla="*/ 84 w 302"/>
                <a:gd name="T51" fmla="*/ 24 h 366"/>
                <a:gd name="T52" fmla="*/ 76 w 302"/>
                <a:gd name="T53" fmla="*/ 34 h 366"/>
                <a:gd name="T54" fmla="*/ 70 w 302"/>
                <a:gd name="T55" fmla="*/ 48 h 366"/>
                <a:gd name="T56" fmla="*/ 58 w 302"/>
                <a:gd name="T57" fmla="*/ 78 h 366"/>
                <a:gd name="T58" fmla="*/ 48 w 302"/>
                <a:gd name="T59" fmla="*/ 112 h 366"/>
                <a:gd name="T60" fmla="*/ 48 w 302"/>
                <a:gd name="T61" fmla="*/ 112 h 366"/>
                <a:gd name="T62" fmla="*/ 42 w 302"/>
                <a:gd name="T63" fmla="*/ 134 h 366"/>
                <a:gd name="T64" fmla="*/ 40 w 302"/>
                <a:gd name="T65" fmla="*/ 156 h 366"/>
                <a:gd name="T66" fmla="*/ 0 w 302"/>
                <a:gd name="T67" fmla="*/ 356 h 366"/>
                <a:gd name="T68" fmla="*/ 302 w 302"/>
                <a:gd name="T69" fmla="*/ 366 h 366"/>
                <a:gd name="T70" fmla="*/ 292 w 302"/>
                <a:gd name="T71" fmla="*/ 19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2" h="366">
                  <a:moveTo>
                    <a:pt x="292" y="190"/>
                  </a:moveTo>
                  <a:lnTo>
                    <a:pt x="292" y="190"/>
                  </a:lnTo>
                  <a:lnTo>
                    <a:pt x="288" y="154"/>
                  </a:lnTo>
                  <a:lnTo>
                    <a:pt x="282" y="116"/>
                  </a:lnTo>
                  <a:lnTo>
                    <a:pt x="278" y="96"/>
                  </a:lnTo>
                  <a:lnTo>
                    <a:pt x="272" y="78"/>
                  </a:lnTo>
                  <a:lnTo>
                    <a:pt x="266" y="62"/>
                  </a:lnTo>
                  <a:lnTo>
                    <a:pt x="258" y="48"/>
                  </a:lnTo>
                  <a:lnTo>
                    <a:pt x="258" y="48"/>
                  </a:lnTo>
                  <a:lnTo>
                    <a:pt x="244" y="32"/>
                  </a:lnTo>
                  <a:lnTo>
                    <a:pt x="230" y="18"/>
                  </a:lnTo>
                  <a:lnTo>
                    <a:pt x="216" y="8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1" y="6"/>
                  </a:lnTo>
                  <a:lnTo>
                    <a:pt x="177" y="12"/>
                  </a:lnTo>
                  <a:lnTo>
                    <a:pt x="163" y="16"/>
                  </a:lnTo>
                  <a:lnTo>
                    <a:pt x="147" y="18"/>
                  </a:lnTo>
                  <a:lnTo>
                    <a:pt x="147" y="18"/>
                  </a:lnTo>
                  <a:lnTo>
                    <a:pt x="135" y="18"/>
                  </a:lnTo>
                  <a:lnTo>
                    <a:pt x="125" y="16"/>
                  </a:lnTo>
                  <a:lnTo>
                    <a:pt x="113" y="12"/>
                  </a:lnTo>
                  <a:lnTo>
                    <a:pt x="105" y="6"/>
                  </a:lnTo>
                  <a:lnTo>
                    <a:pt x="105" y="6"/>
                  </a:lnTo>
                  <a:lnTo>
                    <a:pt x="94" y="14"/>
                  </a:lnTo>
                  <a:lnTo>
                    <a:pt x="84" y="24"/>
                  </a:lnTo>
                  <a:lnTo>
                    <a:pt x="76" y="34"/>
                  </a:lnTo>
                  <a:lnTo>
                    <a:pt x="70" y="48"/>
                  </a:lnTo>
                  <a:lnTo>
                    <a:pt x="58" y="78"/>
                  </a:lnTo>
                  <a:lnTo>
                    <a:pt x="48" y="112"/>
                  </a:lnTo>
                  <a:lnTo>
                    <a:pt x="48" y="112"/>
                  </a:lnTo>
                  <a:lnTo>
                    <a:pt x="42" y="134"/>
                  </a:lnTo>
                  <a:lnTo>
                    <a:pt x="40" y="156"/>
                  </a:lnTo>
                  <a:lnTo>
                    <a:pt x="0" y="356"/>
                  </a:lnTo>
                  <a:lnTo>
                    <a:pt x="302" y="366"/>
                  </a:lnTo>
                  <a:lnTo>
                    <a:pt x="292" y="190"/>
                  </a:lnTo>
                  <a:close/>
                </a:path>
              </a:pathLst>
            </a:custGeom>
            <a:solidFill>
              <a:srgbClr val="C6C3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1120">
              <a:extLst>
                <a:ext uri="{FF2B5EF4-FFF2-40B4-BE49-F238E27FC236}">
                  <a16:creationId xmlns:a16="http://schemas.microsoft.com/office/drawing/2014/main" id="{0D5E1BE9-F841-4053-9093-5971DB059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751" y="10529888"/>
              <a:ext cx="479425" cy="581025"/>
            </a:xfrm>
            <a:custGeom>
              <a:avLst/>
              <a:gdLst>
                <a:gd name="T0" fmla="*/ 292 w 302"/>
                <a:gd name="T1" fmla="*/ 190 h 366"/>
                <a:gd name="T2" fmla="*/ 292 w 302"/>
                <a:gd name="T3" fmla="*/ 190 h 366"/>
                <a:gd name="T4" fmla="*/ 288 w 302"/>
                <a:gd name="T5" fmla="*/ 154 h 366"/>
                <a:gd name="T6" fmla="*/ 282 w 302"/>
                <a:gd name="T7" fmla="*/ 116 h 366"/>
                <a:gd name="T8" fmla="*/ 278 w 302"/>
                <a:gd name="T9" fmla="*/ 96 h 366"/>
                <a:gd name="T10" fmla="*/ 272 w 302"/>
                <a:gd name="T11" fmla="*/ 78 h 366"/>
                <a:gd name="T12" fmla="*/ 266 w 302"/>
                <a:gd name="T13" fmla="*/ 62 h 366"/>
                <a:gd name="T14" fmla="*/ 258 w 302"/>
                <a:gd name="T15" fmla="*/ 48 h 366"/>
                <a:gd name="T16" fmla="*/ 258 w 302"/>
                <a:gd name="T17" fmla="*/ 48 h 366"/>
                <a:gd name="T18" fmla="*/ 244 w 302"/>
                <a:gd name="T19" fmla="*/ 32 h 366"/>
                <a:gd name="T20" fmla="*/ 230 w 302"/>
                <a:gd name="T21" fmla="*/ 18 h 366"/>
                <a:gd name="T22" fmla="*/ 216 w 302"/>
                <a:gd name="T23" fmla="*/ 8 h 366"/>
                <a:gd name="T24" fmla="*/ 203 w 302"/>
                <a:gd name="T25" fmla="*/ 0 h 366"/>
                <a:gd name="T26" fmla="*/ 203 w 302"/>
                <a:gd name="T27" fmla="*/ 0 h 366"/>
                <a:gd name="T28" fmla="*/ 191 w 302"/>
                <a:gd name="T29" fmla="*/ 6 h 366"/>
                <a:gd name="T30" fmla="*/ 177 w 302"/>
                <a:gd name="T31" fmla="*/ 12 h 366"/>
                <a:gd name="T32" fmla="*/ 163 w 302"/>
                <a:gd name="T33" fmla="*/ 16 h 366"/>
                <a:gd name="T34" fmla="*/ 147 w 302"/>
                <a:gd name="T35" fmla="*/ 18 h 366"/>
                <a:gd name="T36" fmla="*/ 147 w 302"/>
                <a:gd name="T37" fmla="*/ 18 h 366"/>
                <a:gd name="T38" fmla="*/ 135 w 302"/>
                <a:gd name="T39" fmla="*/ 18 h 366"/>
                <a:gd name="T40" fmla="*/ 125 w 302"/>
                <a:gd name="T41" fmla="*/ 16 h 366"/>
                <a:gd name="T42" fmla="*/ 113 w 302"/>
                <a:gd name="T43" fmla="*/ 12 h 366"/>
                <a:gd name="T44" fmla="*/ 105 w 302"/>
                <a:gd name="T45" fmla="*/ 6 h 366"/>
                <a:gd name="T46" fmla="*/ 105 w 302"/>
                <a:gd name="T47" fmla="*/ 6 h 366"/>
                <a:gd name="T48" fmla="*/ 94 w 302"/>
                <a:gd name="T49" fmla="*/ 14 h 366"/>
                <a:gd name="T50" fmla="*/ 84 w 302"/>
                <a:gd name="T51" fmla="*/ 24 h 366"/>
                <a:gd name="T52" fmla="*/ 76 w 302"/>
                <a:gd name="T53" fmla="*/ 34 h 366"/>
                <a:gd name="T54" fmla="*/ 70 w 302"/>
                <a:gd name="T55" fmla="*/ 48 h 366"/>
                <a:gd name="T56" fmla="*/ 58 w 302"/>
                <a:gd name="T57" fmla="*/ 78 h 366"/>
                <a:gd name="T58" fmla="*/ 48 w 302"/>
                <a:gd name="T59" fmla="*/ 112 h 366"/>
                <a:gd name="T60" fmla="*/ 48 w 302"/>
                <a:gd name="T61" fmla="*/ 112 h 366"/>
                <a:gd name="T62" fmla="*/ 42 w 302"/>
                <a:gd name="T63" fmla="*/ 134 h 366"/>
                <a:gd name="T64" fmla="*/ 40 w 302"/>
                <a:gd name="T65" fmla="*/ 156 h 366"/>
                <a:gd name="T66" fmla="*/ 0 w 302"/>
                <a:gd name="T67" fmla="*/ 356 h 366"/>
                <a:gd name="T68" fmla="*/ 302 w 302"/>
                <a:gd name="T69" fmla="*/ 366 h 366"/>
                <a:gd name="T70" fmla="*/ 292 w 302"/>
                <a:gd name="T71" fmla="*/ 19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2" h="366">
                  <a:moveTo>
                    <a:pt x="292" y="190"/>
                  </a:moveTo>
                  <a:lnTo>
                    <a:pt x="292" y="190"/>
                  </a:lnTo>
                  <a:lnTo>
                    <a:pt x="288" y="154"/>
                  </a:lnTo>
                  <a:lnTo>
                    <a:pt x="282" y="116"/>
                  </a:lnTo>
                  <a:lnTo>
                    <a:pt x="278" y="96"/>
                  </a:lnTo>
                  <a:lnTo>
                    <a:pt x="272" y="78"/>
                  </a:lnTo>
                  <a:lnTo>
                    <a:pt x="266" y="62"/>
                  </a:lnTo>
                  <a:lnTo>
                    <a:pt x="258" y="48"/>
                  </a:lnTo>
                  <a:lnTo>
                    <a:pt x="258" y="48"/>
                  </a:lnTo>
                  <a:lnTo>
                    <a:pt x="244" y="32"/>
                  </a:lnTo>
                  <a:lnTo>
                    <a:pt x="230" y="18"/>
                  </a:lnTo>
                  <a:lnTo>
                    <a:pt x="216" y="8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1" y="6"/>
                  </a:lnTo>
                  <a:lnTo>
                    <a:pt x="177" y="12"/>
                  </a:lnTo>
                  <a:lnTo>
                    <a:pt x="163" y="16"/>
                  </a:lnTo>
                  <a:lnTo>
                    <a:pt x="147" y="18"/>
                  </a:lnTo>
                  <a:lnTo>
                    <a:pt x="147" y="18"/>
                  </a:lnTo>
                  <a:lnTo>
                    <a:pt x="135" y="18"/>
                  </a:lnTo>
                  <a:lnTo>
                    <a:pt x="125" y="16"/>
                  </a:lnTo>
                  <a:lnTo>
                    <a:pt x="113" y="12"/>
                  </a:lnTo>
                  <a:lnTo>
                    <a:pt x="105" y="6"/>
                  </a:lnTo>
                  <a:lnTo>
                    <a:pt x="105" y="6"/>
                  </a:lnTo>
                  <a:lnTo>
                    <a:pt x="94" y="14"/>
                  </a:lnTo>
                  <a:lnTo>
                    <a:pt x="84" y="24"/>
                  </a:lnTo>
                  <a:lnTo>
                    <a:pt x="76" y="34"/>
                  </a:lnTo>
                  <a:lnTo>
                    <a:pt x="70" y="48"/>
                  </a:lnTo>
                  <a:lnTo>
                    <a:pt x="58" y="78"/>
                  </a:lnTo>
                  <a:lnTo>
                    <a:pt x="48" y="112"/>
                  </a:lnTo>
                  <a:lnTo>
                    <a:pt x="48" y="112"/>
                  </a:lnTo>
                  <a:lnTo>
                    <a:pt x="42" y="134"/>
                  </a:lnTo>
                  <a:lnTo>
                    <a:pt x="40" y="156"/>
                  </a:lnTo>
                  <a:lnTo>
                    <a:pt x="0" y="356"/>
                  </a:lnTo>
                  <a:lnTo>
                    <a:pt x="302" y="366"/>
                  </a:lnTo>
                  <a:lnTo>
                    <a:pt x="292" y="1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1121">
              <a:extLst>
                <a:ext uri="{FF2B5EF4-FFF2-40B4-BE49-F238E27FC236}">
                  <a16:creationId xmlns:a16="http://schemas.microsoft.com/office/drawing/2014/main" id="{9D71CB55-04AE-473C-955A-B0E85E72A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751" y="11095038"/>
              <a:ext cx="47625" cy="3175"/>
            </a:xfrm>
            <a:custGeom>
              <a:avLst/>
              <a:gdLst>
                <a:gd name="T0" fmla="*/ 0 w 30"/>
                <a:gd name="T1" fmla="*/ 0 h 2"/>
                <a:gd name="T2" fmla="*/ 30 w 30"/>
                <a:gd name="T3" fmla="*/ 2 h 2"/>
                <a:gd name="T4" fmla="*/ 30 w 30"/>
                <a:gd name="T5" fmla="*/ 0 h 2"/>
                <a:gd name="T6" fmla="*/ 0 w 3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">
                  <a:moveTo>
                    <a:pt x="0" y="0"/>
                  </a:moveTo>
                  <a:lnTo>
                    <a:pt x="30" y="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1122">
              <a:extLst>
                <a:ext uri="{FF2B5EF4-FFF2-40B4-BE49-F238E27FC236}">
                  <a16:creationId xmlns:a16="http://schemas.microsoft.com/office/drawing/2014/main" id="{3A871FD8-B1C1-4401-8C5A-64B4E9034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751" y="11095038"/>
              <a:ext cx="47625" cy="3175"/>
            </a:xfrm>
            <a:custGeom>
              <a:avLst/>
              <a:gdLst>
                <a:gd name="T0" fmla="*/ 0 w 30"/>
                <a:gd name="T1" fmla="*/ 0 h 2"/>
                <a:gd name="T2" fmla="*/ 30 w 30"/>
                <a:gd name="T3" fmla="*/ 2 h 2"/>
                <a:gd name="T4" fmla="*/ 30 w 30"/>
                <a:gd name="T5" fmla="*/ 0 h 2"/>
                <a:gd name="T6" fmla="*/ 0 w 3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">
                  <a:moveTo>
                    <a:pt x="0" y="0"/>
                  </a:moveTo>
                  <a:lnTo>
                    <a:pt x="30" y="2"/>
                  </a:lnTo>
                  <a:lnTo>
                    <a:pt x="3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1123">
              <a:extLst>
                <a:ext uri="{FF2B5EF4-FFF2-40B4-BE49-F238E27FC236}">
                  <a16:creationId xmlns:a16="http://schemas.microsoft.com/office/drawing/2014/main" id="{55C65021-60E0-4AE3-B333-F3A19F4D6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7376" y="11095038"/>
              <a:ext cx="128588" cy="9525"/>
            </a:xfrm>
            <a:custGeom>
              <a:avLst/>
              <a:gdLst>
                <a:gd name="T0" fmla="*/ 0 w 81"/>
                <a:gd name="T1" fmla="*/ 0 h 6"/>
                <a:gd name="T2" fmla="*/ 0 w 81"/>
                <a:gd name="T3" fmla="*/ 2 h 6"/>
                <a:gd name="T4" fmla="*/ 79 w 81"/>
                <a:gd name="T5" fmla="*/ 6 h 6"/>
                <a:gd name="T6" fmla="*/ 79 w 81"/>
                <a:gd name="T7" fmla="*/ 6 h 6"/>
                <a:gd name="T8" fmla="*/ 81 w 81"/>
                <a:gd name="T9" fmla="*/ 4 h 6"/>
                <a:gd name="T10" fmla="*/ 0 w 81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">
                  <a:moveTo>
                    <a:pt x="0" y="0"/>
                  </a:moveTo>
                  <a:lnTo>
                    <a:pt x="0" y="2"/>
                  </a:lnTo>
                  <a:lnTo>
                    <a:pt x="79" y="6"/>
                  </a:lnTo>
                  <a:lnTo>
                    <a:pt x="79" y="6"/>
                  </a:lnTo>
                  <a:lnTo>
                    <a:pt x="81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1124">
              <a:extLst>
                <a:ext uri="{FF2B5EF4-FFF2-40B4-BE49-F238E27FC236}">
                  <a16:creationId xmlns:a16="http://schemas.microsoft.com/office/drawing/2014/main" id="{923DE8F5-7990-4B51-AB02-D338A3478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7376" y="11095038"/>
              <a:ext cx="128588" cy="9525"/>
            </a:xfrm>
            <a:custGeom>
              <a:avLst/>
              <a:gdLst>
                <a:gd name="T0" fmla="*/ 0 w 81"/>
                <a:gd name="T1" fmla="*/ 0 h 6"/>
                <a:gd name="T2" fmla="*/ 0 w 81"/>
                <a:gd name="T3" fmla="*/ 2 h 6"/>
                <a:gd name="T4" fmla="*/ 79 w 81"/>
                <a:gd name="T5" fmla="*/ 6 h 6"/>
                <a:gd name="T6" fmla="*/ 79 w 81"/>
                <a:gd name="T7" fmla="*/ 6 h 6"/>
                <a:gd name="T8" fmla="*/ 81 w 81"/>
                <a:gd name="T9" fmla="*/ 4 h 6"/>
                <a:gd name="T10" fmla="*/ 0 w 81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">
                  <a:moveTo>
                    <a:pt x="0" y="0"/>
                  </a:moveTo>
                  <a:lnTo>
                    <a:pt x="0" y="2"/>
                  </a:lnTo>
                  <a:lnTo>
                    <a:pt x="79" y="6"/>
                  </a:lnTo>
                  <a:lnTo>
                    <a:pt x="79" y="6"/>
                  </a:lnTo>
                  <a:lnTo>
                    <a:pt x="81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1125">
              <a:extLst>
                <a:ext uri="{FF2B5EF4-FFF2-40B4-BE49-F238E27FC236}">
                  <a16:creationId xmlns:a16="http://schemas.microsoft.com/office/drawing/2014/main" id="{2550079F-1077-44FC-8B5E-D967D20D5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751" y="10561638"/>
              <a:ext cx="265113" cy="539750"/>
            </a:xfrm>
            <a:custGeom>
              <a:avLst/>
              <a:gdLst>
                <a:gd name="T0" fmla="*/ 88 w 167"/>
                <a:gd name="T1" fmla="*/ 0 h 340"/>
                <a:gd name="T2" fmla="*/ 88 w 167"/>
                <a:gd name="T3" fmla="*/ 0 h 340"/>
                <a:gd name="T4" fmla="*/ 80 w 167"/>
                <a:gd name="T5" fmla="*/ 8 h 340"/>
                <a:gd name="T6" fmla="*/ 74 w 167"/>
                <a:gd name="T7" fmla="*/ 18 h 340"/>
                <a:gd name="T8" fmla="*/ 64 w 167"/>
                <a:gd name="T9" fmla="*/ 40 h 340"/>
                <a:gd name="T10" fmla="*/ 56 w 167"/>
                <a:gd name="T11" fmla="*/ 64 h 340"/>
                <a:gd name="T12" fmla="*/ 48 w 167"/>
                <a:gd name="T13" fmla="*/ 92 h 340"/>
                <a:gd name="T14" fmla="*/ 48 w 167"/>
                <a:gd name="T15" fmla="*/ 92 h 340"/>
                <a:gd name="T16" fmla="*/ 48 w 167"/>
                <a:gd name="T17" fmla="*/ 92 h 340"/>
                <a:gd name="T18" fmla="*/ 42 w 167"/>
                <a:gd name="T19" fmla="*/ 114 h 340"/>
                <a:gd name="T20" fmla="*/ 40 w 167"/>
                <a:gd name="T21" fmla="*/ 136 h 340"/>
                <a:gd name="T22" fmla="*/ 0 w 167"/>
                <a:gd name="T23" fmla="*/ 336 h 340"/>
                <a:gd name="T24" fmla="*/ 30 w 167"/>
                <a:gd name="T25" fmla="*/ 336 h 340"/>
                <a:gd name="T26" fmla="*/ 111 w 167"/>
                <a:gd name="T27" fmla="*/ 340 h 340"/>
                <a:gd name="T28" fmla="*/ 111 w 167"/>
                <a:gd name="T29" fmla="*/ 340 h 340"/>
                <a:gd name="T30" fmla="*/ 139 w 167"/>
                <a:gd name="T31" fmla="*/ 282 h 340"/>
                <a:gd name="T32" fmla="*/ 149 w 167"/>
                <a:gd name="T33" fmla="*/ 254 h 340"/>
                <a:gd name="T34" fmla="*/ 157 w 167"/>
                <a:gd name="T35" fmla="*/ 228 h 340"/>
                <a:gd name="T36" fmla="*/ 165 w 167"/>
                <a:gd name="T37" fmla="*/ 204 h 340"/>
                <a:gd name="T38" fmla="*/ 167 w 167"/>
                <a:gd name="T39" fmla="*/ 180 h 340"/>
                <a:gd name="T40" fmla="*/ 167 w 167"/>
                <a:gd name="T41" fmla="*/ 158 h 340"/>
                <a:gd name="T42" fmla="*/ 165 w 167"/>
                <a:gd name="T43" fmla="*/ 138 h 340"/>
                <a:gd name="T44" fmla="*/ 165 w 167"/>
                <a:gd name="T45" fmla="*/ 138 h 340"/>
                <a:gd name="T46" fmla="*/ 155 w 167"/>
                <a:gd name="T47" fmla="*/ 100 h 340"/>
                <a:gd name="T48" fmla="*/ 143 w 167"/>
                <a:gd name="T49" fmla="*/ 64 h 340"/>
                <a:gd name="T50" fmla="*/ 143 w 167"/>
                <a:gd name="T51" fmla="*/ 64 h 340"/>
                <a:gd name="T52" fmla="*/ 141 w 167"/>
                <a:gd name="T53" fmla="*/ 54 h 340"/>
                <a:gd name="T54" fmla="*/ 141 w 167"/>
                <a:gd name="T55" fmla="*/ 54 h 340"/>
                <a:gd name="T56" fmla="*/ 125 w 167"/>
                <a:gd name="T57" fmla="*/ 42 h 340"/>
                <a:gd name="T58" fmla="*/ 111 w 167"/>
                <a:gd name="T59" fmla="*/ 30 h 340"/>
                <a:gd name="T60" fmla="*/ 98 w 167"/>
                <a:gd name="T61" fmla="*/ 16 h 340"/>
                <a:gd name="T62" fmla="*/ 88 w 167"/>
                <a:gd name="T63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" h="340">
                  <a:moveTo>
                    <a:pt x="88" y="0"/>
                  </a:moveTo>
                  <a:lnTo>
                    <a:pt x="88" y="0"/>
                  </a:lnTo>
                  <a:lnTo>
                    <a:pt x="80" y="8"/>
                  </a:lnTo>
                  <a:lnTo>
                    <a:pt x="74" y="18"/>
                  </a:lnTo>
                  <a:lnTo>
                    <a:pt x="64" y="40"/>
                  </a:lnTo>
                  <a:lnTo>
                    <a:pt x="56" y="64"/>
                  </a:lnTo>
                  <a:lnTo>
                    <a:pt x="48" y="92"/>
                  </a:lnTo>
                  <a:lnTo>
                    <a:pt x="48" y="92"/>
                  </a:lnTo>
                  <a:lnTo>
                    <a:pt x="48" y="92"/>
                  </a:lnTo>
                  <a:lnTo>
                    <a:pt x="42" y="114"/>
                  </a:lnTo>
                  <a:lnTo>
                    <a:pt x="40" y="136"/>
                  </a:lnTo>
                  <a:lnTo>
                    <a:pt x="0" y="336"/>
                  </a:lnTo>
                  <a:lnTo>
                    <a:pt x="30" y="336"/>
                  </a:lnTo>
                  <a:lnTo>
                    <a:pt x="111" y="340"/>
                  </a:lnTo>
                  <a:lnTo>
                    <a:pt x="111" y="340"/>
                  </a:lnTo>
                  <a:lnTo>
                    <a:pt x="139" y="282"/>
                  </a:lnTo>
                  <a:lnTo>
                    <a:pt x="149" y="254"/>
                  </a:lnTo>
                  <a:lnTo>
                    <a:pt x="157" y="228"/>
                  </a:lnTo>
                  <a:lnTo>
                    <a:pt x="165" y="204"/>
                  </a:lnTo>
                  <a:lnTo>
                    <a:pt x="167" y="180"/>
                  </a:lnTo>
                  <a:lnTo>
                    <a:pt x="167" y="158"/>
                  </a:lnTo>
                  <a:lnTo>
                    <a:pt x="165" y="138"/>
                  </a:lnTo>
                  <a:lnTo>
                    <a:pt x="165" y="138"/>
                  </a:lnTo>
                  <a:lnTo>
                    <a:pt x="155" y="100"/>
                  </a:lnTo>
                  <a:lnTo>
                    <a:pt x="143" y="64"/>
                  </a:lnTo>
                  <a:lnTo>
                    <a:pt x="143" y="64"/>
                  </a:lnTo>
                  <a:lnTo>
                    <a:pt x="141" y="54"/>
                  </a:lnTo>
                  <a:lnTo>
                    <a:pt x="141" y="54"/>
                  </a:lnTo>
                  <a:lnTo>
                    <a:pt x="125" y="42"/>
                  </a:lnTo>
                  <a:lnTo>
                    <a:pt x="111" y="30"/>
                  </a:lnTo>
                  <a:lnTo>
                    <a:pt x="98" y="16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A9A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1126">
              <a:extLst>
                <a:ext uri="{FF2B5EF4-FFF2-40B4-BE49-F238E27FC236}">
                  <a16:creationId xmlns:a16="http://schemas.microsoft.com/office/drawing/2014/main" id="{8018D103-1950-4CFE-826F-5578FAA27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751" y="10561638"/>
              <a:ext cx="265113" cy="539750"/>
            </a:xfrm>
            <a:custGeom>
              <a:avLst/>
              <a:gdLst>
                <a:gd name="T0" fmla="*/ 88 w 167"/>
                <a:gd name="T1" fmla="*/ 0 h 340"/>
                <a:gd name="T2" fmla="*/ 88 w 167"/>
                <a:gd name="T3" fmla="*/ 0 h 340"/>
                <a:gd name="T4" fmla="*/ 80 w 167"/>
                <a:gd name="T5" fmla="*/ 8 h 340"/>
                <a:gd name="T6" fmla="*/ 74 w 167"/>
                <a:gd name="T7" fmla="*/ 18 h 340"/>
                <a:gd name="T8" fmla="*/ 64 w 167"/>
                <a:gd name="T9" fmla="*/ 40 h 340"/>
                <a:gd name="T10" fmla="*/ 56 w 167"/>
                <a:gd name="T11" fmla="*/ 64 h 340"/>
                <a:gd name="T12" fmla="*/ 48 w 167"/>
                <a:gd name="T13" fmla="*/ 92 h 340"/>
                <a:gd name="T14" fmla="*/ 48 w 167"/>
                <a:gd name="T15" fmla="*/ 92 h 340"/>
                <a:gd name="T16" fmla="*/ 48 w 167"/>
                <a:gd name="T17" fmla="*/ 92 h 340"/>
                <a:gd name="T18" fmla="*/ 42 w 167"/>
                <a:gd name="T19" fmla="*/ 114 h 340"/>
                <a:gd name="T20" fmla="*/ 40 w 167"/>
                <a:gd name="T21" fmla="*/ 136 h 340"/>
                <a:gd name="T22" fmla="*/ 0 w 167"/>
                <a:gd name="T23" fmla="*/ 336 h 340"/>
                <a:gd name="T24" fmla="*/ 30 w 167"/>
                <a:gd name="T25" fmla="*/ 336 h 340"/>
                <a:gd name="T26" fmla="*/ 111 w 167"/>
                <a:gd name="T27" fmla="*/ 340 h 340"/>
                <a:gd name="T28" fmla="*/ 111 w 167"/>
                <a:gd name="T29" fmla="*/ 340 h 340"/>
                <a:gd name="T30" fmla="*/ 139 w 167"/>
                <a:gd name="T31" fmla="*/ 282 h 340"/>
                <a:gd name="T32" fmla="*/ 149 w 167"/>
                <a:gd name="T33" fmla="*/ 254 h 340"/>
                <a:gd name="T34" fmla="*/ 157 w 167"/>
                <a:gd name="T35" fmla="*/ 228 h 340"/>
                <a:gd name="T36" fmla="*/ 165 w 167"/>
                <a:gd name="T37" fmla="*/ 204 h 340"/>
                <a:gd name="T38" fmla="*/ 167 w 167"/>
                <a:gd name="T39" fmla="*/ 180 h 340"/>
                <a:gd name="T40" fmla="*/ 167 w 167"/>
                <a:gd name="T41" fmla="*/ 158 h 340"/>
                <a:gd name="T42" fmla="*/ 165 w 167"/>
                <a:gd name="T43" fmla="*/ 138 h 340"/>
                <a:gd name="T44" fmla="*/ 165 w 167"/>
                <a:gd name="T45" fmla="*/ 138 h 340"/>
                <a:gd name="T46" fmla="*/ 155 w 167"/>
                <a:gd name="T47" fmla="*/ 100 h 340"/>
                <a:gd name="T48" fmla="*/ 143 w 167"/>
                <a:gd name="T49" fmla="*/ 64 h 340"/>
                <a:gd name="T50" fmla="*/ 143 w 167"/>
                <a:gd name="T51" fmla="*/ 64 h 340"/>
                <a:gd name="T52" fmla="*/ 141 w 167"/>
                <a:gd name="T53" fmla="*/ 54 h 340"/>
                <a:gd name="T54" fmla="*/ 141 w 167"/>
                <a:gd name="T55" fmla="*/ 54 h 340"/>
                <a:gd name="T56" fmla="*/ 125 w 167"/>
                <a:gd name="T57" fmla="*/ 42 h 340"/>
                <a:gd name="T58" fmla="*/ 111 w 167"/>
                <a:gd name="T59" fmla="*/ 30 h 340"/>
                <a:gd name="T60" fmla="*/ 98 w 167"/>
                <a:gd name="T61" fmla="*/ 16 h 340"/>
                <a:gd name="T62" fmla="*/ 88 w 167"/>
                <a:gd name="T63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" h="340">
                  <a:moveTo>
                    <a:pt x="88" y="0"/>
                  </a:moveTo>
                  <a:lnTo>
                    <a:pt x="88" y="0"/>
                  </a:lnTo>
                  <a:lnTo>
                    <a:pt x="80" y="8"/>
                  </a:lnTo>
                  <a:lnTo>
                    <a:pt x="74" y="18"/>
                  </a:lnTo>
                  <a:lnTo>
                    <a:pt x="64" y="40"/>
                  </a:lnTo>
                  <a:lnTo>
                    <a:pt x="56" y="64"/>
                  </a:lnTo>
                  <a:lnTo>
                    <a:pt x="48" y="92"/>
                  </a:lnTo>
                  <a:lnTo>
                    <a:pt x="48" y="92"/>
                  </a:lnTo>
                  <a:lnTo>
                    <a:pt x="48" y="92"/>
                  </a:lnTo>
                  <a:lnTo>
                    <a:pt x="42" y="114"/>
                  </a:lnTo>
                  <a:lnTo>
                    <a:pt x="40" y="136"/>
                  </a:lnTo>
                  <a:lnTo>
                    <a:pt x="0" y="336"/>
                  </a:lnTo>
                  <a:lnTo>
                    <a:pt x="30" y="336"/>
                  </a:lnTo>
                  <a:lnTo>
                    <a:pt x="111" y="340"/>
                  </a:lnTo>
                  <a:lnTo>
                    <a:pt x="111" y="340"/>
                  </a:lnTo>
                  <a:lnTo>
                    <a:pt x="139" y="282"/>
                  </a:lnTo>
                  <a:lnTo>
                    <a:pt x="149" y="254"/>
                  </a:lnTo>
                  <a:lnTo>
                    <a:pt x="157" y="228"/>
                  </a:lnTo>
                  <a:lnTo>
                    <a:pt x="165" y="204"/>
                  </a:lnTo>
                  <a:lnTo>
                    <a:pt x="167" y="180"/>
                  </a:lnTo>
                  <a:lnTo>
                    <a:pt x="167" y="158"/>
                  </a:lnTo>
                  <a:lnTo>
                    <a:pt x="165" y="138"/>
                  </a:lnTo>
                  <a:lnTo>
                    <a:pt x="165" y="138"/>
                  </a:lnTo>
                  <a:lnTo>
                    <a:pt x="155" y="100"/>
                  </a:lnTo>
                  <a:lnTo>
                    <a:pt x="143" y="64"/>
                  </a:lnTo>
                  <a:lnTo>
                    <a:pt x="143" y="64"/>
                  </a:lnTo>
                  <a:lnTo>
                    <a:pt x="141" y="54"/>
                  </a:lnTo>
                  <a:lnTo>
                    <a:pt x="141" y="54"/>
                  </a:lnTo>
                  <a:lnTo>
                    <a:pt x="125" y="42"/>
                  </a:lnTo>
                  <a:lnTo>
                    <a:pt x="111" y="30"/>
                  </a:lnTo>
                  <a:lnTo>
                    <a:pt x="98" y="16"/>
                  </a:lnTo>
                  <a:lnTo>
                    <a:pt x="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1127">
              <a:extLst>
                <a:ext uri="{FF2B5EF4-FFF2-40B4-BE49-F238E27FC236}">
                  <a16:creationId xmlns:a16="http://schemas.microsoft.com/office/drawing/2014/main" id="{16EEA925-6C05-406E-8205-219077C61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6901" y="10539413"/>
              <a:ext cx="141288" cy="273050"/>
            </a:xfrm>
            <a:custGeom>
              <a:avLst/>
              <a:gdLst>
                <a:gd name="T0" fmla="*/ 75 w 89"/>
                <a:gd name="T1" fmla="*/ 44 h 172"/>
                <a:gd name="T2" fmla="*/ 75 w 89"/>
                <a:gd name="T3" fmla="*/ 44 h 172"/>
                <a:gd name="T4" fmla="*/ 62 w 89"/>
                <a:gd name="T5" fmla="*/ 70 h 172"/>
                <a:gd name="T6" fmla="*/ 62 w 89"/>
                <a:gd name="T7" fmla="*/ 70 h 172"/>
                <a:gd name="T8" fmla="*/ 32 w 89"/>
                <a:gd name="T9" fmla="*/ 122 h 172"/>
                <a:gd name="T10" fmla="*/ 0 w 89"/>
                <a:gd name="T11" fmla="*/ 172 h 172"/>
                <a:gd name="T12" fmla="*/ 4 w 89"/>
                <a:gd name="T13" fmla="*/ 150 h 172"/>
                <a:gd name="T14" fmla="*/ 4 w 89"/>
                <a:gd name="T15" fmla="*/ 150 h 172"/>
                <a:gd name="T16" fmla="*/ 6 w 89"/>
                <a:gd name="T17" fmla="*/ 128 h 172"/>
                <a:gd name="T18" fmla="*/ 12 w 89"/>
                <a:gd name="T19" fmla="*/ 106 h 172"/>
                <a:gd name="T20" fmla="*/ 12 w 89"/>
                <a:gd name="T21" fmla="*/ 106 h 172"/>
                <a:gd name="T22" fmla="*/ 22 w 89"/>
                <a:gd name="T23" fmla="*/ 72 h 172"/>
                <a:gd name="T24" fmla="*/ 34 w 89"/>
                <a:gd name="T25" fmla="*/ 42 h 172"/>
                <a:gd name="T26" fmla="*/ 40 w 89"/>
                <a:gd name="T27" fmla="*/ 28 h 172"/>
                <a:gd name="T28" fmla="*/ 48 w 89"/>
                <a:gd name="T29" fmla="*/ 18 h 172"/>
                <a:gd name="T30" fmla="*/ 58 w 89"/>
                <a:gd name="T31" fmla="*/ 8 h 172"/>
                <a:gd name="T32" fmla="*/ 69 w 89"/>
                <a:gd name="T33" fmla="*/ 0 h 172"/>
                <a:gd name="T34" fmla="*/ 69 w 89"/>
                <a:gd name="T35" fmla="*/ 0 h 172"/>
                <a:gd name="T36" fmla="*/ 79 w 89"/>
                <a:gd name="T37" fmla="*/ 6 h 172"/>
                <a:gd name="T38" fmla="*/ 89 w 89"/>
                <a:gd name="T39" fmla="*/ 10 h 172"/>
                <a:gd name="T40" fmla="*/ 89 w 89"/>
                <a:gd name="T41" fmla="*/ 10 h 172"/>
                <a:gd name="T42" fmla="*/ 75 w 89"/>
                <a:gd name="T43" fmla="*/ 44 h 172"/>
                <a:gd name="T44" fmla="*/ 75 w 89"/>
                <a:gd name="T45" fmla="*/ 4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172">
                  <a:moveTo>
                    <a:pt x="75" y="44"/>
                  </a:moveTo>
                  <a:lnTo>
                    <a:pt x="75" y="44"/>
                  </a:lnTo>
                  <a:lnTo>
                    <a:pt x="62" y="70"/>
                  </a:lnTo>
                  <a:lnTo>
                    <a:pt x="62" y="70"/>
                  </a:lnTo>
                  <a:lnTo>
                    <a:pt x="32" y="122"/>
                  </a:lnTo>
                  <a:lnTo>
                    <a:pt x="0" y="172"/>
                  </a:lnTo>
                  <a:lnTo>
                    <a:pt x="4" y="150"/>
                  </a:lnTo>
                  <a:lnTo>
                    <a:pt x="4" y="150"/>
                  </a:lnTo>
                  <a:lnTo>
                    <a:pt x="6" y="128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22" y="72"/>
                  </a:lnTo>
                  <a:lnTo>
                    <a:pt x="34" y="42"/>
                  </a:lnTo>
                  <a:lnTo>
                    <a:pt x="40" y="28"/>
                  </a:lnTo>
                  <a:lnTo>
                    <a:pt x="48" y="18"/>
                  </a:lnTo>
                  <a:lnTo>
                    <a:pt x="58" y="8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9" y="6"/>
                  </a:lnTo>
                  <a:lnTo>
                    <a:pt x="89" y="10"/>
                  </a:lnTo>
                  <a:lnTo>
                    <a:pt x="89" y="10"/>
                  </a:lnTo>
                  <a:lnTo>
                    <a:pt x="75" y="44"/>
                  </a:lnTo>
                  <a:lnTo>
                    <a:pt x="75" y="44"/>
                  </a:lnTo>
                  <a:close/>
                </a:path>
              </a:pathLst>
            </a:custGeom>
            <a:solidFill>
              <a:srgbClr val="F8F1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1128">
              <a:extLst>
                <a:ext uri="{FF2B5EF4-FFF2-40B4-BE49-F238E27FC236}">
                  <a16:creationId xmlns:a16="http://schemas.microsoft.com/office/drawing/2014/main" id="{EE826607-20A5-4907-BA6F-128CA8213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7788" y="10831513"/>
              <a:ext cx="115888" cy="155575"/>
            </a:xfrm>
            <a:custGeom>
              <a:avLst/>
              <a:gdLst>
                <a:gd name="T0" fmla="*/ 73 w 73"/>
                <a:gd name="T1" fmla="*/ 2 h 98"/>
                <a:gd name="T2" fmla="*/ 73 w 73"/>
                <a:gd name="T3" fmla="*/ 2 h 98"/>
                <a:gd name="T4" fmla="*/ 64 w 73"/>
                <a:gd name="T5" fmla="*/ 0 h 98"/>
                <a:gd name="T6" fmla="*/ 52 w 73"/>
                <a:gd name="T7" fmla="*/ 0 h 98"/>
                <a:gd name="T8" fmla="*/ 38 w 73"/>
                <a:gd name="T9" fmla="*/ 2 h 98"/>
                <a:gd name="T10" fmla="*/ 24 w 73"/>
                <a:gd name="T11" fmla="*/ 6 h 98"/>
                <a:gd name="T12" fmla="*/ 18 w 73"/>
                <a:gd name="T13" fmla="*/ 10 h 98"/>
                <a:gd name="T14" fmla="*/ 12 w 73"/>
                <a:gd name="T15" fmla="*/ 16 h 98"/>
                <a:gd name="T16" fmla="*/ 8 w 73"/>
                <a:gd name="T17" fmla="*/ 22 h 98"/>
                <a:gd name="T18" fmla="*/ 4 w 73"/>
                <a:gd name="T19" fmla="*/ 30 h 98"/>
                <a:gd name="T20" fmla="*/ 2 w 73"/>
                <a:gd name="T21" fmla="*/ 40 h 98"/>
                <a:gd name="T22" fmla="*/ 0 w 73"/>
                <a:gd name="T23" fmla="*/ 50 h 98"/>
                <a:gd name="T24" fmla="*/ 0 w 73"/>
                <a:gd name="T25" fmla="*/ 50 h 98"/>
                <a:gd name="T26" fmla="*/ 2 w 73"/>
                <a:gd name="T27" fmla="*/ 60 h 98"/>
                <a:gd name="T28" fmla="*/ 4 w 73"/>
                <a:gd name="T29" fmla="*/ 68 h 98"/>
                <a:gd name="T30" fmla="*/ 6 w 73"/>
                <a:gd name="T31" fmla="*/ 74 h 98"/>
                <a:gd name="T32" fmla="*/ 10 w 73"/>
                <a:gd name="T33" fmla="*/ 80 h 98"/>
                <a:gd name="T34" fmla="*/ 22 w 73"/>
                <a:gd name="T35" fmla="*/ 90 h 98"/>
                <a:gd name="T36" fmla="*/ 34 w 73"/>
                <a:gd name="T37" fmla="*/ 94 h 98"/>
                <a:gd name="T38" fmla="*/ 46 w 73"/>
                <a:gd name="T39" fmla="*/ 98 h 98"/>
                <a:gd name="T40" fmla="*/ 58 w 73"/>
                <a:gd name="T41" fmla="*/ 98 h 98"/>
                <a:gd name="T42" fmla="*/ 67 w 73"/>
                <a:gd name="T43" fmla="*/ 98 h 98"/>
                <a:gd name="T44" fmla="*/ 73 w 73"/>
                <a:gd name="T45" fmla="*/ 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98">
                  <a:moveTo>
                    <a:pt x="73" y="2"/>
                  </a:moveTo>
                  <a:lnTo>
                    <a:pt x="73" y="2"/>
                  </a:lnTo>
                  <a:lnTo>
                    <a:pt x="64" y="0"/>
                  </a:lnTo>
                  <a:lnTo>
                    <a:pt x="52" y="0"/>
                  </a:lnTo>
                  <a:lnTo>
                    <a:pt x="38" y="2"/>
                  </a:lnTo>
                  <a:lnTo>
                    <a:pt x="24" y="6"/>
                  </a:lnTo>
                  <a:lnTo>
                    <a:pt x="18" y="10"/>
                  </a:lnTo>
                  <a:lnTo>
                    <a:pt x="12" y="16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2" y="60"/>
                  </a:lnTo>
                  <a:lnTo>
                    <a:pt x="4" y="68"/>
                  </a:lnTo>
                  <a:lnTo>
                    <a:pt x="6" y="74"/>
                  </a:lnTo>
                  <a:lnTo>
                    <a:pt x="10" y="80"/>
                  </a:lnTo>
                  <a:lnTo>
                    <a:pt x="22" y="90"/>
                  </a:lnTo>
                  <a:lnTo>
                    <a:pt x="34" y="94"/>
                  </a:lnTo>
                  <a:lnTo>
                    <a:pt x="46" y="98"/>
                  </a:lnTo>
                  <a:lnTo>
                    <a:pt x="58" y="98"/>
                  </a:lnTo>
                  <a:lnTo>
                    <a:pt x="67" y="98"/>
                  </a:lnTo>
                  <a:lnTo>
                    <a:pt x="73" y="2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1129">
              <a:extLst>
                <a:ext uri="{FF2B5EF4-FFF2-40B4-BE49-F238E27FC236}">
                  <a16:creationId xmlns:a16="http://schemas.microsoft.com/office/drawing/2014/main" id="{20DBDE9D-A769-4534-B3F5-985158DF4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4151" y="10587038"/>
              <a:ext cx="665163" cy="403225"/>
            </a:xfrm>
            <a:custGeom>
              <a:avLst/>
              <a:gdLst>
                <a:gd name="T0" fmla="*/ 4 w 419"/>
                <a:gd name="T1" fmla="*/ 156 h 254"/>
                <a:gd name="T2" fmla="*/ 0 w 419"/>
                <a:gd name="T3" fmla="*/ 254 h 254"/>
                <a:gd name="T4" fmla="*/ 248 w 419"/>
                <a:gd name="T5" fmla="*/ 254 h 254"/>
                <a:gd name="T6" fmla="*/ 248 w 419"/>
                <a:gd name="T7" fmla="*/ 254 h 254"/>
                <a:gd name="T8" fmla="*/ 256 w 419"/>
                <a:gd name="T9" fmla="*/ 250 h 254"/>
                <a:gd name="T10" fmla="*/ 268 w 419"/>
                <a:gd name="T11" fmla="*/ 246 h 254"/>
                <a:gd name="T12" fmla="*/ 288 w 419"/>
                <a:gd name="T13" fmla="*/ 232 h 254"/>
                <a:gd name="T14" fmla="*/ 310 w 419"/>
                <a:gd name="T15" fmla="*/ 214 h 254"/>
                <a:gd name="T16" fmla="*/ 327 w 419"/>
                <a:gd name="T17" fmla="*/ 194 h 254"/>
                <a:gd name="T18" fmla="*/ 359 w 419"/>
                <a:gd name="T19" fmla="*/ 158 h 254"/>
                <a:gd name="T20" fmla="*/ 373 w 419"/>
                <a:gd name="T21" fmla="*/ 140 h 254"/>
                <a:gd name="T22" fmla="*/ 373 w 419"/>
                <a:gd name="T23" fmla="*/ 140 h 254"/>
                <a:gd name="T24" fmla="*/ 383 w 419"/>
                <a:gd name="T25" fmla="*/ 128 h 254"/>
                <a:gd name="T26" fmla="*/ 395 w 419"/>
                <a:gd name="T27" fmla="*/ 112 h 254"/>
                <a:gd name="T28" fmla="*/ 407 w 419"/>
                <a:gd name="T29" fmla="*/ 92 h 254"/>
                <a:gd name="T30" fmla="*/ 415 w 419"/>
                <a:gd name="T31" fmla="*/ 70 h 254"/>
                <a:gd name="T32" fmla="*/ 419 w 419"/>
                <a:gd name="T33" fmla="*/ 58 h 254"/>
                <a:gd name="T34" fmla="*/ 419 w 419"/>
                <a:gd name="T35" fmla="*/ 48 h 254"/>
                <a:gd name="T36" fmla="*/ 419 w 419"/>
                <a:gd name="T37" fmla="*/ 38 h 254"/>
                <a:gd name="T38" fmla="*/ 417 w 419"/>
                <a:gd name="T39" fmla="*/ 28 h 254"/>
                <a:gd name="T40" fmla="*/ 411 w 419"/>
                <a:gd name="T41" fmla="*/ 20 h 254"/>
                <a:gd name="T42" fmla="*/ 403 w 419"/>
                <a:gd name="T43" fmla="*/ 12 h 254"/>
                <a:gd name="T44" fmla="*/ 393 w 419"/>
                <a:gd name="T45" fmla="*/ 6 h 254"/>
                <a:gd name="T46" fmla="*/ 379 w 419"/>
                <a:gd name="T47" fmla="*/ 2 h 254"/>
                <a:gd name="T48" fmla="*/ 379 w 419"/>
                <a:gd name="T49" fmla="*/ 2 h 254"/>
                <a:gd name="T50" fmla="*/ 369 w 419"/>
                <a:gd name="T51" fmla="*/ 0 h 254"/>
                <a:gd name="T52" fmla="*/ 359 w 419"/>
                <a:gd name="T53" fmla="*/ 2 h 254"/>
                <a:gd name="T54" fmla="*/ 351 w 419"/>
                <a:gd name="T55" fmla="*/ 6 h 254"/>
                <a:gd name="T56" fmla="*/ 341 w 419"/>
                <a:gd name="T57" fmla="*/ 12 h 254"/>
                <a:gd name="T58" fmla="*/ 331 w 419"/>
                <a:gd name="T59" fmla="*/ 20 h 254"/>
                <a:gd name="T60" fmla="*/ 324 w 419"/>
                <a:gd name="T61" fmla="*/ 30 h 254"/>
                <a:gd name="T62" fmla="*/ 306 w 419"/>
                <a:gd name="T63" fmla="*/ 52 h 254"/>
                <a:gd name="T64" fmla="*/ 290 w 419"/>
                <a:gd name="T65" fmla="*/ 76 h 254"/>
                <a:gd name="T66" fmla="*/ 274 w 419"/>
                <a:gd name="T67" fmla="*/ 102 h 254"/>
                <a:gd name="T68" fmla="*/ 250 w 419"/>
                <a:gd name="T69" fmla="*/ 142 h 254"/>
                <a:gd name="T70" fmla="*/ 250 w 419"/>
                <a:gd name="T71" fmla="*/ 142 h 254"/>
                <a:gd name="T72" fmla="*/ 244 w 419"/>
                <a:gd name="T73" fmla="*/ 148 h 254"/>
                <a:gd name="T74" fmla="*/ 238 w 419"/>
                <a:gd name="T75" fmla="*/ 152 h 254"/>
                <a:gd name="T76" fmla="*/ 232 w 419"/>
                <a:gd name="T77" fmla="*/ 156 h 254"/>
                <a:gd name="T78" fmla="*/ 224 w 419"/>
                <a:gd name="T79" fmla="*/ 158 h 254"/>
                <a:gd name="T80" fmla="*/ 213 w 419"/>
                <a:gd name="T81" fmla="*/ 160 h 254"/>
                <a:gd name="T82" fmla="*/ 203 w 419"/>
                <a:gd name="T83" fmla="*/ 160 h 254"/>
                <a:gd name="T84" fmla="*/ 4 w 419"/>
                <a:gd name="T85" fmla="*/ 156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19" h="254">
                  <a:moveTo>
                    <a:pt x="4" y="156"/>
                  </a:moveTo>
                  <a:lnTo>
                    <a:pt x="0" y="254"/>
                  </a:lnTo>
                  <a:lnTo>
                    <a:pt x="248" y="254"/>
                  </a:lnTo>
                  <a:lnTo>
                    <a:pt x="248" y="254"/>
                  </a:lnTo>
                  <a:lnTo>
                    <a:pt x="256" y="250"/>
                  </a:lnTo>
                  <a:lnTo>
                    <a:pt x="268" y="246"/>
                  </a:lnTo>
                  <a:lnTo>
                    <a:pt x="288" y="232"/>
                  </a:lnTo>
                  <a:lnTo>
                    <a:pt x="310" y="214"/>
                  </a:lnTo>
                  <a:lnTo>
                    <a:pt x="327" y="194"/>
                  </a:lnTo>
                  <a:lnTo>
                    <a:pt x="359" y="158"/>
                  </a:lnTo>
                  <a:lnTo>
                    <a:pt x="373" y="140"/>
                  </a:lnTo>
                  <a:lnTo>
                    <a:pt x="373" y="140"/>
                  </a:lnTo>
                  <a:lnTo>
                    <a:pt x="383" y="128"/>
                  </a:lnTo>
                  <a:lnTo>
                    <a:pt x="395" y="112"/>
                  </a:lnTo>
                  <a:lnTo>
                    <a:pt x="407" y="92"/>
                  </a:lnTo>
                  <a:lnTo>
                    <a:pt x="415" y="70"/>
                  </a:lnTo>
                  <a:lnTo>
                    <a:pt x="419" y="58"/>
                  </a:lnTo>
                  <a:lnTo>
                    <a:pt x="419" y="48"/>
                  </a:lnTo>
                  <a:lnTo>
                    <a:pt x="419" y="38"/>
                  </a:lnTo>
                  <a:lnTo>
                    <a:pt x="417" y="28"/>
                  </a:lnTo>
                  <a:lnTo>
                    <a:pt x="411" y="20"/>
                  </a:lnTo>
                  <a:lnTo>
                    <a:pt x="403" y="12"/>
                  </a:lnTo>
                  <a:lnTo>
                    <a:pt x="393" y="6"/>
                  </a:lnTo>
                  <a:lnTo>
                    <a:pt x="379" y="2"/>
                  </a:lnTo>
                  <a:lnTo>
                    <a:pt x="379" y="2"/>
                  </a:lnTo>
                  <a:lnTo>
                    <a:pt x="369" y="0"/>
                  </a:lnTo>
                  <a:lnTo>
                    <a:pt x="359" y="2"/>
                  </a:lnTo>
                  <a:lnTo>
                    <a:pt x="351" y="6"/>
                  </a:lnTo>
                  <a:lnTo>
                    <a:pt x="341" y="12"/>
                  </a:lnTo>
                  <a:lnTo>
                    <a:pt x="331" y="20"/>
                  </a:lnTo>
                  <a:lnTo>
                    <a:pt x="324" y="30"/>
                  </a:lnTo>
                  <a:lnTo>
                    <a:pt x="306" y="52"/>
                  </a:lnTo>
                  <a:lnTo>
                    <a:pt x="290" y="76"/>
                  </a:lnTo>
                  <a:lnTo>
                    <a:pt x="274" y="102"/>
                  </a:lnTo>
                  <a:lnTo>
                    <a:pt x="250" y="142"/>
                  </a:lnTo>
                  <a:lnTo>
                    <a:pt x="250" y="142"/>
                  </a:lnTo>
                  <a:lnTo>
                    <a:pt x="244" y="148"/>
                  </a:lnTo>
                  <a:lnTo>
                    <a:pt x="238" y="152"/>
                  </a:lnTo>
                  <a:lnTo>
                    <a:pt x="232" y="156"/>
                  </a:lnTo>
                  <a:lnTo>
                    <a:pt x="224" y="158"/>
                  </a:lnTo>
                  <a:lnTo>
                    <a:pt x="213" y="160"/>
                  </a:lnTo>
                  <a:lnTo>
                    <a:pt x="203" y="160"/>
                  </a:lnTo>
                  <a:lnTo>
                    <a:pt x="4" y="156"/>
                  </a:lnTo>
                  <a:close/>
                </a:path>
              </a:pathLst>
            </a:custGeom>
            <a:solidFill>
              <a:srgbClr val="EBE8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1130">
              <a:extLst>
                <a:ext uri="{FF2B5EF4-FFF2-40B4-BE49-F238E27FC236}">
                  <a16:creationId xmlns:a16="http://schemas.microsoft.com/office/drawing/2014/main" id="{C891F006-0362-47A0-859C-7F4330828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0063" y="9990138"/>
              <a:ext cx="561975" cy="688975"/>
            </a:xfrm>
            <a:custGeom>
              <a:avLst/>
              <a:gdLst>
                <a:gd name="T0" fmla="*/ 188 w 354"/>
                <a:gd name="T1" fmla="*/ 120 h 434"/>
                <a:gd name="T2" fmla="*/ 188 w 354"/>
                <a:gd name="T3" fmla="*/ 120 h 434"/>
                <a:gd name="T4" fmla="*/ 184 w 354"/>
                <a:gd name="T5" fmla="*/ 160 h 434"/>
                <a:gd name="T6" fmla="*/ 172 w 354"/>
                <a:gd name="T7" fmla="*/ 252 h 434"/>
                <a:gd name="T8" fmla="*/ 164 w 354"/>
                <a:gd name="T9" fmla="*/ 356 h 434"/>
                <a:gd name="T10" fmla="*/ 162 w 354"/>
                <a:gd name="T11" fmla="*/ 402 h 434"/>
                <a:gd name="T12" fmla="*/ 162 w 354"/>
                <a:gd name="T13" fmla="*/ 434 h 434"/>
                <a:gd name="T14" fmla="*/ 354 w 354"/>
                <a:gd name="T15" fmla="*/ 434 h 434"/>
                <a:gd name="T16" fmla="*/ 354 w 354"/>
                <a:gd name="T17" fmla="*/ 434 h 434"/>
                <a:gd name="T18" fmla="*/ 329 w 354"/>
                <a:gd name="T19" fmla="*/ 292 h 434"/>
                <a:gd name="T20" fmla="*/ 309 w 354"/>
                <a:gd name="T21" fmla="*/ 192 h 434"/>
                <a:gd name="T22" fmla="*/ 299 w 354"/>
                <a:gd name="T23" fmla="*/ 148 h 434"/>
                <a:gd name="T24" fmla="*/ 291 w 354"/>
                <a:gd name="T25" fmla="*/ 110 h 434"/>
                <a:gd name="T26" fmla="*/ 291 w 354"/>
                <a:gd name="T27" fmla="*/ 110 h 434"/>
                <a:gd name="T28" fmla="*/ 283 w 354"/>
                <a:gd name="T29" fmla="*/ 92 h 434"/>
                <a:gd name="T30" fmla="*/ 275 w 354"/>
                <a:gd name="T31" fmla="*/ 72 h 434"/>
                <a:gd name="T32" fmla="*/ 261 w 354"/>
                <a:gd name="T33" fmla="*/ 54 h 434"/>
                <a:gd name="T34" fmla="*/ 245 w 354"/>
                <a:gd name="T35" fmla="*/ 36 h 434"/>
                <a:gd name="T36" fmla="*/ 237 w 354"/>
                <a:gd name="T37" fmla="*/ 28 h 434"/>
                <a:gd name="T38" fmla="*/ 226 w 354"/>
                <a:gd name="T39" fmla="*/ 22 h 434"/>
                <a:gd name="T40" fmla="*/ 214 w 354"/>
                <a:gd name="T41" fmla="*/ 16 h 434"/>
                <a:gd name="T42" fmla="*/ 200 w 354"/>
                <a:gd name="T43" fmla="*/ 10 h 434"/>
                <a:gd name="T44" fmla="*/ 186 w 354"/>
                <a:gd name="T45" fmla="*/ 6 h 434"/>
                <a:gd name="T46" fmla="*/ 168 w 354"/>
                <a:gd name="T47" fmla="*/ 4 h 434"/>
                <a:gd name="T48" fmla="*/ 150 w 354"/>
                <a:gd name="T49" fmla="*/ 2 h 434"/>
                <a:gd name="T50" fmla="*/ 130 w 354"/>
                <a:gd name="T51" fmla="*/ 0 h 434"/>
                <a:gd name="T52" fmla="*/ 130 w 354"/>
                <a:gd name="T53" fmla="*/ 0 h 434"/>
                <a:gd name="T54" fmla="*/ 117 w 354"/>
                <a:gd name="T55" fmla="*/ 2 h 434"/>
                <a:gd name="T56" fmla="*/ 101 w 354"/>
                <a:gd name="T57" fmla="*/ 6 h 434"/>
                <a:gd name="T58" fmla="*/ 81 w 354"/>
                <a:gd name="T59" fmla="*/ 12 h 434"/>
                <a:gd name="T60" fmla="*/ 61 w 354"/>
                <a:gd name="T61" fmla="*/ 22 h 434"/>
                <a:gd name="T62" fmla="*/ 41 w 354"/>
                <a:gd name="T63" fmla="*/ 34 h 434"/>
                <a:gd name="T64" fmla="*/ 31 w 354"/>
                <a:gd name="T65" fmla="*/ 44 h 434"/>
                <a:gd name="T66" fmla="*/ 23 w 354"/>
                <a:gd name="T67" fmla="*/ 54 h 434"/>
                <a:gd name="T68" fmla="*/ 16 w 354"/>
                <a:gd name="T69" fmla="*/ 64 h 434"/>
                <a:gd name="T70" fmla="*/ 10 w 354"/>
                <a:gd name="T71" fmla="*/ 76 h 434"/>
                <a:gd name="T72" fmla="*/ 4 w 354"/>
                <a:gd name="T73" fmla="*/ 90 h 434"/>
                <a:gd name="T74" fmla="*/ 0 w 354"/>
                <a:gd name="T75" fmla="*/ 106 h 434"/>
                <a:gd name="T76" fmla="*/ 0 w 354"/>
                <a:gd name="T77" fmla="*/ 106 h 434"/>
                <a:gd name="T78" fmla="*/ 14 w 354"/>
                <a:gd name="T79" fmla="*/ 112 h 434"/>
                <a:gd name="T80" fmla="*/ 31 w 354"/>
                <a:gd name="T81" fmla="*/ 118 h 434"/>
                <a:gd name="T82" fmla="*/ 53 w 354"/>
                <a:gd name="T83" fmla="*/ 124 h 434"/>
                <a:gd name="T84" fmla="*/ 81 w 354"/>
                <a:gd name="T85" fmla="*/ 128 h 434"/>
                <a:gd name="T86" fmla="*/ 115 w 354"/>
                <a:gd name="T87" fmla="*/ 130 h 434"/>
                <a:gd name="T88" fmla="*/ 132 w 354"/>
                <a:gd name="T89" fmla="*/ 130 h 434"/>
                <a:gd name="T90" fmla="*/ 150 w 354"/>
                <a:gd name="T91" fmla="*/ 128 h 434"/>
                <a:gd name="T92" fmla="*/ 168 w 354"/>
                <a:gd name="T93" fmla="*/ 124 h 434"/>
                <a:gd name="T94" fmla="*/ 188 w 354"/>
                <a:gd name="T95" fmla="*/ 120 h 434"/>
                <a:gd name="T96" fmla="*/ 188 w 354"/>
                <a:gd name="T97" fmla="*/ 12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" h="434">
                  <a:moveTo>
                    <a:pt x="188" y="120"/>
                  </a:moveTo>
                  <a:lnTo>
                    <a:pt x="188" y="120"/>
                  </a:lnTo>
                  <a:lnTo>
                    <a:pt x="184" y="160"/>
                  </a:lnTo>
                  <a:lnTo>
                    <a:pt x="172" y="252"/>
                  </a:lnTo>
                  <a:lnTo>
                    <a:pt x="164" y="356"/>
                  </a:lnTo>
                  <a:lnTo>
                    <a:pt x="162" y="402"/>
                  </a:lnTo>
                  <a:lnTo>
                    <a:pt x="162" y="434"/>
                  </a:lnTo>
                  <a:lnTo>
                    <a:pt x="354" y="434"/>
                  </a:lnTo>
                  <a:lnTo>
                    <a:pt x="354" y="434"/>
                  </a:lnTo>
                  <a:lnTo>
                    <a:pt x="329" y="292"/>
                  </a:lnTo>
                  <a:lnTo>
                    <a:pt x="309" y="192"/>
                  </a:lnTo>
                  <a:lnTo>
                    <a:pt x="299" y="148"/>
                  </a:lnTo>
                  <a:lnTo>
                    <a:pt x="291" y="110"/>
                  </a:lnTo>
                  <a:lnTo>
                    <a:pt x="291" y="110"/>
                  </a:lnTo>
                  <a:lnTo>
                    <a:pt x="283" y="92"/>
                  </a:lnTo>
                  <a:lnTo>
                    <a:pt x="275" y="72"/>
                  </a:lnTo>
                  <a:lnTo>
                    <a:pt x="261" y="54"/>
                  </a:lnTo>
                  <a:lnTo>
                    <a:pt x="245" y="36"/>
                  </a:lnTo>
                  <a:lnTo>
                    <a:pt x="237" y="28"/>
                  </a:lnTo>
                  <a:lnTo>
                    <a:pt x="226" y="22"/>
                  </a:lnTo>
                  <a:lnTo>
                    <a:pt x="214" y="16"/>
                  </a:lnTo>
                  <a:lnTo>
                    <a:pt x="200" y="10"/>
                  </a:lnTo>
                  <a:lnTo>
                    <a:pt x="186" y="6"/>
                  </a:lnTo>
                  <a:lnTo>
                    <a:pt x="168" y="4"/>
                  </a:lnTo>
                  <a:lnTo>
                    <a:pt x="150" y="2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17" y="2"/>
                  </a:lnTo>
                  <a:lnTo>
                    <a:pt x="101" y="6"/>
                  </a:lnTo>
                  <a:lnTo>
                    <a:pt x="81" y="12"/>
                  </a:lnTo>
                  <a:lnTo>
                    <a:pt x="61" y="22"/>
                  </a:lnTo>
                  <a:lnTo>
                    <a:pt x="41" y="34"/>
                  </a:lnTo>
                  <a:lnTo>
                    <a:pt x="31" y="44"/>
                  </a:lnTo>
                  <a:lnTo>
                    <a:pt x="23" y="54"/>
                  </a:lnTo>
                  <a:lnTo>
                    <a:pt x="16" y="64"/>
                  </a:lnTo>
                  <a:lnTo>
                    <a:pt x="10" y="76"/>
                  </a:lnTo>
                  <a:lnTo>
                    <a:pt x="4" y="90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14" y="112"/>
                  </a:lnTo>
                  <a:lnTo>
                    <a:pt x="31" y="118"/>
                  </a:lnTo>
                  <a:lnTo>
                    <a:pt x="53" y="124"/>
                  </a:lnTo>
                  <a:lnTo>
                    <a:pt x="81" y="128"/>
                  </a:lnTo>
                  <a:lnTo>
                    <a:pt x="115" y="130"/>
                  </a:lnTo>
                  <a:lnTo>
                    <a:pt x="132" y="130"/>
                  </a:lnTo>
                  <a:lnTo>
                    <a:pt x="150" y="128"/>
                  </a:lnTo>
                  <a:lnTo>
                    <a:pt x="168" y="124"/>
                  </a:lnTo>
                  <a:lnTo>
                    <a:pt x="188" y="120"/>
                  </a:lnTo>
                  <a:lnTo>
                    <a:pt x="188" y="120"/>
                  </a:lnTo>
                  <a:close/>
                </a:path>
              </a:pathLst>
            </a:custGeom>
            <a:solidFill>
              <a:srgbClr val="9D6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1131">
              <a:extLst>
                <a:ext uri="{FF2B5EF4-FFF2-40B4-BE49-F238E27FC236}">
                  <a16:creationId xmlns:a16="http://schemas.microsoft.com/office/drawing/2014/main" id="{4770A05D-883D-4ED0-9FEC-AA3A148A0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1" y="10180638"/>
              <a:ext cx="746125" cy="479425"/>
            </a:xfrm>
            <a:custGeom>
              <a:avLst/>
              <a:gdLst>
                <a:gd name="T0" fmla="*/ 470 w 470"/>
                <a:gd name="T1" fmla="*/ 130 h 302"/>
                <a:gd name="T2" fmla="*/ 419 w 470"/>
                <a:gd name="T3" fmla="*/ 54 h 302"/>
                <a:gd name="T4" fmla="*/ 419 w 470"/>
                <a:gd name="T5" fmla="*/ 54 h 302"/>
                <a:gd name="T6" fmla="*/ 345 w 470"/>
                <a:gd name="T7" fmla="*/ 96 h 302"/>
                <a:gd name="T8" fmla="*/ 217 w 470"/>
                <a:gd name="T9" fmla="*/ 164 h 302"/>
                <a:gd name="T10" fmla="*/ 217 w 470"/>
                <a:gd name="T11" fmla="*/ 164 h 302"/>
                <a:gd name="T12" fmla="*/ 203 w 470"/>
                <a:gd name="T13" fmla="*/ 168 h 302"/>
                <a:gd name="T14" fmla="*/ 191 w 470"/>
                <a:gd name="T15" fmla="*/ 166 h 302"/>
                <a:gd name="T16" fmla="*/ 181 w 470"/>
                <a:gd name="T17" fmla="*/ 162 h 302"/>
                <a:gd name="T18" fmla="*/ 171 w 470"/>
                <a:gd name="T19" fmla="*/ 152 h 302"/>
                <a:gd name="T20" fmla="*/ 171 w 470"/>
                <a:gd name="T21" fmla="*/ 152 h 302"/>
                <a:gd name="T22" fmla="*/ 135 w 470"/>
                <a:gd name="T23" fmla="*/ 98 h 302"/>
                <a:gd name="T24" fmla="*/ 108 w 470"/>
                <a:gd name="T25" fmla="*/ 58 h 302"/>
                <a:gd name="T26" fmla="*/ 74 w 470"/>
                <a:gd name="T27" fmla="*/ 14 h 302"/>
                <a:gd name="T28" fmla="*/ 74 w 470"/>
                <a:gd name="T29" fmla="*/ 14 h 302"/>
                <a:gd name="T30" fmla="*/ 66 w 470"/>
                <a:gd name="T31" fmla="*/ 12 h 302"/>
                <a:gd name="T32" fmla="*/ 48 w 470"/>
                <a:gd name="T33" fmla="*/ 4 h 302"/>
                <a:gd name="T34" fmla="*/ 38 w 470"/>
                <a:gd name="T35" fmla="*/ 2 h 302"/>
                <a:gd name="T36" fmla="*/ 26 w 470"/>
                <a:gd name="T37" fmla="*/ 0 h 302"/>
                <a:gd name="T38" fmla="*/ 14 w 470"/>
                <a:gd name="T39" fmla="*/ 2 h 302"/>
                <a:gd name="T40" fmla="*/ 2 w 470"/>
                <a:gd name="T41" fmla="*/ 6 h 302"/>
                <a:gd name="T42" fmla="*/ 2 w 470"/>
                <a:gd name="T43" fmla="*/ 6 h 302"/>
                <a:gd name="T44" fmla="*/ 0 w 470"/>
                <a:gd name="T45" fmla="*/ 8 h 302"/>
                <a:gd name="T46" fmla="*/ 0 w 470"/>
                <a:gd name="T47" fmla="*/ 14 h 302"/>
                <a:gd name="T48" fmla="*/ 0 w 470"/>
                <a:gd name="T49" fmla="*/ 34 h 302"/>
                <a:gd name="T50" fmla="*/ 2 w 470"/>
                <a:gd name="T51" fmla="*/ 60 h 302"/>
                <a:gd name="T52" fmla="*/ 8 w 470"/>
                <a:gd name="T53" fmla="*/ 88 h 302"/>
                <a:gd name="T54" fmla="*/ 18 w 470"/>
                <a:gd name="T55" fmla="*/ 140 h 302"/>
                <a:gd name="T56" fmla="*/ 22 w 470"/>
                <a:gd name="T57" fmla="*/ 164 h 302"/>
                <a:gd name="T58" fmla="*/ 22 w 470"/>
                <a:gd name="T59" fmla="*/ 164 h 302"/>
                <a:gd name="T60" fmla="*/ 76 w 470"/>
                <a:gd name="T61" fmla="*/ 222 h 302"/>
                <a:gd name="T62" fmla="*/ 117 w 470"/>
                <a:gd name="T63" fmla="*/ 266 h 302"/>
                <a:gd name="T64" fmla="*/ 135 w 470"/>
                <a:gd name="T65" fmla="*/ 284 h 302"/>
                <a:gd name="T66" fmla="*/ 149 w 470"/>
                <a:gd name="T67" fmla="*/ 294 h 302"/>
                <a:gd name="T68" fmla="*/ 149 w 470"/>
                <a:gd name="T69" fmla="*/ 294 h 302"/>
                <a:gd name="T70" fmla="*/ 155 w 470"/>
                <a:gd name="T71" fmla="*/ 298 h 302"/>
                <a:gd name="T72" fmla="*/ 163 w 470"/>
                <a:gd name="T73" fmla="*/ 302 h 302"/>
                <a:gd name="T74" fmla="*/ 173 w 470"/>
                <a:gd name="T75" fmla="*/ 302 h 302"/>
                <a:gd name="T76" fmla="*/ 183 w 470"/>
                <a:gd name="T77" fmla="*/ 302 h 302"/>
                <a:gd name="T78" fmla="*/ 205 w 470"/>
                <a:gd name="T79" fmla="*/ 298 h 302"/>
                <a:gd name="T80" fmla="*/ 228 w 470"/>
                <a:gd name="T81" fmla="*/ 292 h 302"/>
                <a:gd name="T82" fmla="*/ 254 w 470"/>
                <a:gd name="T83" fmla="*/ 280 h 302"/>
                <a:gd name="T84" fmla="*/ 280 w 470"/>
                <a:gd name="T85" fmla="*/ 266 h 302"/>
                <a:gd name="T86" fmla="*/ 308 w 470"/>
                <a:gd name="T87" fmla="*/ 250 h 302"/>
                <a:gd name="T88" fmla="*/ 335 w 470"/>
                <a:gd name="T89" fmla="*/ 232 h 302"/>
                <a:gd name="T90" fmla="*/ 387 w 470"/>
                <a:gd name="T91" fmla="*/ 196 h 302"/>
                <a:gd name="T92" fmla="*/ 431 w 470"/>
                <a:gd name="T93" fmla="*/ 162 h 302"/>
                <a:gd name="T94" fmla="*/ 470 w 470"/>
                <a:gd name="T95" fmla="*/ 130 h 302"/>
                <a:gd name="T96" fmla="*/ 470 w 470"/>
                <a:gd name="T97" fmla="*/ 13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0" h="302">
                  <a:moveTo>
                    <a:pt x="470" y="130"/>
                  </a:moveTo>
                  <a:lnTo>
                    <a:pt x="419" y="54"/>
                  </a:lnTo>
                  <a:lnTo>
                    <a:pt x="419" y="54"/>
                  </a:lnTo>
                  <a:lnTo>
                    <a:pt x="345" y="96"/>
                  </a:lnTo>
                  <a:lnTo>
                    <a:pt x="217" y="164"/>
                  </a:lnTo>
                  <a:lnTo>
                    <a:pt x="217" y="164"/>
                  </a:lnTo>
                  <a:lnTo>
                    <a:pt x="203" y="168"/>
                  </a:lnTo>
                  <a:lnTo>
                    <a:pt x="191" y="166"/>
                  </a:lnTo>
                  <a:lnTo>
                    <a:pt x="181" y="162"/>
                  </a:lnTo>
                  <a:lnTo>
                    <a:pt x="171" y="152"/>
                  </a:lnTo>
                  <a:lnTo>
                    <a:pt x="171" y="152"/>
                  </a:lnTo>
                  <a:lnTo>
                    <a:pt x="135" y="98"/>
                  </a:lnTo>
                  <a:lnTo>
                    <a:pt x="108" y="58"/>
                  </a:lnTo>
                  <a:lnTo>
                    <a:pt x="74" y="14"/>
                  </a:lnTo>
                  <a:lnTo>
                    <a:pt x="74" y="14"/>
                  </a:lnTo>
                  <a:lnTo>
                    <a:pt x="66" y="12"/>
                  </a:lnTo>
                  <a:lnTo>
                    <a:pt x="48" y="4"/>
                  </a:lnTo>
                  <a:lnTo>
                    <a:pt x="38" y="2"/>
                  </a:lnTo>
                  <a:lnTo>
                    <a:pt x="26" y="0"/>
                  </a:lnTo>
                  <a:lnTo>
                    <a:pt x="14" y="2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34"/>
                  </a:lnTo>
                  <a:lnTo>
                    <a:pt x="2" y="60"/>
                  </a:lnTo>
                  <a:lnTo>
                    <a:pt x="8" y="88"/>
                  </a:lnTo>
                  <a:lnTo>
                    <a:pt x="18" y="140"/>
                  </a:lnTo>
                  <a:lnTo>
                    <a:pt x="22" y="164"/>
                  </a:lnTo>
                  <a:lnTo>
                    <a:pt x="22" y="164"/>
                  </a:lnTo>
                  <a:lnTo>
                    <a:pt x="76" y="222"/>
                  </a:lnTo>
                  <a:lnTo>
                    <a:pt x="117" y="266"/>
                  </a:lnTo>
                  <a:lnTo>
                    <a:pt x="135" y="284"/>
                  </a:lnTo>
                  <a:lnTo>
                    <a:pt x="149" y="294"/>
                  </a:lnTo>
                  <a:lnTo>
                    <a:pt x="149" y="294"/>
                  </a:lnTo>
                  <a:lnTo>
                    <a:pt x="155" y="298"/>
                  </a:lnTo>
                  <a:lnTo>
                    <a:pt x="163" y="302"/>
                  </a:lnTo>
                  <a:lnTo>
                    <a:pt x="173" y="302"/>
                  </a:lnTo>
                  <a:lnTo>
                    <a:pt x="183" y="302"/>
                  </a:lnTo>
                  <a:lnTo>
                    <a:pt x="205" y="298"/>
                  </a:lnTo>
                  <a:lnTo>
                    <a:pt x="228" y="292"/>
                  </a:lnTo>
                  <a:lnTo>
                    <a:pt x="254" y="280"/>
                  </a:lnTo>
                  <a:lnTo>
                    <a:pt x="280" y="266"/>
                  </a:lnTo>
                  <a:lnTo>
                    <a:pt x="308" y="250"/>
                  </a:lnTo>
                  <a:lnTo>
                    <a:pt x="335" y="232"/>
                  </a:lnTo>
                  <a:lnTo>
                    <a:pt x="387" y="196"/>
                  </a:lnTo>
                  <a:lnTo>
                    <a:pt x="431" y="162"/>
                  </a:lnTo>
                  <a:lnTo>
                    <a:pt x="470" y="130"/>
                  </a:lnTo>
                  <a:lnTo>
                    <a:pt x="470" y="130"/>
                  </a:lnTo>
                  <a:close/>
                </a:path>
              </a:pathLst>
            </a:custGeom>
            <a:solidFill>
              <a:srgbClr val="57B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1132">
              <a:extLst>
                <a:ext uri="{FF2B5EF4-FFF2-40B4-BE49-F238E27FC236}">
                  <a16:creationId xmlns:a16="http://schemas.microsoft.com/office/drawing/2014/main" id="{F926BB16-A667-495D-916A-381C9C96E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7163" y="10234613"/>
              <a:ext cx="147638" cy="152400"/>
            </a:xfrm>
            <a:custGeom>
              <a:avLst/>
              <a:gdLst>
                <a:gd name="T0" fmla="*/ 0 w 93"/>
                <a:gd name="T1" fmla="*/ 20 h 96"/>
                <a:gd name="T2" fmla="*/ 0 w 93"/>
                <a:gd name="T3" fmla="*/ 20 h 96"/>
                <a:gd name="T4" fmla="*/ 8 w 93"/>
                <a:gd name="T5" fmla="*/ 14 h 96"/>
                <a:gd name="T6" fmla="*/ 16 w 93"/>
                <a:gd name="T7" fmla="*/ 8 h 96"/>
                <a:gd name="T8" fmla="*/ 23 w 93"/>
                <a:gd name="T9" fmla="*/ 4 h 96"/>
                <a:gd name="T10" fmla="*/ 33 w 93"/>
                <a:gd name="T11" fmla="*/ 0 h 96"/>
                <a:gd name="T12" fmla="*/ 33 w 93"/>
                <a:gd name="T13" fmla="*/ 0 h 96"/>
                <a:gd name="T14" fmla="*/ 45 w 93"/>
                <a:gd name="T15" fmla="*/ 0 h 96"/>
                <a:gd name="T16" fmla="*/ 55 w 93"/>
                <a:gd name="T17" fmla="*/ 0 h 96"/>
                <a:gd name="T18" fmla="*/ 65 w 93"/>
                <a:gd name="T19" fmla="*/ 4 h 96"/>
                <a:gd name="T20" fmla="*/ 73 w 93"/>
                <a:gd name="T21" fmla="*/ 8 h 96"/>
                <a:gd name="T22" fmla="*/ 81 w 93"/>
                <a:gd name="T23" fmla="*/ 14 h 96"/>
                <a:gd name="T24" fmla="*/ 87 w 93"/>
                <a:gd name="T25" fmla="*/ 20 h 96"/>
                <a:gd name="T26" fmla="*/ 91 w 93"/>
                <a:gd name="T27" fmla="*/ 30 h 96"/>
                <a:gd name="T28" fmla="*/ 93 w 93"/>
                <a:gd name="T29" fmla="*/ 38 h 96"/>
                <a:gd name="T30" fmla="*/ 93 w 93"/>
                <a:gd name="T31" fmla="*/ 38 h 96"/>
                <a:gd name="T32" fmla="*/ 93 w 93"/>
                <a:gd name="T33" fmla="*/ 48 h 96"/>
                <a:gd name="T34" fmla="*/ 91 w 93"/>
                <a:gd name="T35" fmla="*/ 58 h 96"/>
                <a:gd name="T36" fmla="*/ 87 w 93"/>
                <a:gd name="T37" fmla="*/ 66 h 96"/>
                <a:gd name="T38" fmla="*/ 83 w 93"/>
                <a:gd name="T39" fmla="*/ 74 h 96"/>
                <a:gd name="T40" fmla="*/ 77 w 93"/>
                <a:gd name="T41" fmla="*/ 80 h 96"/>
                <a:gd name="T42" fmla="*/ 69 w 93"/>
                <a:gd name="T43" fmla="*/ 86 h 96"/>
                <a:gd name="T44" fmla="*/ 61 w 93"/>
                <a:gd name="T45" fmla="*/ 92 h 96"/>
                <a:gd name="T46" fmla="*/ 51 w 93"/>
                <a:gd name="T47" fmla="*/ 96 h 96"/>
                <a:gd name="T48" fmla="*/ 0 w 93"/>
                <a:gd name="T49" fmla="*/ 2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96">
                  <a:moveTo>
                    <a:pt x="0" y="20"/>
                  </a:moveTo>
                  <a:lnTo>
                    <a:pt x="0" y="20"/>
                  </a:lnTo>
                  <a:lnTo>
                    <a:pt x="8" y="14"/>
                  </a:lnTo>
                  <a:lnTo>
                    <a:pt x="16" y="8"/>
                  </a:lnTo>
                  <a:lnTo>
                    <a:pt x="23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55" y="0"/>
                  </a:lnTo>
                  <a:lnTo>
                    <a:pt x="65" y="4"/>
                  </a:lnTo>
                  <a:lnTo>
                    <a:pt x="73" y="8"/>
                  </a:lnTo>
                  <a:lnTo>
                    <a:pt x="81" y="14"/>
                  </a:lnTo>
                  <a:lnTo>
                    <a:pt x="87" y="20"/>
                  </a:lnTo>
                  <a:lnTo>
                    <a:pt x="91" y="30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3" y="48"/>
                  </a:lnTo>
                  <a:lnTo>
                    <a:pt x="91" y="58"/>
                  </a:lnTo>
                  <a:lnTo>
                    <a:pt x="87" y="66"/>
                  </a:lnTo>
                  <a:lnTo>
                    <a:pt x="83" y="74"/>
                  </a:lnTo>
                  <a:lnTo>
                    <a:pt x="77" y="80"/>
                  </a:lnTo>
                  <a:lnTo>
                    <a:pt x="69" y="86"/>
                  </a:lnTo>
                  <a:lnTo>
                    <a:pt x="61" y="92"/>
                  </a:lnTo>
                  <a:lnTo>
                    <a:pt x="51" y="96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1133">
              <a:extLst>
                <a:ext uri="{FF2B5EF4-FFF2-40B4-BE49-F238E27FC236}">
                  <a16:creationId xmlns:a16="http://schemas.microsoft.com/office/drawing/2014/main" id="{F8A7303F-F1CF-4D27-B7FF-A9E3EF5D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10180638"/>
              <a:ext cx="747713" cy="479425"/>
            </a:xfrm>
            <a:custGeom>
              <a:avLst/>
              <a:gdLst>
                <a:gd name="T0" fmla="*/ 0 w 471"/>
                <a:gd name="T1" fmla="*/ 130 h 302"/>
                <a:gd name="T2" fmla="*/ 51 w 471"/>
                <a:gd name="T3" fmla="*/ 54 h 302"/>
                <a:gd name="T4" fmla="*/ 51 w 471"/>
                <a:gd name="T5" fmla="*/ 54 h 302"/>
                <a:gd name="T6" fmla="*/ 127 w 471"/>
                <a:gd name="T7" fmla="*/ 96 h 302"/>
                <a:gd name="T8" fmla="*/ 253 w 471"/>
                <a:gd name="T9" fmla="*/ 164 h 302"/>
                <a:gd name="T10" fmla="*/ 253 w 471"/>
                <a:gd name="T11" fmla="*/ 164 h 302"/>
                <a:gd name="T12" fmla="*/ 267 w 471"/>
                <a:gd name="T13" fmla="*/ 168 h 302"/>
                <a:gd name="T14" fmla="*/ 279 w 471"/>
                <a:gd name="T15" fmla="*/ 166 h 302"/>
                <a:gd name="T16" fmla="*/ 289 w 471"/>
                <a:gd name="T17" fmla="*/ 162 h 302"/>
                <a:gd name="T18" fmla="*/ 299 w 471"/>
                <a:gd name="T19" fmla="*/ 152 h 302"/>
                <a:gd name="T20" fmla="*/ 299 w 471"/>
                <a:gd name="T21" fmla="*/ 152 h 302"/>
                <a:gd name="T22" fmla="*/ 335 w 471"/>
                <a:gd name="T23" fmla="*/ 98 h 302"/>
                <a:gd name="T24" fmla="*/ 362 w 471"/>
                <a:gd name="T25" fmla="*/ 58 h 302"/>
                <a:gd name="T26" fmla="*/ 396 w 471"/>
                <a:gd name="T27" fmla="*/ 14 h 302"/>
                <a:gd name="T28" fmla="*/ 396 w 471"/>
                <a:gd name="T29" fmla="*/ 14 h 302"/>
                <a:gd name="T30" fmla="*/ 404 w 471"/>
                <a:gd name="T31" fmla="*/ 12 h 302"/>
                <a:gd name="T32" fmla="*/ 422 w 471"/>
                <a:gd name="T33" fmla="*/ 4 h 302"/>
                <a:gd name="T34" fmla="*/ 432 w 471"/>
                <a:gd name="T35" fmla="*/ 2 h 302"/>
                <a:gd name="T36" fmla="*/ 444 w 471"/>
                <a:gd name="T37" fmla="*/ 0 h 302"/>
                <a:gd name="T38" fmla="*/ 456 w 471"/>
                <a:gd name="T39" fmla="*/ 2 h 302"/>
                <a:gd name="T40" fmla="*/ 467 w 471"/>
                <a:gd name="T41" fmla="*/ 6 h 302"/>
                <a:gd name="T42" fmla="*/ 467 w 471"/>
                <a:gd name="T43" fmla="*/ 6 h 302"/>
                <a:gd name="T44" fmla="*/ 469 w 471"/>
                <a:gd name="T45" fmla="*/ 8 h 302"/>
                <a:gd name="T46" fmla="*/ 471 w 471"/>
                <a:gd name="T47" fmla="*/ 14 h 302"/>
                <a:gd name="T48" fmla="*/ 469 w 471"/>
                <a:gd name="T49" fmla="*/ 34 h 302"/>
                <a:gd name="T50" fmla="*/ 467 w 471"/>
                <a:gd name="T51" fmla="*/ 60 h 302"/>
                <a:gd name="T52" fmla="*/ 463 w 471"/>
                <a:gd name="T53" fmla="*/ 88 h 302"/>
                <a:gd name="T54" fmla="*/ 452 w 471"/>
                <a:gd name="T55" fmla="*/ 140 h 302"/>
                <a:gd name="T56" fmla="*/ 448 w 471"/>
                <a:gd name="T57" fmla="*/ 164 h 302"/>
                <a:gd name="T58" fmla="*/ 448 w 471"/>
                <a:gd name="T59" fmla="*/ 164 h 302"/>
                <a:gd name="T60" fmla="*/ 394 w 471"/>
                <a:gd name="T61" fmla="*/ 222 h 302"/>
                <a:gd name="T62" fmla="*/ 352 w 471"/>
                <a:gd name="T63" fmla="*/ 266 h 302"/>
                <a:gd name="T64" fmla="*/ 335 w 471"/>
                <a:gd name="T65" fmla="*/ 284 h 302"/>
                <a:gd name="T66" fmla="*/ 321 w 471"/>
                <a:gd name="T67" fmla="*/ 294 h 302"/>
                <a:gd name="T68" fmla="*/ 321 w 471"/>
                <a:gd name="T69" fmla="*/ 294 h 302"/>
                <a:gd name="T70" fmla="*/ 315 w 471"/>
                <a:gd name="T71" fmla="*/ 298 h 302"/>
                <a:gd name="T72" fmla="*/ 307 w 471"/>
                <a:gd name="T73" fmla="*/ 302 h 302"/>
                <a:gd name="T74" fmla="*/ 297 w 471"/>
                <a:gd name="T75" fmla="*/ 302 h 302"/>
                <a:gd name="T76" fmla="*/ 287 w 471"/>
                <a:gd name="T77" fmla="*/ 302 h 302"/>
                <a:gd name="T78" fmla="*/ 265 w 471"/>
                <a:gd name="T79" fmla="*/ 298 h 302"/>
                <a:gd name="T80" fmla="*/ 241 w 471"/>
                <a:gd name="T81" fmla="*/ 292 h 302"/>
                <a:gd name="T82" fmla="*/ 216 w 471"/>
                <a:gd name="T83" fmla="*/ 280 h 302"/>
                <a:gd name="T84" fmla="*/ 190 w 471"/>
                <a:gd name="T85" fmla="*/ 266 h 302"/>
                <a:gd name="T86" fmla="*/ 162 w 471"/>
                <a:gd name="T87" fmla="*/ 250 h 302"/>
                <a:gd name="T88" fmla="*/ 134 w 471"/>
                <a:gd name="T89" fmla="*/ 232 h 302"/>
                <a:gd name="T90" fmla="*/ 83 w 471"/>
                <a:gd name="T91" fmla="*/ 196 h 302"/>
                <a:gd name="T92" fmla="*/ 39 w 471"/>
                <a:gd name="T93" fmla="*/ 162 h 302"/>
                <a:gd name="T94" fmla="*/ 0 w 471"/>
                <a:gd name="T95" fmla="*/ 130 h 302"/>
                <a:gd name="T96" fmla="*/ 0 w 471"/>
                <a:gd name="T97" fmla="*/ 13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1" h="302">
                  <a:moveTo>
                    <a:pt x="0" y="130"/>
                  </a:moveTo>
                  <a:lnTo>
                    <a:pt x="51" y="54"/>
                  </a:lnTo>
                  <a:lnTo>
                    <a:pt x="51" y="54"/>
                  </a:lnTo>
                  <a:lnTo>
                    <a:pt x="127" y="96"/>
                  </a:lnTo>
                  <a:lnTo>
                    <a:pt x="253" y="164"/>
                  </a:lnTo>
                  <a:lnTo>
                    <a:pt x="253" y="164"/>
                  </a:lnTo>
                  <a:lnTo>
                    <a:pt x="267" y="168"/>
                  </a:lnTo>
                  <a:lnTo>
                    <a:pt x="279" y="166"/>
                  </a:lnTo>
                  <a:lnTo>
                    <a:pt x="289" y="162"/>
                  </a:lnTo>
                  <a:lnTo>
                    <a:pt x="299" y="152"/>
                  </a:lnTo>
                  <a:lnTo>
                    <a:pt x="299" y="152"/>
                  </a:lnTo>
                  <a:lnTo>
                    <a:pt x="335" y="98"/>
                  </a:lnTo>
                  <a:lnTo>
                    <a:pt x="362" y="58"/>
                  </a:lnTo>
                  <a:lnTo>
                    <a:pt x="396" y="14"/>
                  </a:lnTo>
                  <a:lnTo>
                    <a:pt x="396" y="14"/>
                  </a:lnTo>
                  <a:lnTo>
                    <a:pt x="404" y="12"/>
                  </a:lnTo>
                  <a:lnTo>
                    <a:pt x="422" y="4"/>
                  </a:lnTo>
                  <a:lnTo>
                    <a:pt x="432" y="2"/>
                  </a:lnTo>
                  <a:lnTo>
                    <a:pt x="444" y="0"/>
                  </a:lnTo>
                  <a:lnTo>
                    <a:pt x="456" y="2"/>
                  </a:lnTo>
                  <a:lnTo>
                    <a:pt x="467" y="6"/>
                  </a:lnTo>
                  <a:lnTo>
                    <a:pt x="467" y="6"/>
                  </a:lnTo>
                  <a:lnTo>
                    <a:pt x="469" y="8"/>
                  </a:lnTo>
                  <a:lnTo>
                    <a:pt x="471" y="14"/>
                  </a:lnTo>
                  <a:lnTo>
                    <a:pt x="469" y="34"/>
                  </a:lnTo>
                  <a:lnTo>
                    <a:pt x="467" y="60"/>
                  </a:lnTo>
                  <a:lnTo>
                    <a:pt x="463" y="88"/>
                  </a:lnTo>
                  <a:lnTo>
                    <a:pt x="452" y="140"/>
                  </a:lnTo>
                  <a:lnTo>
                    <a:pt x="448" y="164"/>
                  </a:lnTo>
                  <a:lnTo>
                    <a:pt x="448" y="164"/>
                  </a:lnTo>
                  <a:lnTo>
                    <a:pt x="394" y="222"/>
                  </a:lnTo>
                  <a:lnTo>
                    <a:pt x="352" y="266"/>
                  </a:lnTo>
                  <a:lnTo>
                    <a:pt x="335" y="284"/>
                  </a:lnTo>
                  <a:lnTo>
                    <a:pt x="321" y="294"/>
                  </a:lnTo>
                  <a:lnTo>
                    <a:pt x="321" y="294"/>
                  </a:lnTo>
                  <a:lnTo>
                    <a:pt x="315" y="298"/>
                  </a:lnTo>
                  <a:lnTo>
                    <a:pt x="307" y="302"/>
                  </a:lnTo>
                  <a:lnTo>
                    <a:pt x="297" y="302"/>
                  </a:lnTo>
                  <a:lnTo>
                    <a:pt x="287" y="302"/>
                  </a:lnTo>
                  <a:lnTo>
                    <a:pt x="265" y="298"/>
                  </a:lnTo>
                  <a:lnTo>
                    <a:pt x="241" y="292"/>
                  </a:lnTo>
                  <a:lnTo>
                    <a:pt x="216" y="280"/>
                  </a:lnTo>
                  <a:lnTo>
                    <a:pt x="190" y="266"/>
                  </a:lnTo>
                  <a:lnTo>
                    <a:pt x="162" y="250"/>
                  </a:lnTo>
                  <a:lnTo>
                    <a:pt x="134" y="232"/>
                  </a:lnTo>
                  <a:lnTo>
                    <a:pt x="83" y="196"/>
                  </a:lnTo>
                  <a:lnTo>
                    <a:pt x="39" y="162"/>
                  </a:lnTo>
                  <a:lnTo>
                    <a:pt x="0" y="13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57B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1134">
              <a:extLst>
                <a:ext uri="{FF2B5EF4-FFF2-40B4-BE49-F238E27FC236}">
                  <a16:creationId xmlns:a16="http://schemas.microsoft.com/office/drawing/2014/main" id="{C1685220-4A96-435F-BF5E-32E3B55AF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10234613"/>
              <a:ext cx="147638" cy="152400"/>
            </a:xfrm>
            <a:custGeom>
              <a:avLst/>
              <a:gdLst>
                <a:gd name="T0" fmla="*/ 93 w 93"/>
                <a:gd name="T1" fmla="*/ 20 h 96"/>
                <a:gd name="T2" fmla="*/ 93 w 93"/>
                <a:gd name="T3" fmla="*/ 20 h 96"/>
                <a:gd name="T4" fmla="*/ 85 w 93"/>
                <a:gd name="T5" fmla="*/ 14 h 96"/>
                <a:gd name="T6" fmla="*/ 77 w 93"/>
                <a:gd name="T7" fmla="*/ 8 h 96"/>
                <a:gd name="T8" fmla="*/ 69 w 93"/>
                <a:gd name="T9" fmla="*/ 4 h 96"/>
                <a:gd name="T10" fmla="*/ 60 w 93"/>
                <a:gd name="T11" fmla="*/ 0 h 96"/>
                <a:gd name="T12" fmla="*/ 60 w 93"/>
                <a:gd name="T13" fmla="*/ 0 h 96"/>
                <a:gd name="T14" fmla="*/ 48 w 93"/>
                <a:gd name="T15" fmla="*/ 0 h 96"/>
                <a:gd name="T16" fmla="*/ 38 w 93"/>
                <a:gd name="T17" fmla="*/ 0 h 96"/>
                <a:gd name="T18" fmla="*/ 28 w 93"/>
                <a:gd name="T19" fmla="*/ 4 h 96"/>
                <a:gd name="T20" fmla="*/ 20 w 93"/>
                <a:gd name="T21" fmla="*/ 8 h 96"/>
                <a:gd name="T22" fmla="*/ 12 w 93"/>
                <a:gd name="T23" fmla="*/ 14 h 96"/>
                <a:gd name="T24" fmla="*/ 6 w 93"/>
                <a:gd name="T25" fmla="*/ 20 h 96"/>
                <a:gd name="T26" fmla="*/ 2 w 93"/>
                <a:gd name="T27" fmla="*/ 30 h 96"/>
                <a:gd name="T28" fmla="*/ 0 w 93"/>
                <a:gd name="T29" fmla="*/ 38 h 96"/>
                <a:gd name="T30" fmla="*/ 0 w 93"/>
                <a:gd name="T31" fmla="*/ 38 h 96"/>
                <a:gd name="T32" fmla="*/ 0 w 93"/>
                <a:gd name="T33" fmla="*/ 48 h 96"/>
                <a:gd name="T34" fmla="*/ 2 w 93"/>
                <a:gd name="T35" fmla="*/ 58 h 96"/>
                <a:gd name="T36" fmla="*/ 6 w 93"/>
                <a:gd name="T37" fmla="*/ 66 h 96"/>
                <a:gd name="T38" fmla="*/ 10 w 93"/>
                <a:gd name="T39" fmla="*/ 74 h 96"/>
                <a:gd name="T40" fmla="*/ 16 w 93"/>
                <a:gd name="T41" fmla="*/ 80 h 96"/>
                <a:gd name="T42" fmla="*/ 24 w 93"/>
                <a:gd name="T43" fmla="*/ 86 h 96"/>
                <a:gd name="T44" fmla="*/ 32 w 93"/>
                <a:gd name="T45" fmla="*/ 92 h 96"/>
                <a:gd name="T46" fmla="*/ 42 w 93"/>
                <a:gd name="T47" fmla="*/ 96 h 96"/>
                <a:gd name="T48" fmla="*/ 93 w 93"/>
                <a:gd name="T49" fmla="*/ 2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96">
                  <a:moveTo>
                    <a:pt x="93" y="20"/>
                  </a:moveTo>
                  <a:lnTo>
                    <a:pt x="93" y="20"/>
                  </a:lnTo>
                  <a:lnTo>
                    <a:pt x="85" y="14"/>
                  </a:lnTo>
                  <a:lnTo>
                    <a:pt x="77" y="8"/>
                  </a:lnTo>
                  <a:lnTo>
                    <a:pt x="69" y="4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0"/>
                  </a:lnTo>
                  <a:lnTo>
                    <a:pt x="38" y="0"/>
                  </a:lnTo>
                  <a:lnTo>
                    <a:pt x="28" y="4"/>
                  </a:lnTo>
                  <a:lnTo>
                    <a:pt x="20" y="8"/>
                  </a:lnTo>
                  <a:lnTo>
                    <a:pt x="12" y="14"/>
                  </a:lnTo>
                  <a:lnTo>
                    <a:pt x="6" y="20"/>
                  </a:lnTo>
                  <a:lnTo>
                    <a:pt x="2" y="30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2" y="58"/>
                  </a:lnTo>
                  <a:lnTo>
                    <a:pt x="6" y="66"/>
                  </a:lnTo>
                  <a:lnTo>
                    <a:pt x="10" y="74"/>
                  </a:lnTo>
                  <a:lnTo>
                    <a:pt x="16" y="80"/>
                  </a:lnTo>
                  <a:lnTo>
                    <a:pt x="24" y="86"/>
                  </a:lnTo>
                  <a:lnTo>
                    <a:pt x="32" y="92"/>
                  </a:lnTo>
                  <a:lnTo>
                    <a:pt x="42" y="96"/>
                  </a:lnTo>
                  <a:lnTo>
                    <a:pt x="93" y="20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1135">
              <a:extLst>
                <a:ext uri="{FF2B5EF4-FFF2-40B4-BE49-F238E27FC236}">
                  <a16:creationId xmlns:a16="http://schemas.microsoft.com/office/drawing/2014/main" id="{C7A84418-D406-4C42-87BE-A29F02341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3888" y="10914063"/>
              <a:ext cx="227013" cy="968375"/>
            </a:xfrm>
            <a:prstGeom prst="rect">
              <a:avLst/>
            </a:prstGeom>
            <a:solidFill>
              <a:srgbClr val="4D5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1136">
              <a:extLst>
                <a:ext uri="{FF2B5EF4-FFF2-40B4-BE49-F238E27FC236}">
                  <a16:creationId xmlns:a16="http://schemas.microsoft.com/office/drawing/2014/main" id="{D0618CE3-A8CF-4FF1-8CFE-C536879B5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8138" y="10914063"/>
              <a:ext cx="239713" cy="968375"/>
            </a:xfrm>
            <a:prstGeom prst="rect">
              <a:avLst/>
            </a:prstGeom>
            <a:solidFill>
              <a:srgbClr val="4D5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1137">
              <a:extLst>
                <a:ext uri="{FF2B5EF4-FFF2-40B4-BE49-F238E27FC236}">
                  <a16:creationId xmlns:a16="http://schemas.microsoft.com/office/drawing/2014/main" id="{D3A1FADC-4F99-4528-B2D4-D73157A76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1326" y="10914063"/>
              <a:ext cx="312738" cy="92075"/>
            </a:xfrm>
            <a:prstGeom prst="rect">
              <a:avLst/>
            </a:prstGeom>
            <a:solidFill>
              <a:srgbClr val="4D5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1138">
              <a:extLst>
                <a:ext uri="{FF2B5EF4-FFF2-40B4-BE49-F238E27FC236}">
                  <a16:creationId xmlns:a16="http://schemas.microsoft.com/office/drawing/2014/main" id="{8D9E6600-7163-4414-A0D1-A2D1C0C96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4838" y="11828463"/>
              <a:ext cx="261938" cy="152400"/>
            </a:xfrm>
            <a:custGeom>
              <a:avLst/>
              <a:gdLst>
                <a:gd name="T0" fmla="*/ 159 w 165"/>
                <a:gd name="T1" fmla="*/ 96 h 96"/>
                <a:gd name="T2" fmla="*/ 159 w 165"/>
                <a:gd name="T3" fmla="*/ 96 h 96"/>
                <a:gd name="T4" fmla="*/ 163 w 165"/>
                <a:gd name="T5" fmla="*/ 82 h 96"/>
                <a:gd name="T6" fmla="*/ 165 w 165"/>
                <a:gd name="T7" fmla="*/ 68 h 96"/>
                <a:gd name="T8" fmla="*/ 165 w 165"/>
                <a:gd name="T9" fmla="*/ 68 h 96"/>
                <a:gd name="T10" fmla="*/ 163 w 165"/>
                <a:gd name="T11" fmla="*/ 54 h 96"/>
                <a:gd name="T12" fmla="*/ 159 w 165"/>
                <a:gd name="T13" fmla="*/ 42 h 96"/>
                <a:gd name="T14" fmla="*/ 151 w 165"/>
                <a:gd name="T15" fmla="*/ 30 h 96"/>
                <a:gd name="T16" fmla="*/ 141 w 165"/>
                <a:gd name="T17" fmla="*/ 20 h 96"/>
                <a:gd name="T18" fmla="*/ 129 w 165"/>
                <a:gd name="T19" fmla="*/ 12 h 96"/>
                <a:gd name="T20" fmla="*/ 115 w 165"/>
                <a:gd name="T21" fmla="*/ 6 h 96"/>
                <a:gd name="T22" fmla="*/ 99 w 165"/>
                <a:gd name="T23" fmla="*/ 2 h 96"/>
                <a:gd name="T24" fmla="*/ 84 w 165"/>
                <a:gd name="T25" fmla="*/ 0 h 96"/>
                <a:gd name="T26" fmla="*/ 84 w 165"/>
                <a:gd name="T27" fmla="*/ 0 h 96"/>
                <a:gd name="T28" fmla="*/ 66 w 165"/>
                <a:gd name="T29" fmla="*/ 2 h 96"/>
                <a:gd name="T30" fmla="*/ 52 w 165"/>
                <a:gd name="T31" fmla="*/ 6 h 96"/>
                <a:gd name="T32" fmla="*/ 38 w 165"/>
                <a:gd name="T33" fmla="*/ 12 h 96"/>
                <a:gd name="T34" fmla="*/ 24 w 165"/>
                <a:gd name="T35" fmla="*/ 20 h 96"/>
                <a:gd name="T36" fmla="*/ 14 w 165"/>
                <a:gd name="T37" fmla="*/ 30 h 96"/>
                <a:gd name="T38" fmla="*/ 8 w 165"/>
                <a:gd name="T39" fmla="*/ 42 h 96"/>
                <a:gd name="T40" fmla="*/ 2 w 165"/>
                <a:gd name="T41" fmla="*/ 54 h 96"/>
                <a:gd name="T42" fmla="*/ 0 w 165"/>
                <a:gd name="T43" fmla="*/ 68 h 96"/>
                <a:gd name="T44" fmla="*/ 0 w 165"/>
                <a:gd name="T45" fmla="*/ 68 h 96"/>
                <a:gd name="T46" fmla="*/ 2 w 165"/>
                <a:gd name="T47" fmla="*/ 82 h 96"/>
                <a:gd name="T48" fmla="*/ 8 w 165"/>
                <a:gd name="T49" fmla="*/ 96 h 96"/>
                <a:gd name="T50" fmla="*/ 159 w 165"/>
                <a:gd name="T5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5" h="96">
                  <a:moveTo>
                    <a:pt x="159" y="96"/>
                  </a:moveTo>
                  <a:lnTo>
                    <a:pt x="159" y="96"/>
                  </a:lnTo>
                  <a:lnTo>
                    <a:pt x="163" y="82"/>
                  </a:lnTo>
                  <a:lnTo>
                    <a:pt x="165" y="68"/>
                  </a:lnTo>
                  <a:lnTo>
                    <a:pt x="165" y="68"/>
                  </a:lnTo>
                  <a:lnTo>
                    <a:pt x="163" y="54"/>
                  </a:lnTo>
                  <a:lnTo>
                    <a:pt x="159" y="42"/>
                  </a:lnTo>
                  <a:lnTo>
                    <a:pt x="151" y="30"/>
                  </a:lnTo>
                  <a:lnTo>
                    <a:pt x="141" y="20"/>
                  </a:lnTo>
                  <a:lnTo>
                    <a:pt x="129" y="12"/>
                  </a:lnTo>
                  <a:lnTo>
                    <a:pt x="115" y="6"/>
                  </a:lnTo>
                  <a:lnTo>
                    <a:pt x="99" y="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66" y="2"/>
                  </a:lnTo>
                  <a:lnTo>
                    <a:pt x="52" y="6"/>
                  </a:lnTo>
                  <a:lnTo>
                    <a:pt x="38" y="12"/>
                  </a:lnTo>
                  <a:lnTo>
                    <a:pt x="24" y="20"/>
                  </a:lnTo>
                  <a:lnTo>
                    <a:pt x="14" y="30"/>
                  </a:lnTo>
                  <a:lnTo>
                    <a:pt x="8" y="42"/>
                  </a:lnTo>
                  <a:lnTo>
                    <a:pt x="2" y="5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" y="82"/>
                  </a:lnTo>
                  <a:lnTo>
                    <a:pt x="8" y="96"/>
                  </a:lnTo>
                  <a:lnTo>
                    <a:pt x="159" y="96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139">
              <a:extLst>
                <a:ext uri="{FF2B5EF4-FFF2-40B4-BE49-F238E27FC236}">
                  <a16:creationId xmlns:a16="http://schemas.microsoft.com/office/drawing/2014/main" id="{E0047D2B-E231-4AED-BFCB-6C9A791E7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1788" y="11828463"/>
              <a:ext cx="260350" cy="152400"/>
            </a:xfrm>
            <a:custGeom>
              <a:avLst/>
              <a:gdLst>
                <a:gd name="T0" fmla="*/ 8 w 164"/>
                <a:gd name="T1" fmla="*/ 96 h 96"/>
                <a:gd name="T2" fmla="*/ 8 w 164"/>
                <a:gd name="T3" fmla="*/ 96 h 96"/>
                <a:gd name="T4" fmla="*/ 2 w 164"/>
                <a:gd name="T5" fmla="*/ 82 h 96"/>
                <a:gd name="T6" fmla="*/ 0 w 164"/>
                <a:gd name="T7" fmla="*/ 68 h 96"/>
                <a:gd name="T8" fmla="*/ 0 w 164"/>
                <a:gd name="T9" fmla="*/ 68 h 96"/>
                <a:gd name="T10" fmla="*/ 2 w 164"/>
                <a:gd name="T11" fmla="*/ 54 h 96"/>
                <a:gd name="T12" fmla="*/ 6 w 164"/>
                <a:gd name="T13" fmla="*/ 42 h 96"/>
                <a:gd name="T14" fmla="*/ 14 w 164"/>
                <a:gd name="T15" fmla="*/ 30 h 96"/>
                <a:gd name="T16" fmla="*/ 24 w 164"/>
                <a:gd name="T17" fmla="*/ 20 h 96"/>
                <a:gd name="T18" fmla="*/ 38 w 164"/>
                <a:gd name="T19" fmla="*/ 12 h 96"/>
                <a:gd name="T20" fmla="*/ 52 w 164"/>
                <a:gd name="T21" fmla="*/ 6 h 96"/>
                <a:gd name="T22" fmla="*/ 65 w 164"/>
                <a:gd name="T23" fmla="*/ 2 h 96"/>
                <a:gd name="T24" fmla="*/ 83 w 164"/>
                <a:gd name="T25" fmla="*/ 0 h 96"/>
                <a:gd name="T26" fmla="*/ 83 w 164"/>
                <a:gd name="T27" fmla="*/ 0 h 96"/>
                <a:gd name="T28" fmla="*/ 99 w 164"/>
                <a:gd name="T29" fmla="*/ 2 h 96"/>
                <a:gd name="T30" fmla="*/ 115 w 164"/>
                <a:gd name="T31" fmla="*/ 6 h 96"/>
                <a:gd name="T32" fmla="*/ 129 w 164"/>
                <a:gd name="T33" fmla="*/ 12 h 96"/>
                <a:gd name="T34" fmla="*/ 141 w 164"/>
                <a:gd name="T35" fmla="*/ 20 h 96"/>
                <a:gd name="T36" fmla="*/ 151 w 164"/>
                <a:gd name="T37" fmla="*/ 30 h 96"/>
                <a:gd name="T38" fmla="*/ 159 w 164"/>
                <a:gd name="T39" fmla="*/ 42 h 96"/>
                <a:gd name="T40" fmla="*/ 162 w 164"/>
                <a:gd name="T41" fmla="*/ 54 h 96"/>
                <a:gd name="T42" fmla="*/ 164 w 164"/>
                <a:gd name="T43" fmla="*/ 68 h 96"/>
                <a:gd name="T44" fmla="*/ 164 w 164"/>
                <a:gd name="T45" fmla="*/ 68 h 96"/>
                <a:gd name="T46" fmla="*/ 162 w 164"/>
                <a:gd name="T47" fmla="*/ 82 h 96"/>
                <a:gd name="T48" fmla="*/ 159 w 164"/>
                <a:gd name="T49" fmla="*/ 96 h 96"/>
                <a:gd name="T50" fmla="*/ 8 w 164"/>
                <a:gd name="T5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4" h="96">
                  <a:moveTo>
                    <a:pt x="8" y="96"/>
                  </a:moveTo>
                  <a:lnTo>
                    <a:pt x="8" y="96"/>
                  </a:lnTo>
                  <a:lnTo>
                    <a:pt x="2" y="82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" y="54"/>
                  </a:lnTo>
                  <a:lnTo>
                    <a:pt x="6" y="42"/>
                  </a:lnTo>
                  <a:lnTo>
                    <a:pt x="14" y="30"/>
                  </a:lnTo>
                  <a:lnTo>
                    <a:pt x="24" y="20"/>
                  </a:lnTo>
                  <a:lnTo>
                    <a:pt x="38" y="12"/>
                  </a:lnTo>
                  <a:lnTo>
                    <a:pt x="52" y="6"/>
                  </a:lnTo>
                  <a:lnTo>
                    <a:pt x="65" y="2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99" y="2"/>
                  </a:lnTo>
                  <a:lnTo>
                    <a:pt x="115" y="6"/>
                  </a:lnTo>
                  <a:lnTo>
                    <a:pt x="129" y="12"/>
                  </a:lnTo>
                  <a:lnTo>
                    <a:pt x="141" y="20"/>
                  </a:lnTo>
                  <a:lnTo>
                    <a:pt x="151" y="30"/>
                  </a:lnTo>
                  <a:lnTo>
                    <a:pt x="159" y="42"/>
                  </a:lnTo>
                  <a:lnTo>
                    <a:pt x="162" y="54"/>
                  </a:lnTo>
                  <a:lnTo>
                    <a:pt x="164" y="68"/>
                  </a:lnTo>
                  <a:lnTo>
                    <a:pt x="164" y="68"/>
                  </a:lnTo>
                  <a:lnTo>
                    <a:pt x="162" y="82"/>
                  </a:lnTo>
                  <a:lnTo>
                    <a:pt x="159" y="96"/>
                  </a:lnTo>
                  <a:lnTo>
                    <a:pt x="8" y="96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1140">
              <a:extLst>
                <a:ext uri="{FF2B5EF4-FFF2-40B4-BE49-F238E27FC236}">
                  <a16:creationId xmlns:a16="http://schemas.microsoft.com/office/drawing/2014/main" id="{934A1335-A59B-443E-A6F5-B31157F2B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2738" y="10139363"/>
              <a:ext cx="566738" cy="796925"/>
            </a:xfrm>
            <a:custGeom>
              <a:avLst/>
              <a:gdLst>
                <a:gd name="T0" fmla="*/ 339 w 357"/>
                <a:gd name="T1" fmla="*/ 502 h 502"/>
                <a:gd name="T2" fmla="*/ 357 w 357"/>
                <a:gd name="T3" fmla="*/ 40 h 502"/>
                <a:gd name="T4" fmla="*/ 357 w 357"/>
                <a:gd name="T5" fmla="*/ 40 h 502"/>
                <a:gd name="T6" fmla="*/ 317 w 357"/>
                <a:gd name="T7" fmla="*/ 24 h 502"/>
                <a:gd name="T8" fmla="*/ 278 w 357"/>
                <a:gd name="T9" fmla="*/ 12 h 502"/>
                <a:gd name="T10" fmla="*/ 236 w 357"/>
                <a:gd name="T11" fmla="*/ 0 h 502"/>
                <a:gd name="T12" fmla="*/ 236 w 357"/>
                <a:gd name="T13" fmla="*/ 0 h 502"/>
                <a:gd name="T14" fmla="*/ 234 w 357"/>
                <a:gd name="T15" fmla="*/ 0 h 502"/>
                <a:gd name="T16" fmla="*/ 234 w 357"/>
                <a:gd name="T17" fmla="*/ 0 h 502"/>
                <a:gd name="T18" fmla="*/ 234 w 357"/>
                <a:gd name="T19" fmla="*/ 8 h 502"/>
                <a:gd name="T20" fmla="*/ 232 w 357"/>
                <a:gd name="T21" fmla="*/ 32 h 502"/>
                <a:gd name="T22" fmla="*/ 228 w 357"/>
                <a:gd name="T23" fmla="*/ 68 h 502"/>
                <a:gd name="T24" fmla="*/ 224 w 357"/>
                <a:gd name="T25" fmla="*/ 90 h 502"/>
                <a:gd name="T26" fmla="*/ 216 w 357"/>
                <a:gd name="T27" fmla="*/ 114 h 502"/>
                <a:gd name="T28" fmla="*/ 139 w 357"/>
                <a:gd name="T29" fmla="*/ 114 h 502"/>
                <a:gd name="T30" fmla="*/ 139 w 357"/>
                <a:gd name="T31" fmla="*/ 114 h 502"/>
                <a:gd name="T32" fmla="*/ 133 w 357"/>
                <a:gd name="T33" fmla="*/ 90 h 502"/>
                <a:gd name="T34" fmla="*/ 127 w 357"/>
                <a:gd name="T35" fmla="*/ 68 h 502"/>
                <a:gd name="T36" fmla="*/ 123 w 357"/>
                <a:gd name="T37" fmla="*/ 32 h 502"/>
                <a:gd name="T38" fmla="*/ 121 w 357"/>
                <a:gd name="T39" fmla="*/ 8 h 502"/>
                <a:gd name="T40" fmla="*/ 123 w 357"/>
                <a:gd name="T41" fmla="*/ 0 h 502"/>
                <a:gd name="T42" fmla="*/ 121 w 357"/>
                <a:gd name="T43" fmla="*/ 0 h 502"/>
                <a:gd name="T44" fmla="*/ 121 w 357"/>
                <a:gd name="T45" fmla="*/ 0 h 502"/>
                <a:gd name="T46" fmla="*/ 121 w 357"/>
                <a:gd name="T47" fmla="*/ 0 h 502"/>
                <a:gd name="T48" fmla="*/ 77 w 357"/>
                <a:gd name="T49" fmla="*/ 12 h 502"/>
                <a:gd name="T50" fmla="*/ 38 w 357"/>
                <a:gd name="T51" fmla="*/ 24 h 502"/>
                <a:gd name="T52" fmla="*/ 0 w 357"/>
                <a:gd name="T53" fmla="*/ 40 h 502"/>
                <a:gd name="T54" fmla="*/ 16 w 357"/>
                <a:gd name="T55" fmla="*/ 502 h 502"/>
                <a:gd name="T56" fmla="*/ 339 w 357"/>
                <a:gd name="T57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7" h="502">
                  <a:moveTo>
                    <a:pt x="339" y="502"/>
                  </a:moveTo>
                  <a:lnTo>
                    <a:pt x="357" y="40"/>
                  </a:lnTo>
                  <a:lnTo>
                    <a:pt x="357" y="40"/>
                  </a:lnTo>
                  <a:lnTo>
                    <a:pt x="317" y="24"/>
                  </a:lnTo>
                  <a:lnTo>
                    <a:pt x="278" y="12"/>
                  </a:lnTo>
                  <a:lnTo>
                    <a:pt x="236" y="0"/>
                  </a:lnTo>
                  <a:lnTo>
                    <a:pt x="236" y="0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4" y="8"/>
                  </a:lnTo>
                  <a:lnTo>
                    <a:pt x="232" y="32"/>
                  </a:lnTo>
                  <a:lnTo>
                    <a:pt x="228" y="68"/>
                  </a:lnTo>
                  <a:lnTo>
                    <a:pt x="224" y="90"/>
                  </a:lnTo>
                  <a:lnTo>
                    <a:pt x="216" y="114"/>
                  </a:lnTo>
                  <a:lnTo>
                    <a:pt x="139" y="114"/>
                  </a:lnTo>
                  <a:lnTo>
                    <a:pt x="139" y="114"/>
                  </a:lnTo>
                  <a:lnTo>
                    <a:pt x="133" y="90"/>
                  </a:lnTo>
                  <a:lnTo>
                    <a:pt x="127" y="68"/>
                  </a:lnTo>
                  <a:lnTo>
                    <a:pt x="123" y="32"/>
                  </a:lnTo>
                  <a:lnTo>
                    <a:pt x="121" y="8"/>
                  </a:lnTo>
                  <a:lnTo>
                    <a:pt x="123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77" y="12"/>
                  </a:lnTo>
                  <a:lnTo>
                    <a:pt x="38" y="24"/>
                  </a:lnTo>
                  <a:lnTo>
                    <a:pt x="0" y="40"/>
                  </a:lnTo>
                  <a:lnTo>
                    <a:pt x="16" y="502"/>
                  </a:lnTo>
                  <a:lnTo>
                    <a:pt x="339" y="502"/>
                  </a:lnTo>
                  <a:close/>
                </a:path>
              </a:pathLst>
            </a:custGeom>
            <a:solidFill>
              <a:srgbClr val="35A6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1141">
              <a:extLst>
                <a:ext uri="{FF2B5EF4-FFF2-40B4-BE49-F238E27FC236}">
                  <a16:creationId xmlns:a16="http://schemas.microsoft.com/office/drawing/2014/main" id="{4B2F59C5-F129-407A-970F-B6FEBD2C0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2738" y="10139363"/>
              <a:ext cx="566738" cy="796925"/>
            </a:xfrm>
            <a:custGeom>
              <a:avLst/>
              <a:gdLst>
                <a:gd name="T0" fmla="*/ 339 w 357"/>
                <a:gd name="T1" fmla="*/ 502 h 502"/>
                <a:gd name="T2" fmla="*/ 357 w 357"/>
                <a:gd name="T3" fmla="*/ 40 h 502"/>
                <a:gd name="T4" fmla="*/ 357 w 357"/>
                <a:gd name="T5" fmla="*/ 40 h 502"/>
                <a:gd name="T6" fmla="*/ 317 w 357"/>
                <a:gd name="T7" fmla="*/ 24 h 502"/>
                <a:gd name="T8" fmla="*/ 278 w 357"/>
                <a:gd name="T9" fmla="*/ 12 h 502"/>
                <a:gd name="T10" fmla="*/ 236 w 357"/>
                <a:gd name="T11" fmla="*/ 0 h 502"/>
                <a:gd name="T12" fmla="*/ 236 w 357"/>
                <a:gd name="T13" fmla="*/ 0 h 502"/>
                <a:gd name="T14" fmla="*/ 234 w 357"/>
                <a:gd name="T15" fmla="*/ 0 h 502"/>
                <a:gd name="T16" fmla="*/ 234 w 357"/>
                <a:gd name="T17" fmla="*/ 0 h 502"/>
                <a:gd name="T18" fmla="*/ 234 w 357"/>
                <a:gd name="T19" fmla="*/ 8 h 502"/>
                <a:gd name="T20" fmla="*/ 232 w 357"/>
                <a:gd name="T21" fmla="*/ 32 h 502"/>
                <a:gd name="T22" fmla="*/ 228 w 357"/>
                <a:gd name="T23" fmla="*/ 68 h 502"/>
                <a:gd name="T24" fmla="*/ 224 w 357"/>
                <a:gd name="T25" fmla="*/ 90 h 502"/>
                <a:gd name="T26" fmla="*/ 216 w 357"/>
                <a:gd name="T27" fmla="*/ 114 h 502"/>
                <a:gd name="T28" fmla="*/ 139 w 357"/>
                <a:gd name="T29" fmla="*/ 114 h 502"/>
                <a:gd name="T30" fmla="*/ 139 w 357"/>
                <a:gd name="T31" fmla="*/ 114 h 502"/>
                <a:gd name="T32" fmla="*/ 133 w 357"/>
                <a:gd name="T33" fmla="*/ 90 h 502"/>
                <a:gd name="T34" fmla="*/ 127 w 357"/>
                <a:gd name="T35" fmla="*/ 68 h 502"/>
                <a:gd name="T36" fmla="*/ 123 w 357"/>
                <a:gd name="T37" fmla="*/ 32 h 502"/>
                <a:gd name="T38" fmla="*/ 121 w 357"/>
                <a:gd name="T39" fmla="*/ 8 h 502"/>
                <a:gd name="T40" fmla="*/ 123 w 357"/>
                <a:gd name="T41" fmla="*/ 0 h 502"/>
                <a:gd name="T42" fmla="*/ 121 w 357"/>
                <a:gd name="T43" fmla="*/ 0 h 502"/>
                <a:gd name="T44" fmla="*/ 121 w 357"/>
                <a:gd name="T45" fmla="*/ 0 h 502"/>
                <a:gd name="T46" fmla="*/ 121 w 357"/>
                <a:gd name="T47" fmla="*/ 0 h 502"/>
                <a:gd name="T48" fmla="*/ 77 w 357"/>
                <a:gd name="T49" fmla="*/ 12 h 502"/>
                <a:gd name="T50" fmla="*/ 38 w 357"/>
                <a:gd name="T51" fmla="*/ 24 h 502"/>
                <a:gd name="T52" fmla="*/ 0 w 357"/>
                <a:gd name="T53" fmla="*/ 40 h 502"/>
                <a:gd name="T54" fmla="*/ 16 w 357"/>
                <a:gd name="T55" fmla="*/ 502 h 502"/>
                <a:gd name="T56" fmla="*/ 339 w 357"/>
                <a:gd name="T57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7" h="502">
                  <a:moveTo>
                    <a:pt x="339" y="502"/>
                  </a:moveTo>
                  <a:lnTo>
                    <a:pt x="357" y="40"/>
                  </a:lnTo>
                  <a:lnTo>
                    <a:pt x="357" y="40"/>
                  </a:lnTo>
                  <a:lnTo>
                    <a:pt x="317" y="24"/>
                  </a:lnTo>
                  <a:lnTo>
                    <a:pt x="278" y="12"/>
                  </a:lnTo>
                  <a:lnTo>
                    <a:pt x="236" y="0"/>
                  </a:lnTo>
                  <a:lnTo>
                    <a:pt x="236" y="0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4" y="8"/>
                  </a:lnTo>
                  <a:lnTo>
                    <a:pt x="232" y="32"/>
                  </a:lnTo>
                  <a:lnTo>
                    <a:pt x="228" y="68"/>
                  </a:lnTo>
                  <a:lnTo>
                    <a:pt x="224" y="90"/>
                  </a:lnTo>
                  <a:lnTo>
                    <a:pt x="216" y="114"/>
                  </a:lnTo>
                  <a:lnTo>
                    <a:pt x="139" y="114"/>
                  </a:lnTo>
                  <a:lnTo>
                    <a:pt x="139" y="114"/>
                  </a:lnTo>
                  <a:lnTo>
                    <a:pt x="133" y="90"/>
                  </a:lnTo>
                  <a:lnTo>
                    <a:pt x="127" y="68"/>
                  </a:lnTo>
                  <a:lnTo>
                    <a:pt x="123" y="32"/>
                  </a:lnTo>
                  <a:lnTo>
                    <a:pt x="121" y="8"/>
                  </a:lnTo>
                  <a:lnTo>
                    <a:pt x="123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77" y="12"/>
                  </a:lnTo>
                  <a:lnTo>
                    <a:pt x="38" y="24"/>
                  </a:lnTo>
                  <a:lnTo>
                    <a:pt x="0" y="40"/>
                  </a:lnTo>
                  <a:lnTo>
                    <a:pt x="16" y="502"/>
                  </a:lnTo>
                  <a:lnTo>
                    <a:pt x="339" y="5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1142">
              <a:extLst>
                <a:ext uri="{FF2B5EF4-FFF2-40B4-BE49-F238E27FC236}">
                  <a16:creationId xmlns:a16="http://schemas.microsoft.com/office/drawing/2014/main" id="{1A449CBD-638E-41EC-A568-C32F0AC0B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6" y="10056813"/>
              <a:ext cx="284163" cy="374650"/>
            </a:xfrm>
            <a:custGeom>
              <a:avLst/>
              <a:gdLst>
                <a:gd name="T0" fmla="*/ 131 w 179"/>
                <a:gd name="T1" fmla="*/ 0 h 236"/>
                <a:gd name="T2" fmla="*/ 93 w 179"/>
                <a:gd name="T3" fmla="*/ 0 h 236"/>
                <a:gd name="T4" fmla="*/ 85 w 179"/>
                <a:gd name="T5" fmla="*/ 0 h 236"/>
                <a:gd name="T6" fmla="*/ 48 w 179"/>
                <a:gd name="T7" fmla="*/ 0 h 236"/>
                <a:gd name="T8" fmla="*/ 48 w 179"/>
                <a:gd name="T9" fmla="*/ 0 h 236"/>
                <a:gd name="T10" fmla="*/ 50 w 179"/>
                <a:gd name="T11" fmla="*/ 12 h 236"/>
                <a:gd name="T12" fmla="*/ 50 w 179"/>
                <a:gd name="T13" fmla="*/ 26 h 236"/>
                <a:gd name="T14" fmla="*/ 48 w 179"/>
                <a:gd name="T15" fmla="*/ 44 h 236"/>
                <a:gd name="T16" fmla="*/ 42 w 179"/>
                <a:gd name="T17" fmla="*/ 64 h 236"/>
                <a:gd name="T18" fmla="*/ 34 w 179"/>
                <a:gd name="T19" fmla="*/ 86 h 236"/>
                <a:gd name="T20" fmla="*/ 20 w 179"/>
                <a:gd name="T21" fmla="*/ 110 h 236"/>
                <a:gd name="T22" fmla="*/ 10 w 179"/>
                <a:gd name="T23" fmla="*/ 120 h 236"/>
                <a:gd name="T24" fmla="*/ 0 w 179"/>
                <a:gd name="T25" fmla="*/ 132 h 236"/>
                <a:gd name="T26" fmla="*/ 85 w 179"/>
                <a:gd name="T27" fmla="*/ 236 h 236"/>
                <a:gd name="T28" fmla="*/ 93 w 179"/>
                <a:gd name="T29" fmla="*/ 236 h 236"/>
                <a:gd name="T30" fmla="*/ 179 w 179"/>
                <a:gd name="T31" fmla="*/ 132 h 236"/>
                <a:gd name="T32" fmla="*/ 179 w 179"/>
                <a:gd name="T33" fmla="*/ 132 h 236"/>
                <a:gd name="T34" fmla="*/ 169 w 179"/>
                <a:gd name="T35" fmla="*/ 120 h 236"/>
                <a:gd name="T36" fmla="*/ 159 w 179"/>
                <a:gd name="T37" fmla="*/ 110 h 236"/>
                <a:gd name="T38" fmla="*/ 145 w 179"/>
                <a:gd name="T39" fmla="*/ 86 h 236"/>
                <a:gd name="T40" fmla="*/ 137 w 179"/>
                <a:gd name="T41" fmla="*/ 64 h 236"/>
                <a:gd name="T42" fmla="*/ 131 w 179"/>
                <a:gd name="T43" fmla="*/ 44 h 236"/>
                <a:gd name="T44" fmla="*/ 129 w 179"/>
                <a:gd name="T45" fmla="*/ 26 h 236"/>
                <a:gd name="T46" fmla="*/ 129 w 179"/>
                <a:gd name="T47" fmla="*/ 12 h 236"/>
                <a:gd name="T48" fmla="*/ 131 w 179"/>
                <a:gd name="T4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9" h="236">
                  <a:moveTo>
                    <a:pt x="131" y="0"/>
                  </a:moveTo>
                  <a:lnTo>
                    <a:pt x="93" y="0"/>
                  </a:lnTo>
                  <a:lnTo>
                    <a:pt x="8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12"/>
                  </a:lnTo>
                  <a:lnTo>
                    <a:pt x="50" y="26"/>
                  </a:lnTo>
                  <a:lnTo>
                    <a:pt x="48" y="44"/>
                  </a:lnTo>
                  <a:lnTo>
                    <a:pt x="42" y="64"/>
                  </a:lnTo>
                  <a:lnTo>
                    <a:pt x="34" y="86"/>
                  </a:lnTo>
                  <a:lnTo>
                    <a:pt x="20" y="110"/>
                  </a:lnTo>
                  <a:lnTo>
                    <a:pt x="10" y="120"/>
                  </a:lnTo>
                  <a:lnTo>
                    <a:pt x="0" y="132"/>
                  </a:lnTo>
                  <a:lnTo>
                    <a:pt x="85" y="236"/>
                  </a:lnTo>
                  <a:lnTo>
                    <a:pt x="93" y="236"/>
                  </a:lnTo>
                  <a:lnTo>
                    <a:pt x="179" y="132"/>
                  </a:lnTo>
                  <a:lnTo>
                    <a:pt x="179" y="132"/>
                  </a:lnTo>
                  <a:lnTo>
                    <a:pt x="169" y="120"/>
                  </a:lnTo>
                  <a:lnTo>
                    <a:pt x="159" y="110"/>
                  </a:lnTo>
                  <a:lnTo>
                    <a:pt x="145" y="86"/>
                  </a:lnTo>
                  <a:lnTo>
                    <a:pt x="137" y="64"/>
                  </a:lnTo>
                  <a:lnTo>
                    <a:pt x="131" y="44"/>
                  </a:lnTo>
                  <a:lnTo>
                    <a:pt x="129" y="26"/>
                  </a:lnTo>
                  <a:lnTo>
                    <a:pt x="129" y="12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1143">
              <a:extLst>
                <a:ext uri="{FF2B5EF4-FFF2-40B4-BE49-F238E27FC236}">
                  <a16:creationId xmlns:a16="http://schemas.microsoft.com/office/drawing/2014/main" id="{BC7D3F71-0638-4366-A1D6-18304FD1F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6" y="10056813"/>
              <a:ext cx="284163" cy="374650"/>
            </a:xfrm>
            <a:custGeom>
              <a:avLst/>
              <a:gdLst>
                <a:gd name="T0" fmla="*/ 131 w 179"/>
                <a:gd name="T1" fmla="*/ 0 h 236"/>
                <a:gd name="T2" fmla="*/ 93 w 179"/>
                <a:gd name="T3" fmla="*/ 0 h 236"/>
                <a:gd name="T4" fmla="*/ 85 w 179"/>
                <a:gd name="T5" fmla="*/ 0 h 236"/>
                <a:gd name="T6" fmla="*/ 48 w 179"/>
                <a:gd name="T7" fmla="*/ 0 h 236"/>
                <a:gd name="T8" fmla="*/ 48 w 179"/>
                <a:gd name="T9" fmla="*/ 0 h 236"/>
                <a:gd name="T10" fmla="*/ 50 w 179"/>
                <a:gd name="T11" fmla="*/ 12 h 236"/>
                <a:gd name="T12" fmla="*/ 50 w 179"/>
                <a:gd name="T13" fmla="*/ 26 h 236"/>
                <a:gd name="T14" fmla="*/ 48 w 179"/>
                <a:gd name="T15" fmla="*/ 44 h 236"/>
                <a:gd name="T16" fmla="*/ 42 w 179"/>
                <a:gd name="T17" fmla="*/ 64 h 236"/>
                <a:gd name="T18" fmla="*/ 34 w 179"/>
                <a:gd name="T19" fmla="*/ 86 h 236"/>
                <a:gd name="T20" fmla="*/ 20 w 179"/>
                <a:gd name="T21" fmla="*/ 110 h 236"/>
                <a:gd name="T22" fmla="*/ 10 w 179"/>
                <a:gd name="T23" fmla="*/ 120 h 236"/>
                <a:gd name="T24" fmla="*/ 0 w 179"/>
                <a:gd name="T25" fmla="*/ 132 h 236"/>
                <a:gd name="T26" fmla="*/ 85 w 179"/>
                <a:gd name="T27" fmla="*/ 236 h 236"/>
                <a:gd name="T28" fmla="*/ 93 w 179"/>
                <a:gd name="T29" fmla="*/ 236 h 236"/>
                <a:gd name="T30" fmla="*/ 179 w 179"/>
                <a:gd name="T31" fmla="*/ 132 h 236"/>
                <a:gd name="T32" fmla="*/ 179 w 179"/>
                <a:gd name="T33" fmla="*/ 132 h 236"/>
                <a:gd name="T34" fmla="*/ 169 w 179"/>
                <a:gd name="T35" fmla="*/ 120 h 236"/>
                <a:gd name="T36" fmla="*/ 159 w 179"/>
                <a:gd name="T37" fmla="*/ 110 h 236"/>
                <a:gd name="T38" fmla="*/ 145 w 179"/>
                <a:gd name="T39" fmla="*/ 86 h 236"/>
                <a:gd name="T40" fmla="*/ 137 w 179"/>
                <a:gd name="T41" fmla="*/ 64 h 236"/>
                <a:gd name="T42" fmla="*/ 131 w 179"/>
                <a:gd name="T43" fmla="*/ 44 h 236"/>
                <a:gd name="T44" fmla="*/ 129 w 179"/>
                <a:gd name="T45" fmla="*/ 26 h 236"/>
                <a:gd name="T46" fmla="*/ 129 w 179"/>
                <a:gd name="T47" fmla="*/ 12 h 236"/>
                <a:gd name="T48" fmla="*/ 131 w 179"/>
                <a:gd name="T4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9" h="236">
                  <a:moveTo>
                    <a:pt x="131" y="0"/>
                  </a:moveTo>
                  <a:lnTo>
                    <a:pt x="93" y="0"/>
                  </a:lnTo>
                  <a:lnTo>
                    <a:pt x="8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12"/>
                  </a:lnTo>
                  <a:lnTo>
                    <a:pt x="50" y="26"/>
                  </a:lnTo>
                  <a:lnTo>
                    <a:pt x="48" y="44"/>
                  </a:lnTo>
                  <a:lnTo>
                    <a:pt x="42" y="64"/>
                  </a:lnTo>
                  <a:lnTo>
                    <a:pt x="34" y="86"/>
                  </a:lnTo>
                  <a:lnTo>
                    <a:pt x="20" y="110"/>
                  </a:lnTo>
                  <a:lnTo>
                    <a:pt x="10" y="120"/>
                  </a:lnTo>
                  <a:lnTo>
                    <a:pt x="0" y="132"/>
                  </a:lnTo>
                  <a:lnTo>
                    <a:pt x="85" y="236"/>
                  </a:lnTo>
                  <a:lnTo>
                    <a:pt x="93" y="236"/>
                  </a:lnTo>
                  <a:lnTo>
                    <a:pt x="179" y="132"/>
                  </a:lnTo>
                  <a:lnTo>
                    <a:pt x="179" y="132"/>
                  </a:lnTo>
                  <a:lnTo>
                    <a:pt x="169" y="120"/>
                  </a:lnTo>
                  <a:lnTo>
                    <a:pt x="159" y="110"/>
                  </a:lnTo>
                  <a:lnTo>
                    <a:pt x="145" y="86"/>
                  </a:lnTo>
                  <a:lnTo>
                    <a:pt x="137" y="64"/>
                  </a:lnTo>
                  <a:lnTo>
                    <a:pt x="131" y="44"/>
                  </a:lnTo>
                  <a:lnTo>
                    <a:pt x="129" y="26"/>
                  </a:lnTo>
                  <a:lnTo>
                    <a:pt x="129" y="12"/>
                  </a:lnTo>
                  <a:lnTo>
                    <a:pt x="1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1144">
              <a:extLst>
                <a:ext uri="{FF2B5EF4-FFF2-40B4-BE49-F238E27FC236}">
                  <a16:creationId xmlns:a16="http://schemas.microsoft.com/office/drawing/2014/main" id="{A27076B1-9DDD-4CA4-8B75-999D810B2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351" y="10056813"/>
              <a:ext cx="147638" cy="120650"/>
            </a:xfrm>
            <a:custGeom>
              <a:avLst/>
              <a:gdLst>
                <a:gd name="T0" fmla="*/ 93 w 93"/>
                <a:gd name="T1" fmla="*/ 0 h 76"/>
                <a:gd name="T2" fmla="*/ 55 w 93"/>
                <a:gd name="T3" fmla="*/ 0 h 76"/>
                <a:gd name="T4" fmla="*/ 47 w 93"/>
                <a:gd name="T5" fmla="*/ 0 h 76"/>
                <a:gd name="T6" fmla="*/ 10 w 93"/>
                <a:gd name="T7" fmla="*/ 0 h 76"/>
                <a:gd name="T8" fmla="*/ 10 w 93"/>
                <a:gd name="T9" fmla="*/ 0 h 76"/>
                <a:gd name="T10" fmla="*/ 10 w 93"/>
                <a:gd name="T11" fmla="*/ 6 h 76"/>
                <a:gd name="T12" fmla="*/ 12 w 93"/>
                <a:gd name="T13" fmla="*/ 22 h 76"/>
                <a:gd name="T14" fmla="*/ 8 w 93"/>
                <a:gd name="T15" fmla="*/ 48 h 76"/>
                <a:gd name="T16" fmla="*/ 4 w 93"/>
                <a:gd name="T17" fmla="*/ 62 h 76"/>
                <a:gd name="T18" fmla="*/ 0 w 93"/>
                <a:gd name="T19" fmla="*/ 76 h 76"/>
                <a:gd name="T20" fmla="*/ 0 w 93"/>
                <a:gd name="T21" fmla="*/ 76 h 76"/>
                <a:gd name="T22" fmla="*/ 12 w 93"/>
                <a:gd name="T23" fmla="*/ 72 h 76"/>
                <a:gd name="T24" fmla="*/ 24 w 93"/>
                <a:gd name="T25" fmla="*/ 64 h 76"/>
                <a:gd name="T26" fmla="*/ 47 w 93"/>
                <a:gd name="T27" fmla="*/ 48 h 76"/>
                <a:gd name="T28" fmla="*/ 91 w 93"/>
                <a:gd name="T29" fmla="*/ 8 h 76"/>
                <a:gd name="T30" fmla="*/ 91 w 93"/>
                <a:gd name="T31" fmla="*/ 8 h 76"/>
                <a:gd name="T32" fmla="*/ 93 w 93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3" h="76">
                  <a:moveTo>
                    <a:pt x="93" y="0"/>
                  </a:moveTo>
                  <a:lnTo>
                    <a:pt x="55" y="0"/>
                  </a:lnTo>
                  <a:lnTo>
                    <a:pt x="47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6"/>
                  </a:lnTo>
                  <a:lnTo>
                    <a:pt x="12" y="22"/>
                  </a:lnTo>
                  <a:lnTo>
                    <a:pt x="8" y="48"/>
                  </a:lnTo>
                  <a:lnTo>
                    <a:pt x="4" y="62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12" y="72"/>
                  </a:lnTo>
                  <a:lnTo>
                    <a:pt x="24" y="64"/>
                  </a:lnTo>
                  <a:lnTo>
                    <a:pt x="47" y="4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E8A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1145">
              <a:extLst>
                <a:ext uri="{FF2B5EF4-FFF2-40B4-BE49-F238E27FC236}">
                  <a16:creationId xmlns:a16="http://schemas.microsoft.com/office/drawing/2014/main" id="{736213EA-11ED-4916-B0DA-F365FDB22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351" y="10056813"/>
              <a:ext cx="147638" cy="120650"/>
            </a:xfrm>
            <a:custGeom>
              <a:avLst/>
              <a:gdLst>
                <a:gd name="T0" fmla="*/ 93 w 93"/>
                <a:gd name="T1" fmla="*/ 0 h 76"/>
                <a:gd name="T2" fmla="*/ 55 w 93"/>
                <a:gd name="T3" fmla="*/ 0 h 76"/>
                <a:gd name="T4" fmla="*/ 47 w 93"/>
                <a:gd name="T5" fmla="*/ 0 h 76"/>
                <a:gd name="T6" fmla="*/ 10 w 93"/>
                <a:gd name="T7" fmla="*/ 0 h 76"/>
                <a:gd name="T8" fmla="*/ 10 w 93"/>
                <a:gd name="T9" fmla="*/ 0 h 76"/>
                <a:gd name="T10" fmla="*/ 10 w 93"/>
                <a:gd name="T11" fmla="*/ 6 h 76"/>
                <a:gd name="T12" fmla="*/ 12 w 93"/>
                <a:gd name="T13" fmla="*/ 22 h 76"/>
                <a:gd name="T14" fmla="*/ 8 w 93"/>
                <a:gd name="T15" fmla="*/ 48 h 76"/>
                <a:gd name="T16" fmla="*/ 4 w 93"/>
                <a:gd name="T17" fmla="*/ 62 h 76"/>
                <a:gd name="T18" fmla="*/ 0 w 93"/>
                <a:gd name="T19" fmla="*/ 76 h 76"/>
                <a:gd name="T20" fmla="*/ 0 w 93"/>
                <a:gd name="T21" fmla="*/ 76 h 76"/>
                <a:gd name="T22" fmla="*/ 12 w 93"/>
                <a:gd name="T23" fmla="*/ 72 h 76"/>
                <a:gd name="T24" fmla="*/ 24 w 93"/>
                <a:gd name="T25" fmla="*/ 64 h 76"/>
                <a:gd name="T26" fmla="*/ 47 w 93"/>
                <a:gd name="T27" fmla="*/ 48 h 76"/>
                <a:gd name="T28" fmla="*/ 91 w 93"/>
                <a:gd name="T29" fmla="*/ 8 h 76"/>
                <a:gd name="T30" fmla="*/ 91 w 93"/>
                <a:gd name="T31" fmla="*/ 8 h 76"/>
                <a:gd name="T32" fmla="*/ 93 w 93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3" h="76">
                  <a:moveTo>
                    <a:pt x="93" y="0"/>
                  </a:moveTo>
                  <a:lnTo>
                    <a:pt x="55" y="0"/>
                  </a:lnTo>
                  <a:lnTo>
                    <a:pt x="47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6"/>
                  </a:lnTo>
                  <a:lnTo>
                    <a:pt x="12" y="22"/>
                  </a:lnTo>
                  <a:lnTo>
                    <a:pt x="8" y="48"/>
                  </a:lnTo>
                  <a:lnTo>
                    <a:pt x="4" y="62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12" y="72"/>
                  </a:lnTo>
                  <a:lnTo>
                    <a:pt x="24" y="64"/>
                  </a:lnTo>
                  <a:lnTo>
                    <a:pt x="47" y="4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1146">
              <a:extLst>
                <a:ext uri="{FF2B5EF4-FFF2-40B4-BE49-F238E27FC236}">
                  <a16:creationId xmlns:a16="http://schemas.microsoft.com/office/drawing/2014/main" id="{DDD1C9C5-DCD7-4FD3-87A4-F37A7EA3C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6" y="10148888"/>
              <a:ext cx="284163" cy="282575"/>
            </a:xfrm>
            <a:custGeom>
              <a:avLst/>
              <a:gdLst>
                <a:gd name="T0" fmla="*/ 44 w 179"/>
                <a:gd name="T1" fmla="*/ 0 h 178"/>
                <a:gd name="T2" fmla="*/ 44 w 179"/>
                <a:gd name="T3" fmla="*/ 0 h 178"/>
                <a:gd name="T4" fmla="*/ 38 w 179"/>
                <a:gd name="T5" fmla="*/ 18 h 178"/>
                <a:gd name="T6" fmla="*/ 30 w 179"/>
                <a:gd name="T7" fmla="*/ 36 h 178"/>
                <a:gd name="T8" fmla="*/ 16 w 179"/>
                <a:gd name="T9" fmla="*/ 56 h 178"/>
                <a:gd name="T10" fmla="*/ 0 w 179"/>
                <a:gd name="T11" fmla="*/ 74 h 178"/>
                <a:gd name="T12" fmla="*/ 85 w 179"/>
                <a:gd name="T13" fmla="*/ 178 h 178"/>
                <a:gd name="T14" fmla="*/ 93 w 179"/>
                <a:gd name="T15" fmla="*/ 178 h 178"/>
                <a:gd name="T16" fmla="*/ 179 w 179"/>
                <a:gd name="T17" fmla="*/ 74 h 178"/>
                <a:gd name="T18" fmla="*/ 179 w 179"/>
                <a:gd name="T19" fmla="*/ 74 h 178"/>
                <a:gd name="T20" fmla="*/ 163 w 179"/>
                <a:gd name="T21" fmla="*/ 56 h 178"/>
                <a:gd name="T22" fmla="*/ 149 w 179"/>
                <a:gd name="T23" fmla="*/ 36 h 178"/>
                <a:gd name="T24" fmla="*/ 141 w 179"/>
                <a:gd name="T25" fmla="*/ 18 h 178"/>
                <a:gd name="T26" fmla="*/ 135 w 179"/>
                <a:gd name="T27" fmla="*/ 0 h 178"/>
                <a:gd name="T28" fmla="*/ 89 w 179"/>
                <a:gd name="T29" fmla="*/ 30 h 178"/>
                <a:gd name="T30" fmla="*/ 44 w 179"/>
                <a:gd name="T3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9" h="178">
                  <a:moveTo>
                    <a:pt x="44" y="0"/>
                  </a:moveTo>
                  <a:lnTo>
                    <a:pt x="44" y="0"/>
                  </a:lnTo>
                  <a:lnTo>
                    <a:pt x="38" y="18"/>
                  </a:lnTo>
                  <a:lnTo>
                    <a:pt x="30" y="36"/>
                  </a:lnTo>
                  <a:lnTo>
                    <a:pt x="16" y="56"/>
                  </a:lnTo>
                  <a:lnTo>
                    <a:pt x="0" y="74"/>
                  </a:lnTo>
                  <a:lnTo>
                    <a:pt x="85" y="178"/>
                  </a:lnTo>
                  <a:lnTo>
                    <a:pt x="93" y="178"/>
                  </a:lnTo>
                  <a:lnTo>
                    <a:pt x="179" y="74"/>
                  </a:lnTo>
                  <a:lnTo>
                    <a:pt x="179" y="74"/>
                  </a:lnTo>
                  <a:lnTo>
                    <a:pt x="163" y="56"/>
                  </a:lnTo>
                  <a:lnTo>
                    <a:pt x="149" y="36"/>
                  </a:lnTo>
                  <a:lnTo>
                    <a:pt x="141" y="18"/>
                  </a:lnTo>
                  <a:lnTo>
                    <a:pt x="135" y="0"/>
                  </a:lnTo>
                  <a:lnTo>
                    <a:pt x="89" y="3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EC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1147">
              <a:extLst>
                <a:ext uri="{FF2B5EF4-FFF2-40B4-BE49-F238E27FC236}">
                  <a16:creationId xmlns:a16="http://schemas.microsoft.com/office/drawing/2014/main" id="{1DEDFBE0-53B1-44E3-874E-E38036EAE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6" y="10148888"/>
              <a:ext cx="284163" cy="282575"/>
            </a:xfrm>
            <a:custGeom>
              <a:avLst/>
              <a:gdLst>
                <a:gd name="T0" fmla="*/ 44 w 179"/>
                <a:gd name="T1" fmla="*/ 0 h 178"/>
                <a:gd name="T2" fmla="*/ 44 w 179"/>
                <a:gd name="T3" fmla="*/ 0 h 178"/>
                <a:gd name="T4" fmla="*/ 38 w 179"/>
                <a:gd name="T5" fmla="*/ 18 h 178"/>
                <a:gd name="T6" fmla="*/ 30 w 179"/>
                <a:gd name="T7" fmla="*/ 36 h 178"/>
                <a:gd name="T8" fmla="*/ 16 w 179"/>
                <a:gd name="T9" fmla="*/ 56 h 178"/>
                <a:gd name="T10" fmla="*/ 0 w 179"/>
                <a:gd name="T11" fmla="*/ 74 h 178"/>
                <a:gd name="T12" fmla="*/ 85 w 179"/>
                <a:gd name="T13" fmla="*/ 178 h 178"/>
                <a:gd name="T14" fmla="*/ 93 w 179"/>
                <a:gd name="T15" fmla="*/ 178 h 178"/>
                <a:gd name="T16" fmla="*/ 179 w 179"/>
                <a:gd name="T17" fmla="*/ 74 h 178"/>
                <a:gd name="T18" fmla="*/ 179 w 179"/>
                <a:gd name="T19" fmla="*/ 74 h 178"/>
                <a:gd name="T20" fmla="*/ 163 w 179"/>
                <a:gd name="T21" fmla="*/ 56 h 178"/>
                <a:gd name="T22" fmla="*/ 149 w 179"/>
                <a:gd name="T23" fmla="*/ 36 h 178"/>
                <a:gd name="T24" fmla="*/ 141 w 179"/>
                <a:gd name="T25" fmla="*/ 18 h 178"/>
                <a:gd name="T26" fmla="*/ 135 w 179"/>
                <a:gd name="T27" fmla="*/ 0 h 178"/>
                <a:gd name="T28" fmla="*/ 89 w 179"/>
                <a:gd name="T29" fmla="*/ 30 h 178"/>
                <a:gd name="T30" fmla="*/ 44 w 179"/>
                <a:gd name="T3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9" h="178">
                  <a:moveTo>
                    <a:pt x="44" y="0"/>
                  </a:moveTo>
                  <a:lnTo>
                    <a:pt x="44" y="0"/>
                  </a:lnTo>
                  <a:lnTo>
                    <a:pt x="38" y="18"/>
                  </a:lnTo>
                  <a:lnTo>
                    <a:pt x="30" y="36"/>
                  </a:lnTo>
                  <a:lnTo>
                    <a:pt x="16" y="56"/>
                  </a:lnTo>
                  <a:lnTo>
                    <a:pt x="0" y="74"/>
                  </a:lnTo>
                  <a:lnTo>
                    <a:pt x="85" y="178"/>
                  </a:lnTo>
                  <a:lnTo>
                    <a:pt x="93" y="178"/>
                  </a:lnTo>
                  <a:lnTo>
                    <a:pt x="179" y="74"/>
                  </a:lnTo>
                  <a:lnTo>
                    <a:pt x="179" y="74"/>
                  </a:lnTo>
                  <a:lnTo>
                    <a:pt x="163" y="56"/>
                  </a:lnTo>
                  <a:lnTo>
                    <a:pt x="149" y="36"/>
                  </a:lnTo>
                  <a:lnTo>
                    <a:pt x="141" y="18"/>
                  </a:lnTo>
                  <a:lnTo>
                    <a:pt x="135" y="0"/>
                  </a:lnTo>
                  <a:lnTo>
                    <a:pt x="89" y="30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1148">
              <a:extLst>
                <a:ext uri="{FF2B5EF4-FFF2-40B4-BE49-F238E27FC236}">
                  <a16:creationId xmlns:a16="http://schemas.microsoft.com/office/drawing/2014/main" id="{1197E00C-AF32-44AC-B2E7-300FD56D6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3876" y="10148888"/>
              <a:ext cx="144463" cy="304800"/>
            </a:xfrm>
            <a:custGeom>
              <a:avLst/>
              <a:gdLst>
                <a:gd name="T0" fmla="*/ 0 w 91"/>
                <a:gd name="T1" fmla="*/ 0 h 192"/>
                <a:gd name="T2" fmla="*/ 0 w 91"/>
                <a:gd name="T3" fmla="*/ 0 h 192"/>
                <a:gd name="T4" fmla="*/ 0 w 91"/>
                <a:gd name="T5" fmla="*/ 10 h 192"/>
                <a:gd name="T6" fmla="*/ 4 w 91"/>
                <a:gd name="T7" fmla="*/ 20 h 192"/>
                <a:gd name="T8" fmla="*/ 10 w 91"/>
                <a:gd name="T9" fmla="*/ 30 h 192"/>
                <a:gd name="T10" fmla="*/ 18 w 91"/>
                <a:gd name="T11" fmla="*/ 38 h 192"/>
                <a:gd name="T12" fmla="*/ 32 w 91"/>
                <a:gd name="T13" fmla="*/ 54 h 192"/>
                <a:gd name="T14" fmla="*/ 40 w 91"/>
                <a:gd name="T15" fmla="*/ 60 h 192"/>
                <a:gd name="T16" fmla="*/ 16 w 91"/>
                <a:gd name="T17" fmla="*/ 154 h 192"/>
                <a:gd name="T18" fmla="*/ 45 w 91"/>
                <a:gd name="T19" fmla="*/ 192 h 192"/>
                <a:gd name="T20" fmla="*/ 73 w 91"/>
                <a:gd name="T21" fmla="*/ 154 h 192"/>
                <a:gd name="T22" fmla="*/ 53 w 91"/>
                <a:gd name="T23" fmla="*/ 60 h 192"/>
                <a:gd name="T24" fmla="*/ 53 w 91"/>
                <a:gd name="T25" fmla="*/ 60 h 192"/>
                <a:gd name="T26" fmla="*/ 59 w 91"/>
                <a:gd name="T27" fmla="*/ 54 h 192"/>
                <a:gd name="T28" fmla="*/ 73 w 91"/>
                <a:gd name="T29" fmla="*/ 38 h 192"/>
                <a:gd name="T30" fmla="*/ 81 w 91"/>
                <a:gd name="T31" fmla="*/ 30 h 192"/>
                <a:gd name="T32" fmla="*/ 87 w 91"/>
                <a:gd name="T33" fmla="*/ 20 h 192"/>
                <a:gd name="T34" fmla="*/ 91 w 91"/>
                <a:gd name="T35" fmla="*/ 10 h 192"/>
                <a:gd name="T36" fmla="*/ 91 w 91"/>
                <a:gd name="T37" fmla="*/ 0 h 192"/>
                <a:gd name="T38" fmla="*/ 45 w 91"/>
                <a:gd name="T39" fmla="*/ 30 h 192"/>
                <a:gd name="T40" fmla="*/ 0 w 91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92">
                  <a:moveTo>
                    <a:pt x="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4" y="20"/>
                  </a:lnTo>
                  <a:lnTo>
                    <a:pt x="10" y="30"/>
                  </a:lnTo>
                  <a:lnTo>
                    <a:pt x="18" y="38"/>
                  </a:lnTo>
                  <a:lnTo>
                    <a:pt x="32" y="54"/>
                  </a:lnTo>
                  <a:lnTo>
                    <a:pt x="40" y="60"/>
                  </a:lnTo>
                  <a:lnTo>
                    <a:pt x="16" y="154"/>
                  </a:lnTo>
                  <a:lnTo>
                    <a:pt x="45" y="192"/>
                  </a:lnTo>
                  <a:lnTo>
                    <a:pt x="73" y="154"/>
                  </a:lnTo>
                  <a:lnTo>
                    <a:pt x="53" y="60"/>
                  </a:lnTo>
                  <a:lnTo>
                    <a:pt x="53" y="60"/>
                  </a:lnTo>
                  <a:lnTo>
                    <a:pt x="59" y="54"/>
                  </a:lnTo>
                  <a:lnTo>
                    <a:pt x="73" y="38"/>
                  </a:lnTo>
                  <a:lnTo>
                    <a:pt x="81" y="30"/>
                  </a:lnTo>
                  <a:lnTo>
                    <a:pt x="87" y="20"/>
                  </a:lnTo>
                  <a:lnTo>
                    <a:pt x="91" y="10"/>
                  </a:lnTo>
                  <a:lnTo>
                    <a:pt x="91" y="0"/>
                  </a:lnTo>
                  <a:lnTo>
                    <a:pt x="45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1149">
              <a:extLst>
                <a:ext uri="{FF2B5EF4-FFF2-40B4-BE49-F238E27FC236}">
                  <a16:creationId xmlns:a16="http://schemas.microsoft.com/office/drawing/2014/main" id="{1E78E205-58DD-4B85-862C-198EF1B94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3876" y="10148888"/>
              <a:ext cx="144463" cy="304800"/>
            </a:xfrm>
            <a:custGeom>
              <a:avLst/>
              <a:gdLst>
                <a:gd name="T0" fmla="*/ 0 w 91"/>
                <a:gd name="T1" fmla="*/ 0 h 192"/>
                <a:gd name="T2" fmla="*/ 0 w 91"/>
                <a:gd name="T3" fmla="*/ 0 h 192"/>
                <a:gd name="T4" fmla="*/ 0 w 91"/>
                <a:gd name="T5" fmla="*/ 10 h 192"/>
                <a:gd name="T6" fmla="*/ 4 w 91"/>
                <a:gd name="T7" fmla="*/ 20 h 192"/>
                <a:gd name="T8" fmla="*/ 10 w 91"/>
                <a:gd name="T9" fmla="*/ 30 h 192"/>
                <a:gd name="T10" fmla="*/ 18 w 91"/>
                <a:gd name="T11" fmla="*/ 38 h 192"/>
                <a:gd name="T12" fmla="*/ 32 w 91"/>
                <a:gd name="T13" fmla="*/ 54 h 192"/>
                <a:gd name="T14" fmla="*/ 40 w 91"/>
                <a:gd name="T15" fmla="*/ 60 h 192"/>
                <a:gd name="T16" fmla="*/ 16 w 91"/>
                <a:gd name="T17" fmla="*/ 154 h 192"/>
                <a:gd name="T18" fmla="*/ 45 w 91"/>
                <a:gd name="T19" fmla="*/ 192 h 192"/>
                <a:gd name="T20" fmla="*/ 73 w 91"/>
                <a:gd name="T21" fmla="*/ 154 h 192"/>
                <a:gd name="T22" fmla="*/ 53 w 91"/>
                <a:gd name="T23" fmla="*/ 60 h 192"/>
                <a:gd name="T24" fmla="*/ 53 w 91"/>
                <a:gd name="T25" fmla="*/ 60 h 192"/>
                <a:gd name="T26" fmla="*/ 59 w 91"/>
                <a:gd name="T27" fmla="*/ 54 h 192"/>
                <a:gd name="T28" fmla="*/ 73 w 91"/>
                <a:gd name="T29" fmla="*/ 38 h 192"/>
                <a:gd name="T30" fmla="*/ 81 w 91"/>
                <a:gd name="T31" fmla="*/ 30 h 192"/>
                <a:gd name="T32" fmla="*/ 87 w 91"/>
                <a:gd name="T33" fmla="*/ 20 h 192"/>
                <a:gd name="T34" fmla="*/ 91 w 91"/>
                <a:gd name="T35" fmla="*/ 10 h 192"/>
                <a:gd name="T36" fmla="*/ 91 w 91"/>
                <a:gd name="T37" fmla="*/ 0 h 192"/>
                <a:gd name="T38" fmla="*/ 45 w 91"/>
                <a:gd name="T39" fmla="*/ 30 h 192"/>
                <a:gd name="T40" fmla="*/ 0 w 91"/>
                <a:gd name="T4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92">
                  <a:moveTo>
                    <a:pt x="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4" y="20"/>
                  </a:lnTo>
                  <a:lnTo>
                    <a:pt x="10" y="30"/>
                  </a:lnTo>
                  <a:lnTo>
                    <a:pt x="18" y="38"/>
                  </a:lnTo>
                  <a:lnTo>
                    <a:pt x="32" y="54"/>
                  </a:lnTo>
                  <a:lnTo>
                    <a:pt x="40" y="60"/>
                  </a:lnTo>
                  <a:lnTo>
                    <a:pt x="16" y="154"/>
                  </a:lnTo>
                  <a:lnTo>
                    <a:pt x="45" y="192"/>
                  </a:lnTo>
                  <a:lnTo>
                    <a:pt x="73" y="154"/>
                  </a:lnTo>
                  <a:lnTo>
                    <a:pt x="53" y="60"/>
                  </a:lnTo>
                  <a:lnTo>
                    <a:pt x="53" y="60"/>
                  </a:lnTo>
                  <a:lnTo>
                    <a:pt x="59" y="54"/>
                  </a:lnTo>
                  <a:lnTo>
                    <a:pt x="73" y="38"/>
                  </a:lnTo>
                  <a:lnTo>
                    <a:pt x="81" y="30"/>
                  </a:lnTo>
                  <a:lnTo>
                    <a:pt x="87" y="20"/>
                  </a:lnTo>
                  <a:lnTo>
                    <a:pt x="91" y="10"/>
                  </a:lnTo>
                  <a:lnTo>
                    <a:pt x="91" y="0"/>
                  </a:lnTo>
                  <a:lnTo>
                    <a:pt x="45" y="3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1150">
              <a:extLst>
                <a:ext uri="{FF2B5EF4-FFF2-40B4-BE49-F238E27FC236}">
                  <a16:creationId xmlns:a16="http://schemas.microsoft.com/office/drawing/2014/main" id="{37C57E79-5ED0-46A2-9287-AD4FF3D03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1513" y="10155238"/>
              <a:ext cx="12700" cy="34925"/>
            </a:xfrm>
            <a:custGeom>
              <a:avLst/>
              <a:gdLst>
                <a:gd name="T0" fmla="*/ 0 w 8"/>
                <a:gd name="T1" fmla="*/ 0 h 22"/>
                <a:gd name="T2" fmla="*/ 0 w 8"/>
                <a:gd name="T3" fmla="*/ 0 h 22"/>
                <a:gd name="T4" fmla="*/ 6 w 8"/>
                <a:gd name="T5" fmla="*/ 22 h 22"/>
                <a:gd name="T6" fmla="*/ 6 w 8"/>
                <a:gd name="T7" fmla="*/ 22 h 22"/>
                <a:gd name="T8" fmla="*/ 8 w 8"/>
                <a:gd name="T9" fmla="*/ 4 h 22"/>
                <a:gd name="T10" fmla="*/ 0 w 8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2">
                  <a:moveTo>
                    <a:pt x="0" y="0"/>
                  </a:moveTo>
                  <a:lnTo>
                    <a:pt x="0" y="0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1151">
              <a:extLst>
                <a:ext uri="{FF2B5EF4-FFF2-40B4-BE49-F238E27FC236}">
                  <a16:creationId xmlns:a16="http://schemas.microsoft.com/office/drawing/2014/main" id="{9D173902-A7EA-4CF8-8A43-0B98B7A4D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1513" y="10155238"/>
              <a:ext cx="12700" cy="34925"/>
            </a:xfrm>
            <a:custGeom>
              <a:avLst/>
              <a:gdLst>
                <a:gd name="T0" fmla="*/ 0 w 8"/>
                <a:gd name="T1" fmla="*/ 0 h 22"/>
                <a:gd name="T2" fmla="*/ 0 w 8"/>
                <a:gd name="T3" fmla="*/ 0 h 22"/>
                <a:gd name="T4" fmla="*/ 6 w 8"/>
                <a:gd name="T5" fmla="*/ 22 h 22"/>
                <a:gd name="T6" fmla="*/ 6 w 8"/>
                <a:gd name="T7" fmla="*/ 22 h 22"/>
                <a:gd name="T8" fmla="*/ 8 w 8"/>
                <a:gd name="T9" fmla="*/ 4 h 22"/>
                <a:gd name="T10" fmla="*/ 0 w 8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2">
                  <a:moveTo>
                    <a:pt x="0" y="0"/>
                  </a:moveTo>
                  <a:lnTo>
                    <a:pt x="0" y="0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8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1152">
              <a:extLst>
                <a:ext uri="{FF2B5EF4-FFF2-40B4-BE49-F238E27FC236}">
                  <a16:creationId xmlns:a16="http://schemas.microsoft.com/office/drawing/2014/main" id="{BEB2432F-AAF3-41E7-84CA-FD937A4DC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1038" y="10161588"/>
              <a:ext cx="25400" cy="41275"/>
            </a:xfrm>
            <a:custGeom>
              <a:avLst/>
              <a:gdLst>
                <a:gd name="T0" fmla="*/ 2 w 16"/>
                <a:gd name="T1" fmla="*/ 0 h 26"/>
                <a:gd name="T2" fmla="*/ 2 w 16"/>
                <a:gd name="T3" fmla="*/ 0 h 26"/>
                <a:gd name="T4" fmla="*/ 0 w 16"/>
                <a:gd name="T5" fmla="*/ 18 h 26"/>
                <a:gd name="T6" fmla="*/ 0 w 16"/>
                <a:gd name="T7" fmla="*/ 18 h 26"/>
                <a:gd name="T8" fmla="*/ 0 w 16"/>
                <a:gd name="T9" fmla="*/ 18 h 26"/>
                <a:gd name="T10" fmla="*/ 0 w 16"/>
                <a:gd name="T11" fmla="*/ 18 h 26"/>
                <a:gd name="T12" fmla="*/ 0 w 16"/>
                <a:gd name="T13" fmla="*/ 18 h 26"/>
                <a:gd name="T14" fmla="*/ 0 w 16"/>
                <a:gd name="T15" fmla="*/ 18 h 26"/>
                <a:gd name="T16" fmla="*/ 2 w 16"/>
                <a:gd name="T17" fmla="*/ 18 h 26"/>
                <a:gd name="T18" fmla="*/ 2 w 16"/>
                <a:gd name="T19" fmla="*/ 18 h 26"/>
                <a:gd name="T20" fmla="*/ 2 w 16"/>
                <a:gd name="T21" fmla="*/ 18 h 26"/>
                <a:gd name="T22" fmla="*/ 2 w 16"/>
                <a:gd name="T23" fmla="*/ 18 h 26"/>
                <a:gd name="T24" fmla="*/ 2 w 16"/>
                <a:gd name="T25" fmla="*/ 20 h 26"/>
                <a:gd name="T26" fmla="*/ 2 w 16"/>
                <a:gd name="T27" fmla="*/ 20 h 26"/>
                <a:gd name="T28" fmla="*/ 2 w 16"/>
                <a:gd name="T29" fmla="*/ 20 h 26"/>
                <a:gd name="T30" fmla="*/ 2 w 16"/>
                <a:gd name="T31" fmla="*/ 20 h 26"/>
                <a:gd name="T32" fmla="*/ 2 w 16"/>
                <a:gd name="T33" fmla="*/ 20 h 26"/>
                <a:gd name="T34" fmla="*/ 2 w 16"/>
                <a:gd name="T35" fmla="*/ 20 h 26"/>
                <a:gd name="T36" fmla="*/ 2 w 16"/>
                <a:gd name="T37" fmla="*/ 20 h 26"/>
                <a:gd name="T38" fmla="*/ 2 w 16"/>
                <a:gd name="T39" fmla="*/ 20 h 26"/>
                <a:gd name="T40" fmla="*/ 2 w 16"/>
                <a:gd name="T41" fmla="*/ 20 h 26"/>
                <a:gd name="T42" fmla="*/ 2 w 16"/>
                <a:gd name="T43" fmla="*/ 20 h 26"/>
                <a:gd name="T44" fmla="*/ 2 w 16"/>
                <a:gd name="T45" fmla="*/ 20 h 26"/>
                <a:gd name="T46" fmla="*/ 2 w 16"/>
                <a:gd name="T47" fmla="*/ 20 h 26"/>
                <a:gd name="T48" fmla="*/ 2 w 16"/>
                <a:gd name="T49" fmla="*/ 22 h 26"/>
                <a:gd name="T50" fmla="*/ 2 w 16"/>
                <a:gd name="T51" fmla="*/ 22 h 26"/>
                <a:gd name="T52" fmla="*/ 4 w 16"/>
                <a:gd name="T53" fmla="*/ 22 h 26"/>
                <a:gd name="T54" fmla="*/ 4 w 16"/>
                <a:gd name="T55" fmla="*/ 22 h 26"/>
                <a:gd name="T56" fmla="*/ 4 w 16"/>
                <a:gd name="T57" fmla="*/ 22 h 26"/>
                <a:gd name="T58" fmla="*/ 4 w 16"/>
                <a:gd name="T59" fmla="*/ 22 h 26"/>
                <a:gd name="T60" fmla="*/ 4 w 16"/>
                <a:gd name="T61" fmla="*/ 22 h 26"/>
                <a:gd name="T62" fmla="*/ 4 w 16"/>
                <a:gd name="T63" fmla="*/ 22 h 26"/>
                <a:gd name="T64" fmla="*/ 4 w 16"/>
                <a:gd name="T65" fmla="*/ 22 h 26"/>
                <a:gd name="T66" fmla="*/ 4 w 16"/>
                <a:gd name="T67" fmla="*/ 22 h 26"/>
                <a:gd name="T68" fmla="*/ 4 w 16"/>
                <a:gd name="T69" fmla="*/ 24 h 26"/>
                <a:gd name="T70" fmla="*/ 4 w 16"/>
                <a:gd name="T71" fmla="*/ 24 h 26"/>
                <a:gd name="T72" fmla="*/ 4 w 16"/>
                <a:gd name="T73" fmla="*/ 24 h 26"/>
                <a:gd name="T74" fmla="*/ 4 w 16"/>
                <a:gd name="T75" fmla="*/ 24 h 26"/>
                <a:gd name="T76" fmla="*/ 4 w 16"/>
                <a:gd name="T77" fmla="*/ 24 h 26"/>
                <a:gd name="T78" fmla="*/ 4 w 16"/>
                <a:gd name="T79" fmla="*/ 24 h 26"/>
                <a:gd name="T80" fmla="*/ 4 w 16"/>
                <a:gd name="T81" fmla="*/ 24 h 26"/>
                <a:gd name="T82" fmla="*/ 4 w 16"/>
                <a:gd name="T83" fmla="*/ 24 h 26"/>
                <a:gd name="T84" fmla="*/ 4 w 16"/>
                <a:gd name="T85" fmla="*/ 24 h 26"/>
                <a:gd name="T86" fmla="*/ 4 w 16"/>
                <a:gd name="T87" fmla="*/ 24 h 26"/>
                <a:gd name="T88" fmla="*/ 4 w 16"/>
                <a:gd name="T89" fmla="*/ 24 h 26"/>
                <a:gd name="T90" fmla="*/ 4 w 16"/>
                <a:gd name="T91" fmla="*/ 24 h 26"/>
                <a:gd name="T92" fmla="*/ 6 w 16"/>
                <a:gd name="T93" fmla="*/ 26 h 26"/>
                <a:gd name="T94" fmla="*/ 6 w 16"/>
                <a:gd name="T95" fmla="*/ 26 h 26"/>
                <a:gd name="T96" fmla="*/ 6 w 16"/>
                <a:gd name="T97" fmla="*/ 26 h 26"/>
                <a:gd name="T98" fmla="*/ 6 w 16"/>
                <a:gd name="T99" fmla="*/ 26 h 26"/>
                <a:gd name="T100" fmla="*/ 6 w 16"/>
                <a:gd name="T101" fmla="*/ 26 h 26"/>
                <a:gd name="T102" fmla="*/ 6 w 16"/>
                <a:gd name="T103" fmla="*/ 26 h 26"/>
                <a:gd name="T104" fmla="*/ 6 w 16"/>
                <a:gd name="T105" fmla="*/ 26 h 26"/>
                <a:gd name="T106" fmla="*/ 6 w 16"/>
                <a:gd name="T107" fmla="*/ 26 h 26"/>
                <a:gd name="T108" fmla="*/ 16 w 16"/>
                <a:gd name="T109" fmla="*/ 10 h 26"/>
                <a:gd name="T110" fmla="*/ 2 w 16"/>
                <a:gd name="T1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" h="26">
                  <a:moveTo>
                    <a:pt x="2" y="0"/>
                  </a:moveTo>
                  <a:lnTo>
                    <a:pt x="2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16" y="1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C8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1153">
              <a:extLst>
                <a:ext uri="{FF2B5EF4-FFF2-40B4-BE49-F238E27FC236}">
                  <a16:creationId xmlns:a16="http://schemas.microsoft.com/office/drawing/2014/main" id="{9A2479D7-AE66-407D-B41D-82086F2354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1038" y="10161588"/>
              <a:ext cx="25400" cy="41275"/>
            </a:xfrm>
            <a:custGeom>
              <a:avLst/>
              <a:gdLst>
                <a:gd name="T0" fmla="*/ 2 w 16"/>
                <a:gd name="T1" fmla="*/ 0 h 26"/>
                <a:gd name="T2" fmla="*/ 2 w 16"/>
                <a:gd name="T3" fmla="*/ 0 h 26"/>
                <a:gd name="T4" fmla="*/ 0 w 16"/>
                <a:gd name="T5" fmla="*/ 18 h 26"/>
                <a:gd name="T6" fmla="*/ 0 w 16"/>
                <a:gd name="T7" fmla="*/ 18 h 26"/>
                <a:gd name="T8" fmla="*/ 0 w 16"/>
                <a:gd name="T9" fmla="*/ 18 h 26"/>
                <a:gd name="T10" fmla="*/ 0 w 16"/>
                <a:gd name="T11" fmla="*/ 18 h 26"/>
                <a:gd name="T12" fmla="*/ 0 w 16"/>
                <a:gd name="T13" fmla="*/ 18 h 26"/>
                <a:gd name="T14" fmla="*/ 0 w 16"/>
                <a:gd name="T15" fmla="*/ 18 h 26"/>
                <a:gd name="T16" fmla="*/ 2 w 16"/>
                <a:gd name="T17" fmla="*/ 18 h 26"/>
                <a:gd name="T18" fmla="*/ 2 w 16"/>
                <a:gd name="T19" fmla="*/ 18 h 26"/>
                <a:gd name="T20" fmla="*/ 2 w 16"/>
                <a:gd name="T21" fmla="*/ 18 h 26"/>
                <a:gd name="T22" fmla="*/ 2 w 16"/>
                <a:gd name="T23" fmla="*/ 18 h 26"/>
                <a:gd name="T24" fmla="*/ 2 w 16"/>
                <a:gd name="T25" fmla="*/ 20 h 26"/>
                <a:gd name="T26" fmla="*/ 2 w 16"/>
                <a:gd name="T27" fmla="*/ 20 h 26"/>
                <a:gd name="T28" fmla="*/ 2 w 16"/>
                <a:gd name="T29" fmla="*/ 20 h 26"/>
                <a:gd name="T30" fmla="*/ 2 w 16"/>
                <a:gd name="T31" fmla="*/ 20 h 26"/>
                <a:gd name="T32" fmla="*/ 2 w 16"/>
                <a:gd name="T33" fmla="*/ 20 h 26"/>
                <a:gd name="T34" fmla="*/ 2 w 16"/>
                <a:gd name="T35" fmla="*/ 20 h 26"/>
                <a:gd name="T36" fmla="*/ 2 w 16"/>
                <a:gd name="T37" fmla="*/ 20 h 26"/>
                <a:gd name="T38" fmla="*/ 2 w 16"/>
                <a:gd name="T39" fmla="*/ 20 h 26"/>
                <a:gd name="T40" fmla="*/ 2 w 16"/>
                <a:gd name="T41" fmla="*/ 20 h 26"/>
                <a:gd name="T42" fmla="*/ 2 w 16"/>
                <a:gd name="T43" fmla="*/ 20 h 26"/>
                <a:gd name="T44" fmla="*/ 2 w 16"/>
                <a:gd name="T45" fmla="*/ 20 h 26"/>
                <a:gd name="T46" fmla="*/ 2 w 16"/>
                <a:gd name="T47" fmla="*/ 20 h 26"/>
                <a:gd name="T48" fmla="*/ 2 w 16"/>
                <a:gd name="T49" fmla="*/ 22 h 26"/>
                <a:gd name="T50" fmla="*/ 2 w 16"/>
                <a:gd name="T51" fmla="*/ 22 h 26"/>
                <a:gd name="T52" fmla="*/ 4 w 16"/>
                <a:gd name="T53" fmla="*/ 22 h 26"/>
                <a:gd name="T54" fmla="*/ 4 w 16"/>
                <a:gd name="T55" fmla="*/ 22 h 26"/>
                <a:gd name="T56" fmla="*/ 4 w 16"/>
                <a:gd name="T57" fmla="*/ 22 h 26"/>
                <a:gd name="T58" fmla="*/ 4 w 16"/>
                <a:gd name="T59" fmla="*/ 22 h 26"/>
                <a:gd name="T60" fmla="*/ 4 w 16"/>
                <a:gd name="T61" fmla="*/ 22 h 26"/>
                <a:gd name="T62" fmla="*/ 4 w 16"/>
                <a:gd name="T63" fmla="*/ 22 h 26"/>
                <a:gd name="T64" fmla="*/ 4 w 16"/>
                <a:gd name="T65" fmla="*/ 22 h 26"/>
                <a:gd name="T66" fmla="*/ 4 w 16"/>
                <a:gd name="T67" fmla="*/ 22 h 26"/>
                <a:gd name="T68" fmla="*/ 4 w 16"/>
                <a:gd name="T69" fmla="*/ 24 h 26"/>
                <a:gd name="T70" fmla="*/ 4 w 16"/>
                <a:gd name="T71" fmla="*/ 24 h 26"/>
                <a:gd name="T72" fmla="*/ 4 w 16"/>
                <a:gd name="T73" fmla="*/ 24 h 26"/>
                <a:gd name="T74" fmla="*/ 4 w 16"/>
                <a:gd name="T75" fmla="*/ 24 h 26"/>
                <a:gd name="T76" fmla="*/ 4 w 16"/>
                <a:gd name="T77" fmla="*/ 24 h 26"/>
                <a:gd name="T78" fmla="*/ 4 w 16"/>
                <a:gd name="T79" fmla="*/ 24 h 26"/>
                <a:gd name="T80" fmla="*/ 4 w 16"/>
                <a:gd name="T81" fmla="*/ 24 h 26"/>
                <a:gd name="T82" fmla="*/ 4 w 16"/>
                <a:gd name="T83" fmla="*/ 24 h 26"/>
                <a:gd name="T84" fmla="*/ 4 w 16"/>
                <a:gd name="T85" fmla="*/ 24 h 26"/>
                <a:gd name="T86" fmla="*/ 4 w 16"/>
                <a:gd name="T87" fmla="*/ 24 h 26"/>
                <a:gd name="T88" fmla="*/ 4 w 16"/>
                <a:gd name="T89" fmla="*/ 24 h 26"/>
                <a:gd name="T90" fmla="*/ 4 w 16"/>
                <a:gd name="T91" fmla="*/ 24 h 26"/>
                <a:gd name="T92" fmla="*/ 6 w 16"/>
                <a:gd name="T93" fmla="*/ 26 h 26"/>
                <a:gd name="T94" fmla="*/ 6 w 16"/>
                <a:gd name="T95" fmla="*/ 26 h 26"/>
                <a:gd name="T96" fmla="*/ 6 w 16"/>
                <a:gd name="T97" fmla="*/ 26 h 26"/>
                <a:gd name="T98" fmla="*/ 6 w 16"/>
                <a:gd name="T99" fmla="*/ 26 h 26"/>
                <a:gd name="T100" fmla="*/ 6 w 16"/>
                <a:gd name="T101" fmla="*/ 26 h 26"/>
                <a:gd name="T102" fmla="*/ 6 w 16"/>
                <a:gd name="T103" fmla="*/ 26 h 26"/>
                <a:gd name="T104" fmla="*/ 6 w 16"/>
                <a:gd name="T105" fmla="*/ 26 h 26"/>
                <a:gd name="T106" fmla="*/ 6 w 16"/>
                <a:gd name="T107" fmla="*/ 26 h 26"/>
                <a:gd name="T108" fmla="*/ 16 w 16"/>
                <a:gd name="T109" fmla="*/ 10 h 26"/>
                <a:gd name="T110" fmla="*/ 2 w 16"/>
                <a:gd name="T1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" h="26">
                  <a:moveTo>
                    <a:pt x="2" y="0"/>
                  </a:moveTo>
                  <a:lnTo>
                    <a:pt x="2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16" y="1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1154">
              <a:extLst>
                <a:ext uri="{FF2B5EF4-FFF2-40B4-BE49-F238E27FC236}">
                  <a16:creationId xmlns:a16="http://schemas.microsoft.com/office/drawing/2014/main" id="{EC6F26B0-E332-46CC-93B0-31534A6A23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1038" y="10190163"/>
              <a:ext cx="9525" cy="12700"/>
            </a:xfrm>
            <a:custGeom>
              <a:avLst/>
              <a:gdLst>
                <a:gd name="T0" fmla="*/ 6 w 6"/>
                <a:gd name="T1" fmla="*/ 8 h 8"/>
                <a:gd name="T2" fmla="*/ 6 w 6"/>
                <a:gd name="T3" fmla="*/ 8 h 8"/>
                <a:gd name="T4" fmla="*/ 6 w 6"/>
                <a:gd name="T5" fmla="*/ 8 h 8"/>
                <a:gd name="T6" fmla="*/ 6 w 6"/>
                <a:gd name="T7" fmla="*/ 8 h 8"/>
                <a:gd name="T8" fmla="*/ 6 w 6"/>
                <a:gd name="T9" fmla="*/ 8 h 8"/>
                <a:gd name="T10" fmla="*/ 4 w 6"/>
                <a:gd name="T11" fmla="*/ 6 h 8"/>
                <a:gd name="T12" fmla="*/ 6 w 6"/>
                <a:gd name="T13" fmla="*/ 8 h 8"/>
                <a:gd name="T14" fmla="*/ 4 w 6"/>
                <a:gd name="T15" fmla="*/ 6 h 8"/>
                <a:gd name="T16" fmla="*/ 4 w 6"/>
                <a:gd name="T17" fmla="*/ 6 h 8"/>
                <a:gd name="T18" fmla="*/ 4 w 6"/>
                <a:gd name="T19" fmla="*/ 6 h 8"/>
                <a:gd name="T20" fmla="*/ 4 w 6"/>
                <a:gd name="T21" fmla="*/ 6 h 8"/>
                <a:gd name="T22" fmla="*/ 4 w 6"/>
                <a:gd name="T23" fmla="*/ 6 h 8"/>
                <a:gd name="T24" fmla="*/ 4 w 6"/>
                <a:gd name="T25" fmla="*/ 6 h 8"/>
                <a:gd name="T26" fmla="*/ 4 w 6"/>
                <a:gd name="T27" fmla="*/ 4 h 8"/>
                <a:gd name="T28" fmla="*/ 4 w 6"/>
                <a:gd name="T29" fmla="*/ 6 h 8"/>
                <a:gd name="T30" fmla="*/ 4 w 6"/>
                <a:gd name="T31" fmla="*/ 4 h 8"/>
                <a:gd name="T32" fmla="*/ 4 w 6"/>
                <a:gd name="T33" fmla="*/ 4 h 8"/>
                <a:gd name="T34" fmla="*/ 4 w 6"/>
                <a:gd name="T35" fmla="*/ 4 h 8"/>
                <a:gd name="T36" fmla="*/ 2 w 6"/>
                <a:gd name="T37" fmla="*/ 4 h 8"/>
                <a:gd name="T38" fmla="*/ 4 w 6"/>
                <a:gd name="T39" fmla="*/ 4 h 8"/>
                <a:gd name="T40" fmla="*/ 2 w 6"/>
                <a:gd name="T41" fmla="*/ 2 h 8"/>
                <a:gd name="T42" fmla="*/ 2 w 6"/>
                <a:gd name="T43" fmla="*/ 2 h 8"/>
                <a:gd name="T44" fmla="*/ 2 w 6"/>
                <a:gd name="T45" fmla="*/ 2 h 8"/>
                <a:gd name="T46" fmla="*/ 2 w 6"/>
                <a:gd name="T47" fmla="*/ 2 h 8"/>
                <a:gd name="T48" fmla="*/ 2 w 6"/>
                <a:gd name="T49" fmla="*/ 2 h 8"/>
                <a:gd name="T50" fmla="*/ 2 w 6"/>
                <a:gd name="T51" fmla="*/ 2 h 8"/>
                <a:gd name="T52" fmla="*/ 2 w 6"/>
                <a:gd name="T53" fmla="*/ 2 h 8"/>
                <a:gd name="T54" fmla="*/ 2 w 6"/>
                <a:gd name="T55" fmla="*/ 2 h 8"/>
                <a:gd name="T56" fmla="*/ 2 w 6"/>
                <a:gd name="T57" fmla="*/ 0 h 8"/>
                <a:gd name="T58" fmla="*/ 2 w 6"/>
                <a:gd name="T59" fmla="*/ 0 h 8"/>
                <a:gd name="T60" fmla="*/ 0 w 6"/>
                <a:gd name="T61" fmla="*/ 0 h 8"/>
                <a:gd name="T62" fmla="*/ 0 w 6"/>
                <a:gd name="T63" fmla="*/ 0 h 8"/>
                <a:gd name="T64" fmla="*/ 0 w 6"/>
                <a:gd name="T6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8">
                  <a:moveTo>
                    <a:pt x="6" y="8"/>
                  </a:move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close/>
                  <a:moveTo>
                    <a:pt x="6" y="8"/>
                  </a:move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close/>
                  <a:moveTo>
                    <a:pt x="4" y="6"/>
                  </a:moveTo>
                  <a:lnTo>
                    <a:pt x="4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4" y="6"/>
                  </a:lnTo>
                  <a:close/>
                  <a:moveTo>
                    <a:pt x="4" y="6"/>
                  </a:move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close/>
                  <a:moveTo>
                    <a:pt x="4" y="6"/>
                  </a:move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close/>
                  <a:moveTo>
                    <a:pt x="4" y="4"/>
                  </a:moveTo>
                  <a:lnTo>
                    <a:pt x="4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4"/>
                  </a:lnTo>
                  <a:close/>
                  <a:moveTo>
                    <a:pt x="4" y="4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close/>
                  <a:moveTo>
                    <a:pt x="2" y="4"/>
                  </a:move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close/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close/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close/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9E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155">
              <a:extLst>
                <a:ext uri="{FF2B5EF4-FFF2-40B4-BE49-F238E27FC236}">
                  <a16:creationId xmlns:a16="http://schemas.microsoft.com/office/drawing/2014/main" id="{3CBC6F8E-9A35-485E-9A80-6827F380C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0563" y="102028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156">
              <a:extLst>
                <a:ext uri="{FF2B5EF4-FFF2-40B4-BE49-F238E27FC236}">
                  <a16:creationId xmlns:a16="http://schemas.microsoft.com/office/drawing/2014/main" id="{EAE45D7D-C8F6-4310-AF34-CC9ACB03E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0563" y="10202863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1157">
              <a:extLst>
                <a:ext uri="{FF2B5EF4-FFF2-40B4-BE49-F238E27FC236}">
                  <a16:creationId xmlns:a16="http://schemas.microsoft.com/office/drawing/2014/main" id="{A73123A7-D653-4ABE-A0F8-8CCA9C7F1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7388" y="10199688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158">
              <a:extLst>
                <a:ext uri="{FF2B5EF4-FFF2-40B4-BE49-F238E27FC236}">
                  <a16:creationId xmlns:a16="http://schemas.microsoft.com/office/drawing/2014/main" id="{E6E307CB-083B-4D7F-8144-00E0A9BCD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7388" y="10199688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159">
              <a:extLst>
                <a:ext uri="{FF2B5EF4-FFF2-40B4-BE49-F238E27FC236}">
                  <a16:creationId xmlns:a16="http://schemas.microsoft.com/office/drawing/2014/main" id="{3229FB64-7DC9-4ACE-BCB6-A6BFC8A60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7388" y="10199688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160">
              <a:extLst>
                <a:ext uri="{FF2B5EF4-FFF2-40B4-BE49-F238E27FC236}">
                  <a16:creationId xmlns:a16="http://schemas.microsoft.com/office/drawing/2014/main" id="{69D8F273-B3A9-4E2F-9EFD-A5044598C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7388" y="10196513"/>
              <a:ext cx="1588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61">
              <a:extLst>
                <a:ext uri="{FF2B5EF4-FFF2-40B4-BE49-F238E27FC236}">
                  <a16:creationId xmlns:a16="http://schemas.microsoft.com/office/drawing/2014/main" id="{BE64DE45-1F1B-4010-87FE-36D22526B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7388" y="10196513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62">
              <a:extLst>
                <a:ext uri="{FF2B5EF4-FFF2-40B4-BE49-F238E27FC236}">
                  <a16:creationId xmlns:a16="http://schemas.microsoft.com/office/drawing/2014/main" id="{E085C2F3-81E5-49A6-A125-C65F7948B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4213" y="10196513"/>
              <a:ext cx="3175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63">
              <a:extLst>
                <a:ext uri="{FF2B5EF4-FFF2-40B4-BE49-F238E27FC236}">
                  <a16:creationId xmlns:a16="http://schemas.microsoft.com/office/drawing/2014/main" id="{88C2880F-361F-45D7-851F-02ED6E041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4213" y="10193338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64">
              <a:extLst>
                <a:ext uri="{FF2B5EF4-FFF2-40B4-BE49-F238E27FC236}">
                  <a16:creationId xmlns:a16="http://schemas.microsoft.com/office/drawing/2014/main" id="{0219B080-4CAE-4CA8-AC1D-F7762EA05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4213" y="10193338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65">
              <a:extLst>
                <a:ext uri="{FF2B5EF4-FFF2-40B4-BE49-F238E27FC236}">
                  <a16:creationId xmlns:a16="http://schemas.microsoft.com/office/drawing/2014/main" id="{C4DAB46B-0602-4F33-8BF3-FDB9C6C27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4213" y="10193338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66">
              <a:extLst>
                <a:ext uri="{FF2B5EF4-FFF2-40B4-BE49-F238E27FC236}">
                  <a16:creationId xmlns:a16="http://schemas.microsoft.com/office/drawing/2014/main" id="{544A5729-3E4E-4D28-A404-EC8D1443A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4213" y="10190163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7">
              <a:extLst>
                <a:ext uri="{FF2B5EF4-FFF2-40B4-BE49-F238E27FC236}">
                  <a16:creationId xmlns:a16="http://schemas.microsoft.com/office/drawing/2014/main" id="{6A7945E2-F0C5-423A-87CF-9D750D4B9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1038" y="10190163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1168">
              <a:extLst>
                <a:ext uri="{FF2B5EF4-FFF2-40B4-BE49-F238E27FC236}">
                  <a16:creationId xmlns:a16="http://schemas.microsoft.com/office/drawing/2014/main" id="{8B43CA5A-64D6-44F0-BF4D-A10E49D95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4826" y="10155238"/>
              <a:ext cx="15875" cy="38100"/>
            </a:xfrm>
            <a:custGeom>
              <a:avLst/>
              <a:gdLst>
                <a:gd name="T0" fmla="*/ 10 w 10"/>
                <a:gd name="T1" fmla="*/ 0 h 24"/>
                <a:gd name="T2" fmla="*/ 0 w 10"/>
                <a:gd name="T3" fmla="*/ 6 h 24"/>
                <a:gd name="T4" fmla="*/ 0 w 10"/>
                <a:gd name="T5" fmla="*/ 6 h 24"/>
                <a:gd name="T6" fmla="*/ 2 w 10"/>
                <a:gd name="T7" fmla="*/ 24 h 24"/>
                <a:gd name="T8" fmla="*/ 2 w 10"/>
                <a:gd name="T9" fmla="*/ 24 h 24"/>
                <a:gd name="T10" fmla="*/ 6 w 10"/>
                <a:gd name="T11" fmla="*/ 14 h 24"/>
                <a:gd name="T12" fmla="*/ 6 w 10"/>
                <a:gd name="T13" fmla="*/ 14 h 24"/>
                <a:gd name="T14" fmla="*/ 6 w 10"/>
                <a:gd name="T15" fmla="*/ 14 h 24"/>
                <a:gd name="T16" fmla="*/ 6 w 10"/>
                <a:gd name="T17" fmla="*/ 14 h 24"/>
                <a:gd name="T18" fmla="*/ 10 w 10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24">
                  <a:moveTo>
                    <a:pt x="1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1169">
              <a:extLst>
                <a:ext uri="{FF2B5EF4-FFF2-40B4-BE49-F238E27FC236}">
                  <a16:creationId xmlns:a16="http://schemas.microsoft.com/office/drawing/2014/main" id="{1D9BE14B-C4CC-400B-B094-D6DADAA9D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4826" y="10155238"/>
              <a:ext cx="15875" cy="38100"/>
            </a:xfrm>
            <a:custGeom>
              <a:avLst/>
              <a:gdLst>
                <a:gd name="T0" fmla="*/ 10 w 10"/>
                <a:gd name="T1" fmla="*/ 0 h 24"/>
                <a:gd name="T2" fmla="*/ 0 w 10"/>
                <a:gd name="T3" fmla="*/ 6 h 24"/>
                <a:gd name="T4" fmla="*/ 0 w 10"/>
                <a:gd name="T5" fmla="*/ 6 h 24"/>
                <a:gd name="T6" fmla="*/ 2 w 10"/>
                <a:gd name="T7" fmla="*/ 24 h 24"/>
                <a:gd name="T8" fmla="*/ 2 w 10"/>
                <a:gd name="T9" fmla="*/ 24 h 24"/>
                <a:gd name="T10" fmla="*/ 6 w 10"/>
                <a:gd name="T11" fmla="*/ 14 h 24"/>
                <a:gd name="T12" fmla="*/ 6 w 10"/>
                <a:gd name="T13" fmla="*/ 14 h 24"/>
                <a:gd name="T14" fmla="*/ 6 w 10"/>
                <a:gd name="T15" fmla="*/ 14 h 24"/>
                <a:gd name="T16" fmla="*/ 6 w 10"/>
                <a:gd name="T17" fmla="*/ 14 h 24"/>
                <a:gd name="T18" fmla="*/ 10 w 10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24">
                  <a:moveTo>
                    <a:pt x="1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1170">
              <a:extLst>
                <a:ext uri="{FF2B5EF4-FFF2-40B4-BE49-F238E27FC236}">
                  <a16:creationId xmlns:a16="http://schemas.microsoft.com/office/drawing/2014/main" id="{F8253E55-9127-469B-9C41-2F5EDE1BD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5776" y="10164763"/>
              <a:ext cx="22225" cy="38100"/>
            </a:xfrm>
            <a:custGeom>
              <a:avLst/>
              <a:gdLst>
                <a:gd name="T0" fmla="*/ 12 w 14"/>
                <a:gd name="T1" fmla="*/ 0 h 24"/>
                <a:gd name="T2" fmla="*/ 0 w 14"/>
                <a:gd name="T3" fmla="*/ 8 h 24"/>
                <a:gd name="T4" fmla="*/ 10 w 14"/>
                <a:gd name="T5" fmla="*/ 24 h 24"/>
                <a:gd name="T6" fmla="*/ 10 w 14"/>
                <a:gd name="T7" fmla="*/ 24 h 24"/>
                <a:gd name="T8" fmla="*/ 14 w 14"/>
                <a:gd name="T9" fmla="*/ 18 h 24"/>
                <a:gd name="T10" fmla="*/ 14 w 14"/>
                <a:gd name="T11" fmla="*/ 18 h 24"/>
                <a:gd name="T12" fmla="*/ 12 w 14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4">
                  <a:moveTo>
                    <a:pt x="12" y="0"/>
                  </a:moveTo>
                  <a:lnTo>
                    <a:pt x="0" y="8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2C8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1171">
              <a:extLst>
                <a:ext uri="{FF2B5EF4-FFF2-40B4-BE49-F238E27FC236}">
                  <a16:creationId xmlns:a16="http://schemas.microsoft.com/office/drawing/2014/main" id="{68827307-F489-4123-97AB-5CA075B6C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5776" y="10164763"/>
              <a:ext cx="22225" cy="38100"/>
            </a:xfrm>
            <a:custGeom>
              <a:avLst/>
              <a:gdLst>
                <a:gd name="T0" fmla="*/ 12 w 14"/>
                <a:gd name="T1" fmla="*/ 0 h 24"/>
                <a:gd name="T2" fmla="*/ 0 w 14"/>
                <a:gd name="T3" fmla="*/ 8 h 24"/>
                <a:gd name="T4" fmla="*/ 10 w 14"/>
                <a:gd name="T5" fmla="*/ 24 h 24"/>
                <a:gd name="T6" fmla="*/ 10 w 14"/>
                <a:gd name="T7" fmla="*/ 24 h 24"/>
                <a:gd name="T8" fmla="*/ 14 w 14"/>
                <a:gd name="T9" fmla="*/ 18 h 24"/>
                <a:gd name="T10" fmla="*/ 14 w 14"/>
                <a:gd name="T11" fmla="*/ 18 h 24"/>
                <a:gd name="T12" fmla="*/ 12 w 14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4">
                  <a:moveTo>
                    <a:pt x="12" y="0"/>
                  </a:moveTo>
                  <a:lnTo>
                    <a:pt x="0" y="8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1172">
              <a:extLst>
                <a:ext uri="{FF2B5EF4-FFF2-40B4-BE49-F238E27FC236}">
                  <a16:creationId xmlns:a16="http://schemas.microsoft.com/office/drawing/2014/main" id="{E67967E0-B52A-43DC-9A7A-62AE63B0E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651" y="10177463"/>
              <a:ext cx="12700" cy="25400"/>
            </a:xfrm>
            <a:custGeom>
              <a:avLst/>
              <a:gdLst>
                <a:gd name="T0" fmla="*/ 8 w 8"/>
                <a:gd name="T1" fmla="*/ 0 h 16"/>
                <a:gd name="T2" fmla="*/ 8 w 8"/>
                <a:gd name="T3" fmla="*/ 0 h 16"/>
                <a:gd name="T4" fmla="*/ 8 w 8"/>
                <a:gd name="T5" fmla="*/ 0 h 16"/>
                <a:gd name="T6" fmla="*/ 8 w 8"/>
                <a:gd name="T7" fmla="*/ 0 h 16"/>
                <a:gd name="T8" fmla="*/ 4 w 8"/>
                <a:gd name="T9" fmla="*/ 10 h 16"/>
                <a:gd name="T10" fmla="*/ 4 w 8"/>
                <a:gd name="T11" fmla="*/ 10 h 16"/>
                <a:gd name="T12" fmla="*/ 0 w 8"/>
                <a:gd name="T13" fmla="*/ 16 h 16"/>
                <a:gd name="T14" fmla="*/ 0 w 8"/>
                <a:gd name="T15" fmla="*/ 16 h 16"/>
                <a:gd name="T16" fmla="*/ 0 w 8"/>
                <a:gd name="T17" fmla="*/ 16 h 16"/>
                <a:gd name="T18" fmla="*/ 8 w 8"/>
                <a:gd name="T1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6">
                  <a:moveTo>
                    <a:pt x="8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F9E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1173">
              <a:extLst>
                <a:ext uri="{FF2B5EF4-FFF2-40B4-BE49-F238E27FC236}">
                  <a16:creationId xmlns:a16="http://schemas.microsoft.com/office/drawing/2014/main" id="{8E582CEE-E58B-4136-B9E3-4768C1392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651" y="10177463"/>
              <a:ext cx="12700" cy="25400"/>
            </a:xfrm>
            <a:custGeom>
              <a:avLst/>
              <a:gdLst>
                <a:gd name="T0" fmla="*/ 8 w 8"/>
                <a:gd name="T1" fmla="*/ 0 h 16"/>
                <a:gd name="T2" fmla="*/ 8 w 8"/>
                <a:gd name="T3" fmla="*/ 0 h 16"/>
                <a:gd name="T4" fmla="*/ 8 w 8"/>
                <a:gd name="T5" fmla="*/ 0 h 16"/>
                <a:gd name="T6" fmla="*/ 8 w 8"/>
                <a:gd name="T7" fmla="*/ 0 h 16"/>
                <a:gd name="T8" fmla="*/ 4 w 8"/>
                <a:gd name="T9" fmla="*/ 10 h 16"/>
                <a:gd name="T10" fmla="*/ 4 w 8"/>
                <a:gd name="T11" fmla="*/ 10 h 16"/>
                <a:gd name="T12" fmla="*/ 0 w 8"/>
                <a:gd name="T13" fmla="*/ 16 h 16"/>
                <a:gd name="T14" fmla="*/ 0 w 8"/>
                <a:gd name="T15" fmla="*/ 16 h 16"/>
                <a:gd name="T16" fmla="*/ 0 w 8"/>
                <a:gd name="T17" fmla="*/ 16 h 16"/>
                <a:gd name="T18" fmla="*/ 8 w 8"/>
                <a:gd name="T1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6">
                  <a:moveTo>
                    <a:pt x="8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1174">
              <a:extLst>
                <a:ext uri="{FF2B5EF4-FFF2-40B4-BE49-F238E27FC236}">
                  <a16:creationId xmlns:a16="http://schemas.microsoft.com/office/drawing/2014/main" id="{75A4C7A1-D826-421F-A36D-3BEC0907E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351" y="10155238"/>
              <a:ext cx="6350" cy="22225"/>
            </a:xfrm>
            <a:custGeom>
              <a:avLst/>
              <a:gdLst>
                <a:gd name="T0" fmla="*/ 4 w 4"/>
                <a:gd name="T1" fmla="*/ 0 h 14"/>
                <a:gd name="T2" fmla="*/ 4 w 4"/>
                <a:gd name="T3" fmla="*/ 0 h 14"/>
                <a:gd name="T4" fmla="*/ 4 w 4"/>
                <a:gd name="T5" fmla="*/ 0 h 14"/>
                <a:gd name="T6" fmla="*/ 0 w 4"/>
                <a:gd name="T7" fmla="*/ 14 h 14"/>
                <a:gd name="T8" fmla="*/ 0 w 4"/>
                <a:gd name="T9" fmla="*/ 14 h 14"/>
                <a:gd name="T10" fmla="*/ 0 w 4"/>
                <a:gd name="T11" fmla="*/ 14 h 14"/>
                <a:gd name="T12" fmla="*/ 0 w 4"/>
                <a:gd name="T13" fmla="*/ 14 h 14"/>
                <a:gd name="T14" fmla="*/ 0 w 4"/>
                <a:gd name="T15" fmla="*/ 14 h 14"/>
                <a:gd name="T16" fmla="*/ 0 w 4"/>
                <a:gd name="T17" fmla="*/ 14 h 14"/>
                <a:gd name="T18" fmla="*/ 4 w 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4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BF8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1175">
              <a:extLst>
                <a:ext uri="{FF2B5EF4-FFF2-40B4-BE49-F238E27FC236}">
                  <a16:creationId xmlns:a16="http://schemas.microsoft.com/office/drawing/2014/main" id="{EF563084-C55D-4E75-93F9-A87E73F88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351" y="10155238"/>
              <a:ext cx="6350" cy="22225"/>
            </a:xfrm>
            <a:custGeom>
              <a:avLst/>
              <a:gdLst>
                <a:gd name="T0" fmla="*/ 4 w 4"/>
                <a:gd name="T1" fmla="*/ 0 h 14"/>
                <a:gd name="T2" fmla="*/ 4 w 4"/>
                <a:gd name="T3" fmla="*/ 0 h 14"/>
                <a:gd name="T4" fmla="*/ 4 w 4"/>
                <a:gd name="T5" fmla="*/ 0 h 14"/>
                <a:gd name="T6" fmla="*/ 0 w 4"/>
                <a:gd name="T7" fmla="*/ 14 h 14"/>
                <a:gd name="T8" fmla="*/ 0 w 4"/>
                <a:gd name="T9" fmla="*/ 14 h 14"/>
                <a:gd name="T10" fmla="*/ 0 w 4"/>
                <a:gd name="T11" fmla="*/ 14 h 14"/>
                <a:gd name="T12" fmla="*/ 0 w 4"/>
                <a:gd name="T13" fmla="*/ 14 h 14"/>
                <a:gd name="T14" fmla="*/ 0 w 4"/>
                <a:gd name="T15" fmla="*/ 14 h 14"/>
                <a:gd name="T16" fmla="*/ 0 w 4"/>
                <a:gd name="T17" fmla="*/ 14 h 14"/>
                <a:gd name="T18" fmla="*/ 4 w 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4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1176">
              <a:extLst>
                <a:ext uri="{FF2B5EF4-FFF2-40B4-BE49-F238E27FC236}">
                  <a16:creationId xmlns:a16="http://schemas.microsoft.com/office/drawing/2014/main" id="{C31C450E-8A4C-45C7-B83E-CA8A92BA6C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1651" y="10155238"/>
              <a:ext cx="188913" cy="120650"/>
            </a:xfrm>
            <a:custGeom>
              <a:avLst/>
              <a:gdLst>
                <a:gd name="T0" fmla="*/ 59 w 119"/>
                <a:gd name="T1" fmla="*/ 26 h 76"/>
                <a:gd name="T2" fmla="*/ 59 w 119"/>
                <a:gd name="T3" fmla="*/ 26 h 76"/>
                <a:gd name="T4" fmla="*/ 12 w 119"/>
                <a:gd name="T5" fmla="*/ 0 h 76"/>
                <a:gd name="T6" fmla="*/ 8 w 119"/>
                <a:gd name="T7" fmla="*/ 14 h 76"/>
                <a:gd name="T8" fmla="*/ 0 w 119"/>
                <a:gd name="T9" fmla="*/ 30 h 76"/>
                <a:gd name="T10" fmla="*/ 50 w 119"/>
                <a:gd name="T11" fmla="*/ 52 h 76"/>
                <a:gd name="T12" fmla="*/ 40 w 119"/>
                <a:gd name="T13" fmla="*/ 44 h 76"/>
                <a:gd name="T14" fmla="*/ 18 w 119"/>
                <a:gd name="T15" fmla="*/ 14 h 76"/>
                <a:gd name="T16" fmla="*/ 14 w 119"/>
                <a:gd name="T17" fmla="*/ 0 h 76"/>
                <a:gd name="T18" fmla="*/ 105 w 119"/>
                <a:gd name="T19" fmla="*/ 0 h 76"/>
                <a:gd name="T20" fmla="*/ 103 w 119"/>
                <a:gd name="T21" fmla="*/ 14 h 76"/>
                <a:gd name="T22" fmla="*/ 79 w 119"/>
                <a:gd name="T23" fmla="*/ 44 h 76"/>
                <a:gd name="T24" fmla="*/ 85 w 119"/>
                <a:gd name="T25" fmla="*/ 76 h 76"/>
                <a:gd name="T26" fmla="*/ 119 w 119"/>
                <a:gd name="T27" fmla="*/ 30 h 76"/>
                <a:gd name="T28" fmla="*/ 119 w 119"/>
                <a:gd name="T29" fmla="*/ 30 h 76"/>
                <a:gd name="T30" fmla="*/ 119 w 119"/>
                <a:gd name="T31" fmla="*/ 30 h 76"/>
                <a:gd name="T32" fmla="*/ 119 w 119"/>
                <a:gd name="T33" fmla="*/ 30 h 76"/>
                <a:gd name="T34" fmla="*/ 117 w 119"/>
                <a:gd name="T35" fmla="*/ 28 h 76"/>
                <a:gd name="T36" fmla="*/ 117 w 119"/>
                <a:gd name="T37" fmla="*/ 28 h 76"/>
                <a:gd name="T38" fmla="*/ 117 w 119"/>
                <a:gd name="T39" fmla="*/ 28 h 76"/>
                <a:gd name="T40" fmla="*/ 117 w 119"/>
                <a:gd name="T41" fmla="*/ 28 h 76"/>
                <a:gd name="T42" fmla="*/ 117 w 119"/>
                <a:gd name="T43" fmla="*/ 28 h 76"/>
                <a:gd name="T44" fmla="*/ 117 w 119"/>
                <a:gd name="T45" fmla="*/ 28 h 76"/>
                <a:gd name="T46" fmla="*/ 117 w 119"/>
                <a:gd name="T47" fmla="*/ 26 h 76"/>
                <a:gd name="T48" fmla="*/ 117 w 119"/>
                <a:gd name="T49" fmla="*/ 26 h 76"/>
                <a:gd name="T50" fmla="*/ 117 w 119"/>
                <a:gd name="T51" fmla="*/ 26 h 76"/>
                <a:gd name="T52" fmla="*/ 117 w 119"/>
                <a:gd name="T53" fmla="*/ 26 h 76"/>
                <a:gd name="T54" fmla="*/ 115 w 119"/>
                <a:gd name="T55" fmla="*/ 26 h 76"/>
                <a:gd name="T56" fmla="*/ 115 w 119"/>
                <a:gd name="T57" fmla="*/ 24 h 76"/>
                <a:gd name="T58" fmla="*/ 115 w 119"/>
                <a:gd name="T59" fmla="*/ 24 h 76"/>
                <a:gd name="T60" fmla="*/ 115 w 119"/>
                <a:gd name="T61" fmla="*/ 24 h 76"/>
                <a:gd name="T62" fmla="*/ 115 w 119"/>
                <a:gd name="T63" fmla="*/ 24 h 76"/>
                <a:gd name="T64" fmla="*/ 115 w 119"/>
                <a:gd name="T65" fmla="*/ 24 h 76"/>
                <a:gd name="T66" fmla="*/ 115 w 119"/>
                <a:gd name="T67" fmla="*/ 24 h 76"/>
                <a:gd name="T68" fmla="*/ 115 w 119"/>
                <a:gd name="T69" fmla="*/ 22 h 76"/>
                <a:gd name="T70" fmla="*/ 115 w 119"/>
                <a:gd name="T71" fmla="*/ 22 h 76"/>
                <a:gd name="T72" fmla="*/ 113 w 119"/>
                <a:gd name="T73" fmla="*/ 22 h 76"/>
                <a:gd name="T74" fmla="*/ 113 w 119"/>
                <a:gd name="T75" fmla="*/ 22 h 76"/>
                <a:gd name="T76" fmla="*/ 113 w 119"/>
                <a:gd name="T77" fmla="*/ 22 h 76"/>
                <a:gd name="T78" fmla="*/ 107 w 119"/>
                <a:gd name="T7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" h="76">
                  <a:moveTo>
                    <a:pt x="59" y="26"/>
                  </a:moveTo>
                  <a:lnTo>
                    <a:pt x="59" y="26"/>
                  </a:lnTo>
                  <a:lnTo>
                    <a:pt x="59" y="26"/>
                  </a:lnTo>
                  <a:lnTo>
                    <a:pt x="59" y="26"/>
                  </a:lnTo>
                  <a:close/>
                  <a:moveTo>
                    <a:pt x="14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0" y="30"/>
                  </a:lnTo>
                  <a:lnTo>
                    <a:pt x="34" y="76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40" y="44"/>
                  </a:lnTo>
                  <a:lnTo>
                    <a:pt x="28" y="30"/>
                  </a:lnTo>
                  <a:lnTo>
                    <a:pt x="18" y="14"/>
                  </a:lnTo>
                  <a:lnTo>
                    <a:pt x="14" y="8"/>
                  </a:lnTo>
                  <a:lnTo>
                    <a:pt x="14" y="0"/>
                  </a:lnTo>
                  <a:close/>
                  <a:moveTo>
                    <a:pt x="105" y="0"/>
                  </a:moveTo>
                  <a:lnTo>
                    <a:pt x="105" y="0"/>
                  </a:lnTo>
                  <a:lnTo>
                    <a:pt x="105" y="6"/>
                  </a:lnTo>
                  <a:lnTo>
                    <a:pt x="103" y="14"/>
                  </a:lnTo>
                  <a:lnTo>
                    <a:pt x="93" y="30"/>
                  </a:lnTo>
                  <a:lnTo>
                    <a:pt x="79" y="44"/>
                  </a:lnTo>
                  <a:lnTo>
                    <a:pt x="69" y="52"/>
                  </a:lnTo>
                  <a:lnTo>
                    <a:pt x="85" y="76"/>
                  </a:lnTo>
                  <a:lnTo>
                    <a:pt x="119" y="30"/>
                  </a:lnTo>
                  <a:lnTo>
                    <a:pt x="119" y="30"/>
                  </a:lnTo>
                  <a:lnTo>
                    <a:pt x="119" y="30"/>
                  </a:lnTo>
                  <a:lnTo>
                    <a:pt x="119" y="30"/>
                  </a:lnTo>
                  <a:lnTo>
                    <a:pt x="119" y="30"/>
                  </a:lnTo>
                  <a:lnTo>
                    <a:pt x="119" y="30"/>
                  </a:lnTo>
                  <a:lnTo>
                    <a:pt x="119" y="30"/>
                  </a:lnTo>
                  <a:lnTo>
                    <a:pt x="119" y="30"/>
                  </a:lnTo>
                  <a:lnTo>
                    <a:pt x="119" y="30"/>
                  </a:lnTo>
                  <a:lnTo>
                    <a:pt x="117" y="28"/>
                  </a:lnTo>
                  <a:lnTo>
                    <a:pt x="117" y="28"/>
                  </a:lnTo>
                  <a:lnTo>
                    <a:pt x="117" y="28"/>
                  </a:lnTo>
                  <a:lnTo>
                    <a:pt x="117" y="28"/>
                  </a:lnTo>
                  <a:lnTo>
                    <a:pt x="117" y="28"/>
                  </a:lnTo>
                  <a:lnTo>
                    <a:pt x="117" y="28"/>
                  </a:lnTo>
                  <a:lnTo>
                    <a:pt x="117" y="28"/>
                  </a:lnTo>
                  <a:lnTo>
                    <a:pt x="117" y="28"/>
                  </a:lnTo>
                  <a:lnTo>
                    <a:pt x="117" y="28"/>
                  </a:lnTo>
                  <a:lnTo>
                    <a:pt x="117" y="28"/>
                  </a:lnTo>
                  <a:lnTo>
                    <a:pt x="117" y="28"/>
                  </a:lnTo>
                  <a:lnTo>
                    <a:pt x="117" y="28"/>
                  </a:lnTo>
                  <a:lnTo>
                    <a:pt x="117" y="26"/>
                  </a:lnTo>
                  <a:lnTo>
                    <a:pt x="117" y="26"/>
                  </a:lnTo>
                  <a:lnTo>
                    <a:pt x="117" y="26"/>
                  </a:lnTo>
                  <a:lnTo>
                    <a:pt x="117" y="26"/>
                  </a:lnTo>
                  <a:lnTo>
                    <a:pt x="117" y="26"/>
                  </a:lnTo>
                  <a:lnTo>
                    <a:pt x="117" y="26"/>
                  </a:lnTo>
                  <a:lnTo>
                    <a:pt x="117" y="26"/>
                  </a:lnTo>
                  <a:lnTo>
                    <a:pt x="117" y="26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4"/>
                  </a:lnTo>
                  <a:lnTo>
                    <a:pt x="115" y="24"/>
                  </a:lnTo>
                  <a:lnTo>
                    <a:pt x="115" y="24"/>
                  </a:lnTo>
                  <a:lnTo>
                    <a:pt x="115" y="24"/>
                  </a:lnTo>
                  <a:lnTo>
                    <a:pt x="115" y="24"/>
                  </a:lnTo>
                  <a:lnTo>
                    <a:pt x="115" y="24"/>
                  </a:lnTo>
                  <a:lnTo>
                    <a:pt x="115" y="24"/>
                  </a:lnTo>
                  <a:lnTo>
                    <a:pt x="115" y="24"/>
                  </a:lnTo>
                  <a:lnTo>
                    <a:pt x="115" y="24"/>
                  </a:lnTo>
                  <a:lnTo>
                    <a:pt x="115" y="24"/>
                  </a:lnTo>
                  <a:lnTo>
                    <a:pt x="115" y="24"/>
                  </a:lnTo>
                  <a:lnTo>
                    <a:pt x="115" y="24"/>
                  </a:lnTo>
                  <a:lnTo>
                    <a:pt x="115" y="22"/>
                  </a:lnTo>
                  <a:lnTo>
                    <a:pt x="115" y="22"/>
                  </a:lnTo>
                  <a:lnTo>
                    <a:pt x="115" y="22"/>
                  </a:lnTo>
                  <a:lnTo>
                    <a:pt x="115" y="22"/>
                  </a:lnTo>
                  <a:lnTo>
                    <a:pt x="113" y="22"/>
                  </a:lnTo>
                  <a:lnTo>
                    <a:pt x="113" y="22"/>
                  </a:lnTo>
                  <a:lnTo>
                    <a:pt x="113" y="22"/>
                  </a:lnTo>
                  <a:lnTo>
                    <a:pt x="113" y="22"/>
                  </a:lnTo>
                  <a:lnTo>
                    <a:pt x="113" y="22"/>
                  </a:lnTo>
                  <a:lnTo>
                    <a:pt x="113" y="22"/>
                  </a:lnTo>
                  <a:lnTo>
                    <a:pt x="10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C2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1177">
              <a:extLst>
                <a:ext uri="{FF2B5EF4-FFF2-40B4-BE49-F238E27FC236}">
                  <a16:creationId xmlns:a16="http://schemas.microsoft.com/office/drawing/2014/main" id="{FB516C04-9935-4961-A343-C38733A3D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5313" y="101965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1178">
              <a:extLst>
                <a:ext uri="{FF2B5EF4-FFF2-40B4-BE49-F238E27FC236}">
                  <a16:creationId xmlns:a16="http://schemas.microsoft.com/office/drawing/2014/main" id="{C5680AE9-BDC2-44CD-A527-6019D5AD8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651" y="10155238"/>
              <a:ext cx="79375" cy="120650"/>
            </a:xfrm>
            <a:custGeom>
              <a:avLst/>
              <a:gdLst>
                <a:gd name="T0" fmla="*/ 14 w 50"/>
                <a:gd name="T1" fmla="*/ 0 h 76"/>
                <a:gd name="T2" fmla="*/ 12 w 50"/>
                <a:gd name="T3" fmla="*/ 0 h 76"/>
                <a:gd name="T4" fmla="*/ 12 w 50"/>
                <a:gd name="T5" fmla="*/ 0 h 76"/>
                <a:gd name="T6" fmla="*/ 8 w 50"/>
                <a:gd name="T7" fmla="*/ 14 h 76"/>
                <a:gd name="T8" fmla="*/ 8 w 50"/>
                <a:gd name="T9" fmla="*/ 14 h 76"/>
                <a:gd name="T10" fmla="*/ 0 w 50"/>
                <a:gd name="T11" fmla="*/ 30 h 76"/>
                <a:gd name="T12" fmla="*/ 34 w 50"/>
                <a:gd name="T13" fmla="*/ 76 h 76"/>
                <a:gd name="T14" fmla="*/ 50 w 50"/>
                <a:gd name="T15" fmla="*/ 52 h 76"/>
                <a:gd name="T16" fmla="*/ 50 w 50"/>
                <a:gd name="T17" fmla="*/ 52 h 76"/>
                <a:gd name="T18" fmla="*/ 40 w 50"/>
                <a:gd name="T19" fmla="*/ 44 h 76"/>
                <a:gd name="T20" fmla="*/ 28 w 50"/>
                <a:gd name="T21" fmla="*/ 30 h 76"/>
                <a:gd name="T22" fmla="*/ 18 w 50"/>
                <a:gd name="T23" fmla="*/ 14 h 76"/>
                <a:gd name="T24" fmla="*/ 14 w 50"/>
                <a:gd name="T25" fmla="*/ 8 h 76"/>
                <a:gd name="T26" fmla="*/ 14 w 50"/>
                <a:gd name="T2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76">
                  <a:moveTo>
                    <a:pt x="14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0" y="30"/>
                  </a:lnTo>
                  <a:lnTo>
                    <a:pt x="34" y="76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40" y="44"/>
                  </a:lnTo>
                  <a:lnTo>
                    <a:pt x="28" y="30"/>
                  </a:lnTo>
                  <a:lnTo>
                    <a:pt x="18" y="14"/>
                  </a:lnTo>
                  <a:lnTo>
                    <a:pt x="14" y="8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1179">
              <a:extLst>
                <a:ext uri="{FF2B5EF4-FFF2-40B4-BE49-F238E27FC236}">
                  <a16:creationId xmlns:a16="http://schemas.microsoft.com/office/drawing/2014/main" id="{62A1E7CA-9ABB-472D-B4F1-8196EE1B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1188" y="10155238"/>
              <a:ext cx="79375" cy="120650"/>
            </a:xfrm>
            <a:custGeom>
              <a:avLst/>
              <a:gdLst>
                <a:gd name="T0" fmla="*/ 36 w 50"/>
                <a:gd name="T1" fmla="*/ 0 h 76"/>
                <a:gd name="T2" fmla="*/ 36 w 50"/>
                <a:gd name="T3" fmla="*/ 0 h 76"/>
                <a:gd name="T4" fmla="*/ 36 w 50"/>
                <a:gd name="T5" fmla="*/ 6 h 76"/>
                <a:gd name="T6" fmla="*/ 34 w 50"/>
                <a:gd name="T7" fmla="*/ 14 h 76"/>
                <a:gd name="T8" fmla="*/ 24 w 50"/>
                <a:gd name="T9" fmla="*/ 30 h 76"/>
                <a:gd name="T10" fmla="*/ 10 w 50"/>
                <a:gd name="T11" fmla="*/ 44 h 76"/>
                <a:gd name="T12" fmla="*/ 0 w 50"/>
                <a:gd name="T13" fmla="*/ 52 h 76"/>
                <a:gd name="T14" fmla="*/ 16 w 50"/>
                <a:gd name="T15" fmla="*/ 76 h 76"/>
                <a:gd name="T16" fmla="*/ 50 w 50"/>
                <a:gd name="T17" fmla="*/ 30 h 76"/>
                <a:gd name="T18" fmla="*/ 50 w 50"/>
                <a:gd name="T19" fmla="*/ 30 h 76"/>
                <a:gd name="T20" fmla="*/ 50 w 50"/>
                <a:gd name="T21" fmla="*/ 30 h 76"/>
                <a:gd name="T22" fmla="*/ 50 w 50"/>
                <a:gd name="T23" fmla="*/ 30 h 76"/>
                <a:gd name="T24" fmla="*/ 50 w 50"/>
                <a:gd name="T25" fmla="*/ 30 h 76"/>
                <a:gd name="T26" fmla="*/ 50 w 50"/>
                <a:gd name="T27" fmla="*/ 30 h 76"/>
                <a:gd name="T28" fmla="*/ 50 w 50"/>
                <a:gd name="T29" fmla="*/ 30 h 76"/>
                <a:gd name="T30" fmla="*/ 50 w 50"/>
                <a:gd name="T31" fmla="*/ 30 h 76"/>
                <a:gd name="T32" fmla="*/ 50 w 50"/>
                <a:gd name="T33" fmla="*/ 30 h 76"/>
                <a:gd name="T34" fmla="*/ 48 w 50"/>
                <a:gd name="T35" fmla="*/ 28 h 76"/>
                <a:gd name="T36" fmla="*/ 48 w 50"/>
                <a:gd name="T37" fmla="*/ 28 h 76"/>
                <a:gd name="T38" fmla="*/ 48 w 50"/>
                <a:gd name="T39" fmla="*/ 28 h 76"/>
                <a:gd name="T40" fmla="*/ 48 w 50"/>
                <a:gd name="T41" fmla="*/ 28 h 76"/>
                <a:gd name="T42" fmla="*/ 48 w 50"/>
                <a:gd name="T43" fmla="*/ 28 h 76"/>
                <a:gd name="T44" fmla="*/ 48 w 50"/>
                <a:gd name="T45" fmla="*/ 28 h 76"/>
                <a:gd name="T46" fmla="*/ 48 w 50"/>
                <a:gd name="T47" fmla="*/ 28 h 76"/>
                <a:gd name="T48" fmla="*/ 48 w 50"/>
                <a:gd name="T49" fmla="*/ 28 h 76"/>
                <a:gd name="T50" fmla="*/ 48 w 50"/>
                <a:gd name="T51" fmla="*/ 28 h 76"/>
                <a:gd name="T52" fmla="*/ 48 w 50"/>
                <a:gd name="T53" fmla="*/ 28 h 76"/>
                <a:gd name="T54" fmla="*/ 48 w 50"/>
                <a:gd name="T55" fmla="*/ 28 h 76"/>
                <a:gd name="T56" fmla="*/ 48 w 50"/>
                <a:gd name="T57" fmla="*/ 28 h 76"/>
                <a:gd name="T58" fmla="*/ 48 w 50"/>
                <a:gd name="T59" fmla="*/ 26 h 76"/>
                <a:gd name="T60" fmla="*/ 48 w 50"/>
                <a:gd name="T61" fmla="*/ 26 h 76"/>
                <a:gd name="T62" fmla="*/ 48 w 50"/>
                <a:gd name="T63" fmla="*/ 26 h 76"/>
                <a:gd name="T64" fmla="*/ 48 w 50"/>
                <a:gd name="T65" fmla="*/ 26 h 76"/>
                <a:gd name="T66" fmla="*/ 48 w 50"/>
                <a:gd name="T67" fmla="*/ 26 h 76"/>
                <a:gd name="T68" fmla="*/ 48 w 50"/>
                <a:gd name="T69" fmla="*/ 26 h 76"/>
                <a:gd name="T70" fmla="*/ 48 w 50"/>
                <a:gd name="T71" fmla="*/ 26 h 76"/>
                <a:gd name="T72" fmla="*/ 48 w 50"/>
                <a:gd name="T73" fmla="*/ 26 h 76"/>
                <a:gd name="T74" fmla="*/ 46 w 50"/>
                <a:gd name="T75" fmla="*/ 26 h 76"/>
                <a:gd name="T76" fmla="*/ 46 w 50"/>
                <a:gd name="T77" fmla="*/ 26 h 76"/>
                <a:gd name="T78" fmla="*/ 46 w 50"/>
                <a:gd name="T79" fmla="*/ 24 h 76"/>
                <a:gd name="T80" fmla="*/ 46 w 50"/>
                <a:gd name="T81" fmla="*/ 24 h 76"/>
                <a:gd name="T82" fmla="*/ 46 w 50"/>
                <a:gd name="T83" fmla="*/ 24 h 76"/>
                <a:gd name="T84" fmla="*/ 46 w 50"/>
                <a:gd name="T85" fmla="*/ 24 h 76"/>
                <a:gd name="T86" fmla="*/ 46 w 50"/>
                <a:gd name="T87" fmla="*/ 24 h 76"/>
                <a:gd name="T88" fmla="*/ 46 w 50"/>
                <a:gd name="T89" fmla="*/ 24 h 76"/>
                <a:gd name="T90" fmla="*/ 46 w 50"/>
                <a:gd name="T91" fmla="*/ 24 h 76"/>
                <a:gd name="T92" fmla="*/ 46 w 50"/>
                <a:gd name="T93" fmla="*/ 24 h 76"/>
                <a:gd name="T94" fmla="*/ 46 w 50"/>
                <a:gd name="T95" fmla="*/ 24 h 76"/>
                <a:gd name="T96" fmla="*/ 46 w 50"/>
                <a:gd name="T97" fmla="*/ 24 h 76"/>
                <a:gd name="T98" fmla="*/ 46 w 50"/>
                <a:gd name="T99" fmla="*/ 24 h 76"/>
                <a:gd name="T100" fmla="*/ 46 w 50"/>
                <a:gd name="T101" fmla="*/ 24 h 76"/>
                <a:gd name="T102" fmla="*/ 46 w 50"/>
                <a:gd name="T103" fmla="*/ 22 h 76"/>
                <a:gd name="T104" fmla="*/ 46 w 50"/>
                <a:gd name="T105" fmla="*/ 22 h 76"/>
                <a:gd name="T106" fmla="*/ 46 w 50"/>
                <a:gd name="T107" fmla="*/ 22 h 76"/>
                <a:gd name="T108" fmla="*/ 46 w 50"/>
                <a:gd name="T109" fmla="*/ 22 h 76"/>
                <a:gd name="T110" fmla="*/ 44 w 50"/>
                <a:gd name="T111" fmla="*/ 22 h 76"/>
                <a:gd name="T112" fmla="*/ 44 w 50"/>
                <a:gd name="T113" fmla="*/ 22 h 76"/>
                <a:gd name="T114" fmla="*/ 44 w 50"/>
                <a:gd name="T115" fmla="*/ 22 h 76"/>
                <a:gd name="T116" fmla="*/ 44 w 50"/>
                <a:gd name="T117" fmla="*/ 22 h 76"/>
                <a:gd name="T118" fmla="*/ 44 w 50"/>
                <a:gd name="T119" fmla="*/ 22 h 76"/>
                <a:gd name="T120" fmla="*/ 44 w 50"/>
                <a:gd name="T121" fmla="*/ 22 h 76"/>
                <a:gd name="T122" fmla="*/ 38 w 50"/>
                <a:gd name="T123" fmla="*/ 0 h 76"/>
                <a:gd name="T124" fmla="*/ 36 w 50"/>
                <a:gd name="T1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0" h="76">
                  <a:moveTo>
                    <a:pt x="36" y="0"/>
                  </a:moveTo>
                  <a:lnTo>
                    <a:pt x="36" y="0"/>
                  </a:lnTo>
                  <a:lnTo>
                    <a:pt x="36" y="6"/>
                  </a:lnTo>
                  <a:lnTo>
                    <a:pt x="34" y="14"/>
                  </a:lnTo>
                  <a:lnTo>
                    <a:pt x="24" y="30"/>
                  </a:lnTo>
                  <a:lnTo>
                    <a:pt x="10" y="44"/>
                  </a:lnTo>
                  <a:lnTo>
                    <a:pt x="0" y="52"/>
                  </a:lnTo>
                  <a:lnTo>
                    <a:pt x="16" y="76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48" y="28"/>
                  </a:lnTo>
                  <a:lnTo>
                    <a:pt x="48" y="28"/>
                  </a:lnTo>
                  <a:lnTo>
                    <a:pt x="48" y="28"/>
                  </a:lnTo>
                  <a:lnTo>
                    <a:pt x="48" y="28"/>
                  </a:lnTo>
                  <a:lnTo>
                    <a:pt x="48" y="28"/>
                  </a:lnTo>
                  <a:lnTo>
                    <a:pt x="48" y="28"/>
                  </a:lnTo>
                  <a:lnTo>
                    <a:pt x="48" y="28"/>
                  </a:lnTo>
                  <a:lnTo>
                    <a:pt x="48" y="28"/>
                  </a:lnTo>
                  <a:lnTo>
                    <a:pt x="48" y="28"/>
                  </a:lnTo>
                  <a:lnTo>
                    <a:pt x="48" y="28"/>
                  </a:lnTo>
                  <a:lnTo>
                    <a:pt x="48" y="28"/>
                  </a:lnTo>
                  <a:lnTo>
                    <a:pt x="48" y="28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6" y="26"/>
                  </a:lnTo>
                  <a:lnTo>
                    <a:pt x="46" y="26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38" y="0"/>
                  </a:lnTo>
                  <a:lnTo>
                    <a:pt x="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1180">
              <a:extLst>
                <a:ext uri="{FF2B5EF4-FFF2-40B4-BE49-F238E27FC236}">
                  <a16:creationId xmlns:a16="http://schemas.microsoft.com/office/drawing/2014/main" id="{1B33C9DB-C806-4C0E-A866-C0D4AED2A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3876" y="10152063"/>
              <a:ext cx="144463" cy="85725"/>
            </a:xfrm>
            <a:custGeom>
              <a:avLst/>
              <a:gdLst>
                <a:gd name="T0" fmla="*/ 91 w 91"/>
                <a:gd name="T1" fmla="*/ 0 h 54"/>
                <a:gd name="T2" fmla="*/ 45 w 91"/>
                <a:gd name="T3" fmla="*/ 28 h 54"/>
                <a:gd name="T4" fmla="*/ 45 w 91"/>
                <a:gd name="T5" fmla="*/ 28 h 54"/>
                <a:gd name="T6" fmla="*/ 45 w 91"/>
                <a:gd name="T7" fmla="*/ 28 h 54"/>
                <a:gd name="T8" fmla="*/ 45 w 91"/>
                <a:gd name="T9" fmla="*/ 28 h 54"/>
                <a:gd name="T10" fmla="*/ 2 w 91"/>
                <a:gd name="T11" fmla="*/ 0 h 54"/>
                <a:gd name="T12" fmla="*/ 0 w 91"/>
                <a:gd name="T13" fmla="*/ 2 h 54"/>
                <a:gd name="T14" fmla="*/ 0 w 91"/>
                <a:gd name="T15" fmla="*/ 2 h 54"/>
                <a:gd name="T16" fmla="*/ 0 w 91"/>
                <a:gd name="T17" fmla="*/ 10 h 54"/>
                <a:gd name="T18" fmla="*/ 4 w 91"/>
                <a:gd name="T19" fmla="*/ 16 h 54"/>
                <a:gd name="T20" fmla="*/ 14 w 91"/>
                <a:gd name="T21" fmla="*/ 32 h 54"/>
                <a:gd name="T22" fmla="*/ 26 w 91"/>
                <a:gd name="T23" fmla="*/ 46 h 54"/>
                <a:gd name="T24" fmla="*/ 36 w 91"/>
                <a:gd name="T25" fmla="*/ 54 h 54"/>
                <a:gd name="T26" fmla="*/ 45 w 91"/>
                <a:gd name="T27" fmla="*/ 40 h 54"/>
                <a:gd name="T28" fmla="*/ 55 w 91"/>
                <a:gd name="T29" fmla="*/ 54 h 54"/>
                <a:gd name="T30" fmla="*/ 55 w 91"/>
                <a:gd name="T31" fmla="*/ 54 h 54"/>
                <a:gd name="T32" fmla="*/ 65 w 91"/>
                <a:gd name="T33" fmla="*/ 46 h 54"/>
                <a:gd name="T34" fmla="*/ 79 w 91"/>
                <a:gd name="T35" fmla="*/ 32 h 54"/>
                <a:gd name="T36" fmla="*/ 89 w 91"/>
                <a:gd name="T37" fmla="*/ 16 h 54"/>
                <a:gd name="T38" fmla="*/ 91 w 91"/>
                <a:gd name="T39" fmla="*/ 8 h 54"/>
                <a:gd name="T40" fmla="*/ 91 w 91"/>
                <a:gd name="T41" fmla="*/ 2 h 54"/>
                <a:gd name="T42" fmla="*/ 91 w 91"/>
                <a:gd name="T4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54">
                  <a:moveTo>
                    <a:pt x="91" y="0"/>
                  </a:moveTo>
                  <a:lnTo>
                    <a:pt x="45" y="28"/>
                  </a:lnTo>
                  <a:lnTo>
                    <a:pt x="45" y="28"/>
                  </a:lnTo>
                  <a:lnTo>
                    <a:pt x="45" y="28"/>
                  </a:lnTo>
                  <a:lnTo>
                    <a:pt x="45" y="28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0"/>
                  </a:lnTo>
                  <a:lnTo>
                    <a:pt x="4" y="16"/>
                  </a:lnTo>
                  <a:lnTo>
                    <a:pt x="14" y="32"/>
                  </a:lnTo>
                  <a:lnTo>
                    <a:pt x="26" y="46"/>
                  </a:lnTo>
                  <a:lnTo>
                    <a:pt x="36" y="54"/>
                  </a:lnTo>
                  <a:lnTo>
                    <a:pt x="45" y="40"/>
                  </a:lnTo>
                  <a:lnTo>
                    <a:pt x="55" y="54"/>
                  </a:lnTo>
                  <a:lnTo>
                    <a:pt x="55" y="54"/>
                  </a:lnTo>
                  <a:lnTo>
                    <a:pt x="65" y="46"/>
                  </a:lnTo>
                  <a:lnTo>
                    <a:pt x="79" y="32"/>
                  </a:lnTo>
                  <a:lnTo>
                    <a:pt x="89" y="16"/>
                  </a:lnTo>
                  <a:lnTo>
                    <a:pt x="91" y="8"/>
                  </a:lnTo>
                  <a:lnTo>
                    <a:pt x="91" y="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181">
              <a:extLst>
                <a:ext uri="{FF2B5EF4-FFF2-40B4-BE49-F238E27FC236}">
                  <a16:creationId xmlns:a16="http://schemas.microsoft.com/office/drawing/2014/main" id="{D0F93466-8C7E-456C-9451-03BB8255B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3876" y="10152063"/>
              <a:ext cx="144463" cy="85725"/>
            </a:xfrm>
            <a:custGeom>
              <a:avLst/>
              <a:gdLst>
                <a:gd name="T0" fmla="*/ 91 w 91"/>
                <a:gd name="T1" fmla="*/ 0 h 54"/>
                <a:gd name="T2" fmla="*/ 45 w 91"/>
                <a:gd name="T3" fmla="*/ 28 h 54"/>
                <a:gd name="T4" fmla="*/ 45 w 91"/>
                <a:gd name="T5" fmla="*/ 28 h 54"/>
                <a:gd name="T6" fmla="*/ 45 w 91"/>
                <a:gd name="T7" fmla="*/ 28 h 54"/>
                <a:gd name="T8" fmla="*/ 45 w 91"/>
                <a:gd name="T9" fmla="*/ 28 h 54"/>
                <a:gd name="T10" fmla="*/ 2 w 91"/>
                <a:gd name="T11" fmla="*/ 0 h 54"/>
                <a:gd name="T12" fmla="*/ 0 w 91"/>
                <a:gd name="T13" fmla="*/ 2 h 54"/>
                <a:gd name="T14" fmla="*/ 0 w 91"/>
                <a:gd name="T15" fmla="*/ 2 h 54"/>
                <a:gd name="T16" fmla="*/ 0 w 91"/>
                <a:gd name="T17" fmla="*/ 10 h 54"/>
                <a:gd name="T18" fmla="*/ 4 w 91"/>
                <a:gd name="T19" fmla="*/ 16 h 54"/>
                <a:gd name="T20" fmla="*/ 14 w 91"/>
                <a:gd name="T21" fmla="*/ 32 h 54"/>
                <a:gd name="T22" fmla="*/ 26 w 91"/>
                <a:gd name="T23" fmla="*/ 46 h 54"/>
                <a:gd name="T24" fmla="*/ 36 w 91"/>
                <a:gd name="T25" fmla="*/ 54 h 54"/>
                <a:gd name="T26" fmla="*/ 45 w 91"/>
                <a:gd name="T27" fmla="*/ 40 h 54"/>
                <a:gd name="T28" fmla="*/ 55 w 91"/>
                <a:gd name="T29" fmla="*/ 54 h 54"/>
                <a:gd name="T30" fmla="*/ 55 w 91"/>
                <a:gd name="T31" fmla="*/ 54 h 54"/>
                <a:gd name="T32" fmla="*/ 65 w 91"/>
                <a:gd name="T33" fmla="*/ 46 h 54"/>
                <a:gd name="T34" fmla="*/ 79 w 91"/>
                <a:gd name="T35" fmla="*/ 32 h 54"/>
                <a:gd name="T36" fmla="*/ 89 w 91"/>
                <a:gd name="T37" fmla="*/ 16 h 54"/>
                <a:gd name="T38" fmla="*/ 91 w 91"/>
                <a:gd name="T39" fmla="*/ 8 h 54"/>
                <a:gd name="T40" fmla="*/ 91 w 91"/>
                <a:gd name="T41" fmla="*/ 2 h 54"/>
                <a:gd name="T42" fmla="*/ 91 w 91"/>
                <a:gd name="T4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54">
                  <a:moveTo>
                    <a:pt x="91" y="0"/>
                  </a:moveTo>
                  <a:lnTo>
                    <a:pt x="45" y="28"/>
                  </a:lnTo>
                  <a:lnTo>
                    <a:pt x="45" y="28"/>
                  </a:lnTo>
                  <a:lnTo>
                    <a:pt x="45" y="28"/>
                  </a:lnTo>
                  <a:lnTo>
                    <a:pt x="45" y="28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0"/>
                  </a:lnTo>
                  <a:lnTo>
                    <a:pt x="4" y="16"/>
                  </a:lnTo>
                  <a:lnTo>
                    <a:pt x="14" y="32"/>
                  </a:lnTo>
                  <a:lnTo>
                    <a:pt x="26" y="46"/>
                  </a:lnTo>
                  <a:lnTo>
                    <a:pt x="36" y="54"/>
                  </a:lnTo>
                  <a:lnTo>
                    <a:pt x="45" y="40"/>
                  </a:lnTo>
                  <a:lnTo>
                    <a:pt x="55" y="54"/>
                  </a:lnTo>
                  <a:lnTo>
                    <a:pt x="55" y="54"/>
                  </a:lnTo>
                  <a:lnTo>
                    <a:pt x="65" y="46"/>
                  </a:lnTo>
                  <a:lnTo>
                    <a:pt x="79" y="32"/>
                  </a:lnTo>
                  <a:lnTo>
                    <a:pt x="89" y="16"/>
                  </a:lnTo>
                  <a:lnTo>
                    <a:pt x="91" y="8"/>
                  </a:lnTo>
                  <a:lnTo>
                    <a:pt x="91" y="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1182">
              <a:extLst>
                <a:ext uri="{FF2B5EF4-FFF2-40B4-BE49-F238E27FC236}">
                  <a16:creationId xmlns:a16="http://schemas.microsoft.com/office/drawing/2014/main" id="{3541C2DE-FB71-46EA-A30F-F512E9930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5313" y="10129838"/>
              <a:ext cx="111125" cy="123825"/>
            </a:xfrm>
            <a:custGeom>
              <a:avLst/>
              <a:gdLst>
                <a:gd name="T0" fmla="*/ 0 w 70"/>
                <a:gd name="T1" fmla="*/ 42 h 78"/>
                <a:gd name="T2" fmla="*/ 26 w 70"/>
                <a:gd name="T3" fmla="*/ 78 h 78"/>
                <a:gd name="T4" fmla="*/ 70 w 70"/>
                <a:gd name="T5" fmla="*/ 16 h 78"/>
                <a:gd name="T6" fmla="*/ 46 w 70"/>
                <a:gd name="T7" fmla="*/ 0 h 78"/>
                <a:gd name="T8" fmla="*/ 0 w 70"/>
                <a:gd name="T9" fmla="*/ 4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8">
                  <a:moveTo>
                    <a:pt x="0" y="42"/>
                  </a:moveTo>
                  <a:lnTo>
                    <a:pt x="26" y="78"/>
                  </a:lnTo>
                  <a:lnTo>
                    <a:pt x="70" y="16"/>
                  </a:lnTo>
                  <a:lnTo>
                    <a:pt x="46" y="0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EC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1183">
              <a:extLst>
                <a:ext uri="{FF2B5EF4-FFF2-40B4-BE49-F238E27FC236}">
                  <a16:creationId xmlns:a16="http://schemas.microsoft.com/office/drawing/2014/main" id="{61A13260-5F48-4E6B-8549-93F3C9E8A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5776" y="10129838"/>
              <a:ext cx="109538" cy="123825"/>
            </a:xfrm>
            <a:custGeom>
              <a:avLst/>
              <a:gdLst>
                <a:gd name="T0" fmla="*/ 69 w 69"/>
                <a:gd name="T1" fmla="*/ 42 h 78"/>
                <a:gd name="T2" fmla="*/ 44 w 69"/>
                <a:gd name="T3" fmla="*/ 78 h 78"/>
                <a:gd name="T4" fmla="*/ 0 w 69"/>
                <a:gd name="T5" fmla="*/ 18 h 78"/>
                <a:gd name="T6" fmla="*/ 24 w 69"/>
                <a:gd name="T7" fmla="*/ 0 h 78"/>
                <a:gd name="T8" fmla="*/ 69 w 69"/>
                <a:gd name="T9" fmla="*/ 4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78">
                  <a:moveTo>
                    <a:pt x="69" y="42"/>
                  </a:moveTo>
                  <a:lnTo>
                    <a:pt x="44" y="78"/>
                  </a:lnTo>
                  <a:lnTo>
                    <a:pt x="0" y="18"/>
                  </a:lnTo>
                  <a:lnTo>
                    <a:pt x="24" y="0"/>
                  </a:lnTo>
                  <a:lnTo>
                    <a:pt x="69" y="42"/>
                  </a:lnTo>
                  <a:close/>
                </a:path>
              </a:pathLst>
            </a:custGeom>
            <a:solidFill>
              <a:srgbClr val="EC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1184">
              <a:extLst>
                <a:ext uri="{FF2B5EF4-FFF2-40B4-BE49-F238E27FC236}">
                  <a16:creationId xmlns:a16="http://schemas.microsoft.com/office/drawing/2014/main" id="{83AD3E84-7548-4503-9503-8958E2F1B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4976" y="10136188"/>
              <a:ext cx="325438" cy="323850"/>
            </a:xfrm>
            <a:custGeom>
              <a:avLst/>
              <a:gdLst>
                <a:gd name="T0" fmla="*/ 175 w 205"/>
                <a:gd name="T1" fmla="*/ 60 h 204"/>
                <a:gd name="T2" fmla="*/ 193 w 205"/>
                <a:gd name="T3" fmla="*/ 12 h 204"/>
                <a:gd name="T4" fmla="*/ 153 w 205"/>
                <a:gd name="T5" fmla="*/ 0 h 204"/>
                <a:gd name="T6" fmla="*/ 153 w 205"/>
                <a:gd name="T7" fmla="*/ 0 h 204"/>
                <a:gd name="T8" fmla="*/ 153 w 205"/>
                <a:gd name="T9" fmla="*/ 8 h 204"/>
                <a:gd name="T10" fmla="*/ 153 w 205"/>
                <a:gd name="T11" fmla="*/ 28 h 204"/>
                <a:gd name="T12" fmla="*/ 147 w 205"/>
                <a:gd name="T13" fmla="*/ 60 h 204"/>
                <a:gd name="T14" fmla="*/ 143 w 205"/>
                <a:gd name="T15" fmla="*/ 80 h 204"/>
                <a:gd name="T16" fmla="*/ 137 w 205"/>
                <a:gd name="T17" fmla="*/ 102 h 204"/>
                <a:gd name="T18" fmla="*/ 137 w 205"/>
                <a:gd name="T19" fmla="*/ 102 h 204"/>
                <a:gd name="T20" fmla="*/ 127 w 205"/>
                <a:gd name="T21" fmla="*/ 136 h 204"/>
                <a:gd name="T22" fmla="*/ 115 w 205"/>
                <a:gd name="T23" fmla="*/ 164 h 204"/>
                <a:gd name="T24" fmla="*/ 101 w 205"/>
                <a:gd name="T25" fmla="*/ 200 h 204"/>
                <a:gd name="T26" fmla="*/ 101 w 205"/>
                <a:gd name="T27" fmla="*/ 200 h 204"/>
                <a:gd name="T28" fmla="*/ 88 w 205"/>
                <a:gd name="T29" fmla="*/ 164 h 204"/>
                <a:gd name="T30" fmla="*/ 78 w 205"/>
                <a:gd name="T31" fmla="*/ 136 h 204"/>
                <a:gd name="T32" fmla="*/ 66 w 205"/>
                <a:gd name="T33" fmla="*/ 102 h 204"/>
                <a:gd name="T34" fmla="*/ 66 w 205"/>
                <a:gd name="T35" fmla="*/ 102 h 204"/>
                <a:gd name="T36" fmla="*/ 60 w 205"/>
                <a:gd name="T37" fmla="*/ 80 h 204"/>
                <a:gd name="T38" fmla="*/ 56 w 205"/>
                <a:gd name="T39" fmla="*/ 60 h 204"/>
                <a:gd name="T40" fmla="*/ 52 w 205"/>
                <a:gd name="T41" fmla="*/ 28 h 204"/>
                <a:gd name="T42" fmla="*/ 50 w 205"/>
                <a:gd name="T43" fmla="*/ 8 h 204"/>
                <a:gd name="T44" fmla="*/ 50 w 205"/>
                <a:gd name="T45" fmla="*/ 0 h 204"/>
                <a:gd name="T46" fmla="*/ 12 w 205"/>
                <a:gd name="T47" fmla="*/ 12 h 204"/>
                <a:gd name="T48" fmla="*/ 28 w 205"/>
                <a:gd name="T49" fmla="*/ 60 h 204"/>
                <a:gd name="T50" fmla="*/ 0 w 205"/>
                <a:gd name="T51" fmla="*/ 74 h 204"/>
                <a:gd name="T52" fmla="*/ 101 w 205"/>
                <a:gd name="T53" fmla="*/ 204 h 204"/>
                <a:gd name="T54" fmla="*/ 205 w 205"/>
                <a:gd name="T55" fmla="*/ 74 h 204"/>
                <a:gd name="T56" fmla="*/ 175 w 205"/>
                <a:gd name="T57" fmla="*/ 6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5" h="204">
                  <a:moveTo>
                    <a:pt x="175" y="60"/>
                  </a:moveTo>
                  <a:lnTo>
                    <a:pt x="193" y="12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8"/>
                  </a:lnTo>
                  <a:lnTo>
                    <a:pt x="153" y="28"/>
                  </a:lnTo>
                  <a:lnTo>
                    <a:pt x="147" y="60"/>
                  </a:lnTo>
                  <a:lnTo>
                    <a:pt x="143" y="80"/>
                  </a:lnTo>
                  <a:lnTo>
                    <a:pt x="137" y="102"/>
                  </a:lnTo>
                  <a:lnTo>
                    <a:pt x="137" y="102"/>
                  </a:lnTo>
                  <a:lnTo>
                    <a:pt x="127" y="136"/>
                  </a:lnTo>
                  <a:lnTo>
                    <a:pt x="115" y="164"/>
                  </a:lnTo>
                  <a:lnTo>
                    <a:pt x="101" y="200"/>
                  </a:lnTo>
                  <a:lnTo>
                    <a:pt x="101" y="200"/>
                  </a:lnTo>
                  <a:lnTo>
                    <a:pt x="88" y="164"/>
                  </a:lnTo>
                  <a:lnTo>
                    <a:pt x="78" y="136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60" y="80"/>
                  </a:lnTo>
                  <a:lnTo>
                    <a:pt x="56" y="60"/>
                  </a:lnTo>
                  <a:lnTo>
                    <a:pt x="52" y="28"/>
                  </a:lnTo>
                  <a:lnTo>
                    <a:pt x="50" y="8"/>
                  </a:lnTo>
                  <a:lnTo>
                    <a:pt x="50" y="0"/>
                  </a:lnTo>
                  <a:lnTo>
                    <a:pt x="12" y="12"/>
                  </a:lnTo>
                  <a:lnTo>
                    <a:pt x="28" y="60"/>
                  </a:lnTo>
                  <a:lnTo>
                    <a:pt x="0" y="74"/>
                  </a:lnTo>
                  <a:lnTo>
                    <a:pt x="101" y="204"/>
                  </a:lnTo>
                  <a:lnTo>
                    <a:pt x="205" y="74"/>
                  </a:lnTo>
                  <a:lnTo>
                    <a:pt x="175" y="60"/>
                  </a:lnTo>
                  <a:close/>
                </a:path>
              </a:pathLst>
            </a:custGeom>
            <a:solidFill>
              <a:srgbClr val="57B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1185">
              <a:extLst>
                <a:ext uri="{FF2B5EF4-FFF2-40B4-BE49-F238E27FC236}">
                  <a16:creationId xmlns:a16="http://schemas.microsoft.com/office/drawing/2014/main" id="{3FAC108F-B0B8-40EC-B4FF-4121503C6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5926" y="9599613"/>
              <a:ext cx="355600" cy="234950"/>
            </a:xfrm>
            <a:custGeom>
              <a:avLst/>
              <a:gdLst>
                <a:gd name="T0" fmla="*/ 171 w 224"/>
                <a:gd name="T1" fmla="*/ 12 h 148"/>
                <a:gd name="T2" fmla="*/ 171 w 224"/>
                <a:gd name="T3" fmla="*/ 12 h 148"/>
                <a:gd name="T4" fmla="*/ 159 w 224"/>
                <a:gd name="T5" fmla="*/ 8 h 148"/>
                <a:gd name="T6" fmla="*/ 143 w 224"/>
                <a:gd name="T7" fmla="*/ 4 h 148"/>
                <a:gd name="T8" fmla="*/ 125 w 224"/>
                <a:gd name="T9" fmla="*/ 2 h 148"/>
                <a:gd name="T10" fmla="*/ 111 w 224"/>
                <a:gd name="T11" fmla="*/ 0 h 148"/>
                <a:gd name="T12" fmla="*/ 111 w 224"/>
                <a:gd name="T13" fmla="*/ 0 h 148"/>
                <a:gd name="T14" fmla="*/ 98 w 224"/>
                <a:gd name="T15" fmla="*/ 2 h 148"/>
                <a:gd name="T16" fmla="*/ 82 w 224"/>
                <a:gd name="T17" fmla="*/ 4 h 148"/>
                <a:gd name="T18" fmla="*/ 64 w 224"/>
                <a:gd name="T19" fmla="*/ 8 h 148"/>
                <a:gd name="T20" fmla="*/ 52 w 224"/>
                <a:gd name="T21" fmla="*/ 12 h 148"/>
                <a:gd name="T22" fmla="*/ 52 w 224"/>
                <a:gd name="T23" fmla="*/ 12 h 148"/>
                <a:gd name="T24" fmla="*/ 36 w 224"/>
                <a:gd name="T25" fmla="*/ 22 h 148"/>
                <a:gd name="T26" fmla="*/ 22 w 224"/>
                <a:gd name="T27" fmla="*/ 34 h 148"/>
                <a:gd name="T28" fmla="*/ 12 w 224"/>
                <a:gd name="T29" fmla="*/ 46 h 148"/>
                <a:gd name="T30" fmla="*/ 6 w 224"/>
                <a:gd name="T31" fmla="*/ 62 h 148"/>
                <a:gd name="T32" fmla="*/ 2 w 224"/>
                <a:gd name="T33" fmla="*/ 80 h 148"/>
                <a:gd name="T34" fmla="*/ 0 w 224"/>
                <a:gd name="T35" fmla="*/ 102 h 148"/>
                <a:gd name="T36" fmla="*/ 0 w 224"/>
                <a:gd name="T37" fmla="*/ 148 h 148"/>
                <a:gd name="T38" fmla="*/ 111 w 224"/>
                <a:gd name="T39" fmla="*/ 148 h 148"/>
                <a:gd name="T40" fmla="*/ 224 w 224"/>
                <a:gd name="T41" fmla="*/ 148 h 148"/>
                <a:gd name="T42" fmla="*/ 224 w 224"/>
                <a:gd name="T43" fmla="*/ 148 h 148"/>
                <a:gd name="T44" fmla="*/ 224 w 224"/>
                <a:gd name="T45" fmla="*/ 102 h 148"/>
                <a:gd name="T46" fmla="*/ 222 w 224"/>
                <a:gd name="T47" fmla="*/ 80 h 148"/>
                <a:gd name="T48" fmla="*/ 218 w 224"/>
                <a:gd name="T49" fmla="*/ 62 h 148"/>
                <a:gd name="T50" fmla="*/ 211 w 224"/>
                <a:gd name="T51" fmla="*/ 46 h 148"/>
                <a:gd name="T52" fmla="*/ 203 w 224"/>
                <a:gd name="T53" fmla="*/ 34 h 148"/>
                <a:gd name="T54" fmla="*/ 189 w 224"/>
                <a:gd name="T55" fmla="*/ 22 h 148"/>
                <a:gd name="T56" fmla="*/ 171 w 224"/>
                <a:gd name="T57" fmla="*/ 12 h 148"/>
                <a:gd name="T58" fmla="*/ 171 w 224"/>
                <a:gd name="T59" fmla="*/ 1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4" h="148">
                  <a:moveTo>
                    <a:pt x="171" y="12"/>
                  </a:moveTo>
                  <a:lnTo>
                    <a:pt x="171" y="12"/>
                  </a:lnTo>
                  <a:lnTo>
                    <a:pt x="159" y="8"/>
                  </a:lnTo>
                  <a:lnTo>
                    <a:pt x="143" y="4"/>
                  </a:lnTo>
                  <a:lnTo>
                    <a:pt x="125" y="2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98" y="2"/>
                  </a:lnTo>
                  <a:lnTo>
                    <a:pt x="82" y="4"/>
                  </a:lnTo>
                  <a:lnTo>
                    <a:pt x="64" y="8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36" y="22"/>
                  </a:lnTo>
                  <a:lnTo>
                    <a:pt x="22" y="34"/>
                  </a:lnTo>
                  <a:lnTo>
                    <a:pt x="12" y="46"/>
                  </a:lnTo>
                  <a:lnTo>
                    <a:pt x="6" y="62"/>
                  </a:lnTo>
                  <a:lnTo>
                    <a:pt x="2" y="80"/>
                  </a:lnTo>
                  <a:lnTo>
                    <a:pt x="0" y="102"/>
                  </a:lnTo>
                  <a:lnTo>
                    <a:pt x="0" y="148"/>
                  </a:lnTo>
                  <a:lnTo>
                    <a:pt x="111" y="148"/>
                  </a:lnTo>
                  <a:lnTo>
                    <a:pt x="224" y="148"/>
                  </a:lnTo>
                  <a:lnTo>
                    <a:pt x="224" y="148"/>
                  </a:lnTo>
                  <a:lnTo>
                    <a:pt x="224" y="102"/>
                  </a:lnTo>
                  <a:lnTo>
                    <a:pt x="222" y="80"/>
                  </a:lnTo>
                  <a:lnTo>
                    <a:pt x="218" y="62"/>
                  </a:lnTo>
                  <a:lnTo>
                    <a:pt x="211" y="46"/>
                  </a:lnTo>
                  <a:lnTo>
                    <a:pt x="203" y="34"/>
                  </a:lnTo>
                  <a:lnTo>
                    <a:pt x="189" y="22"/>
                  </a:lnTo>
                  <a:lnTo>
                    <a:pt x="171" y="12"/>
                  </a:lnTo>
                  <a:lnTo>
                    <a:pt x="171" y="12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1186">
              <a:extLst>
                <a:ext uri="{FF2B5EF4-FFF2-40B4-BE49-F238E27FC236}">
                  <a16:creationId xmlns:a16="http://schemas.microsoft.com/office/drawing/2014/main" id="{ECABEE76-51DC-4272-8224-633CCE149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1163" y="9666288"/>
              <a:ext cx="369888" cy="431800"/>
            </a:xfrm>
            <a:custGeom>
              <a:avLst/>
              <a:gdLst>
                <a:gd name="T0" fmla="*/ 231 w 233"/>
                <a:gd name="T1" fmla="*/ 102 h 272"/>
                <a:gd name="T2" fmla="*/ 225 w 233"/>
                <a:gd name="T3" fmla="*/ 96 h 272"/>
                <a:gd name="T4" fmla="*/ 218 w 233"/>
                <a:gd name="T5" fmla="*/ 104 h 272"/>
                <a:gd name="T6" fmla="*/ 216 w 233"/>
                <a:gd name="T7" fmla="*/ 80 h 272"/>
                <a:gd name="T8" fmla="*/ 208 w 233"/>
                <a:gd name="T9" fmla="*/ 40 h 272"/>
                <a:gd name="T10" fmla="*/ 194 w 233"/>
                <a:gd name="T11" fmla="*/ 16 h 272"/>
                <a:gd name="T12" fmla="*/ 184 w 233"/>
                <a:gd name="T13" fmla="*/ 0 h 272"/>
                <a:gd name="T14" fmla="*/ 49 w 233"/>
                <a:gd name="T15" fmla="*/ 0 h 272"/>
                <a:gd name="T16" fmla="*/ 43 w 233"/>
                <a:gd name="T17" fmla="*/ 8 h 272"/>
                <a:gd name="T18" fmla="*/ 31 w 233"/>
                <a:gd name="T19" fmla="*/ 26 h 272"/>
                <a:gd name="T20" fmla="*/ 19 w 233"/>
                <a:gd name="T21" fmla="*/ 58 h 272"/>
                <a:gd name="T22" fmla="*/ 15 w 233"/>
                <a:gd name="T23" fmla="*/ 102 h 272"/>
                <a:gd name="T24" fmla="*/ 11 w 233"/>
                <a:gd name="T25" fmla="*/ 100 h 272"/>
                <a:gd name="T26" fmla="*/ 5 w 233"/>
                <a:gd name="T27" fmla="*/ 98 h 272"/>
                <a:gd name="T28" fmla="*/ 2 w 233"/>
                <a:gd name="T29" fmla="*/ 102 h 272"/>
                <a:gd name="T30" fmla="*/ 0 w 233"/>
                <a:gd name="T31" fmla="*/ 114 h 272"/>
                <a:gd name="T32" fmla="*/ 7 w 233"/>
                <a:gd name="T33" fmla="*/ 144 h 272"/>
                <a:gd name="T34" fmla="*/ 7 w 233"/>
                <a:gd name="T35" fmla="*/ 162 h 272"/>
                <a:gd name="T36" fmla="*/ 7 w 233"/>
                <a:gd name="T37" fmla="*/ 166 h 272"/>
                <a:gd name="T38" fmla="*/ 9 w 233"/>
                <a:gd name="T39" fmla="*/ 172 h 272"/>
                <a:gd name="T40" fmla="*/ 17 w 233"/>
                <a:gd name="T41" fmla="*/ 172 h 272"/>
                <a:gd name="T42" fmla="*/ 23 w 233"/>
                <a:gd name="T43" fmla="*/ 170 h 272"/>
                <a:gd name="T44" fmla="*/ 37 w 233"/>
                <a:gd name="T45" fmla="*/ 210 h 272"/>
                <a:gd name="T46" fmla="*/ 43 w 233"/>
                <a:gd name="T47" fmla="*/ 222 h 272"/>
                <a:gd name="T48" fmla="*/ 63 w 233"/>
                <a:gd name="T49" fmla="*/ 244 h 272"/>
                <a:gd name="T50" fmla="*/ 85 w 233"/>
                <a:gd name="T51" fmla="*/ 262 h 272"/>
                <a:gd name="T52" fmla="*/ 107 w 233"/>
                <a:gd name="T53" fmla="*/ 272 h 272"/>
                <a:gd name="T54" fmla="*/ 116 w 233"/>
                <a:gd name="T55" fmla="*/ 272 h 272"/>
                <a:gd name="T56" fmla="*/ 136 w 233"/>
                <a:gd name="T57" fmla="*/ 268 h 272"/>
                <a:gd name="T58" fmla="*/ 160 w 233"/>
                <a:gd name="T59" fmla="*/ 254 h 272"/>
                <a:gd name="T60" fmla="*/ 180 w 233"/>
                <a:gd name="T61" fmla="*/ 234 h 272"/>
                <a:gd name="T62" fmla="*/ 196 w 233"/>
                <a:gd name="T63" fmla="*/ 210 h 272"/>
                <a:gd name="T64" fmla="*/ 204 w 233"/>
                <a:gd name="T65" fmla="*/ 190 h 272"/>
                <a:gd name="T66" fmla="*/ 208 w 233"/>
                <a:gd name="T67" fmla="*/ 170 h 272"/>
                <a:gd name="T68" fmla="*/ 220 w 233"/>
                <a:gd name="T69" fmla="*/ 172 h 272"/>
                <a:gd name="T70" fmla="*/ 225 w 233"/>
                <a:gd name="T71" fmla="*/ 170 h 272"/>
                <a:gd name="T72" fmla="*/ 225 w 233"/>
                <a:gd name="T73" fmla="*/ 162 h 272"/>
                <a:gd name="T74" fmla="*/ 225 w 233"/>
                <a:gd name="T75" fmla="*/ 152 h 272"/>
                <a:gd name="T76" fmla="*/ 229 w 233"/>
                <a:gd name="T77" fmla="*/ 130 h 272"/>
                <a:gd name="T78" fmla="*/ 233 w 233"/>
                <a:gd name="T79" fmla="*/ 108 h 272"/>
                <a:gd name="T80" fmla="*/ 231 w 233"/>
                <a:gd name="T81" fmla="*/ 10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3" h="272">
                  <a:moveTo>
                    <a:pt x="231" y="102"/>
                  </a:moveTo>
                  <a:lnTo>
                    <a:pt x="231" y="102"/>
                  </a:lnTo>
                  <a:lnTo>
                    <a:pt x="227" y="98"/>
                  </a:lnTo>
                  <a:lnTo>
                    <a:pt x="225" y="96"/>
                  </a:lnTo>
                  <a:lnTo>
                    <a:pt x="221" y="100"/>
                  </a:lnTo>
                  <a:lnTo>
                    <a:pt x="218" y="104"/>
                  </a:lnTo>
                  <a:lnTo>
                    <a:pt x="218" y="104"/>
                  </a:lnTo>
                  <a:lnTo>
                    <a:pt x="216" y="80"/>
                  </a:lnTo>
                  <a:lnTo>
                    <a:pt x="214" y="58"/>
                  </a:lnTo>
                  <a:lnTo>
                    <a:pt x="208" y="40"/>
                  </a:lnTo>
                  <a:lnTo>
                    <a:pt x="202" y="26"/>
                  </a:lnTo>
                  <a:lnTo>
                    <a:pt x="194" y="16"/>
                  </a:lnTo>
                  <a:lnTo>
                    <a:pt x="188" y="8"/>
                  </a:lnTo>
                  <a:lnTo>
                    <a:pt x="184" y="0"/>
                  </a:lnTo>
                  <a:lnTo>
                    <a:pt x="116" y="0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43" y="8"/>
                  </a:lnTo>
                  <a:lnTo>
                    <a:pt x="39" y="16"/>
                  </a:lnTo>
                  <a:lnTo>
                    <a:pt x="31" y="26"/>
                  </a:lnTo>
                  <a:lnTo>
                    <a:pt x="25" y="40"/>
                  </a:lnTo>
                  <a:lnTo>
                    <a:pt x="19" y="58"/>
                  </a:lnTo>
                  <a:lnTo>
                    <a:pt x="15" y="78"/>
                  </a:lnTo>
                  <a:lnTo>
                    <a:pt x="15" y="102"/>
                  </a:lnTo>
                  <a:lnTo>
                    <a:pt x="15" y="102"/>
                  </a:lnTo>
                  <a:lnTo>
                    <a:pt x="11" y="100"/>
                  </a:lnTo>
                  <a:lnTo>
                    <a:pt x="7" y="96"/>
                  </a:lnTo>
                  <a:lnTo>
                    <a:pt x="5" y="98"/>
                  </a:lnTo>
                  <a:lnTo>
                    <a:pt x="2" y="102"/>
                  </a:lnTo>
                  <a:lnTo>
                    <a:pt x="2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3" y="130"/>
                  </a:lnTo>
                  <a:lnTo>
                    <a:pt x="7" y="144"/>
                  </a:lnTo>
                  <a:lnTo>
                    <a:pt x="7" y="152"/>
                  </a:lnTo>
                  <a:lnTo>
                    <a:pt x="7" y="162"/>
                  </a:lnTo>
                  <a:lnTo>
                    <a:pt x="7" y="162"/>
                  </a:lnTo>
                  <a:lnTo>
                    <a:pt x="7" y="166"/>
                  </a:lnTo>
                  <a:lnTo>
                    <a:pt x="7" y="170"/>
                  </a:lnTo>
                  <a:lnTo>
                    <a:pt x="9" y="172"/>
                  </a:lnTo>
                  <a:lnTo>
                    <a:pt x="11" y="172"/>
                  </a:lnTo>
                  <a:lnTo>
                    <a:pt x="17" y="172"/>
                  </a:lnTo>
                  <a:lnTo>
                    <a:pt x="23" y="170"/>
                  </a:lnTo>
                  <a:lnTo>
                    <a:pt x="23" y="170"/>
                  </a:lnTo>
                  <a:lnTo>
                    <a:pt x="29" y="188"/>
                  </a:lnTo>
                  <a:lnTo>
                    <a:pt x="37" y="210"/>
                  </a:lnTo>
                  <a:lnTo>
                    <a:pt x="37" y="210"/>
                  </a:lnTo>
                  <a:lnTo>
                    <a:pt x="43" y="222"/>
                  </a:lnTo>
                  <a:lnTo>
                    <a:pt x="53" y="234"/>
                  </a:lnTo>
                  <a:lnTo>
                    <a:pt x="63" y="244"/>
                  </a:lnTo>
                  <a:lnTo>
                    <a:pt x="73" y="254"/>
                  </a:lnTo>
                  <a:lnTo>
                    <a:pt x="85" y="262"/>
                  </a:lnTo>
                  <a:lnTo>
                    <a:pt x="95" y="268"/>
                  </a:lnTo>
                  <a:lnTo>
                    <a:pt x="107" y="272"/>
                  </a:lnTo>
                  <a:lnTo>
                    <a:pt x="116" y="272"/>
                  </a:lnTo>
                  <a:lnTo>
                    <a:pt x="116" y="272"/>
                  </a:lnTo>
                  <a:lnTo>
                    <a:pt x="126" y="272"/>
                  </a:lnTo>
                  <a:lnTo>
                    <a:pt x="136" y="268"/>
                  </a:lnTo>
                  <a:lnTo>
                    <a:pt x="148" y="262"/>
                  </a:lnTo>
                  <a:lnTo>
                    <a:pt x="160" y="254"/>
                  </a:lnTo>
                  <a:lnTo>
                    <a:pt x="170" y="244"/>
                  </a:lnTo>
                  <a:lnTo>
                    <a:pt x="180" y="234"/>
                  </a:lnTo>
                  <a:lnTo>
                    <a:pt x="188" y="222"/>
                  </a:lnTo>
                  <a:lnTo>
                    <a:pt x="196" y="210"/>
                  </a:lnTo>
                  <a:lnTo>
                    <a:pt x="196" y="210"/>
                  </a:lnTo>
                  <a:lnTo>
                    <a:pt x="204" y="190"/>
                  </a:lnTo>
                  <a:lnTo>
                    <a:pt x="208" y="170"/>
                  </a:lnTo>
                  <a:lnTo>
                    <a:pt x="208" y="170"/>
                  </a:lnTo>
                  <a:lnTo>
                    <a:pt x="214" y="172"/>
                  </a:lnTo>
                  <a:lnTo>
                    <a:pt x="220" y="172"/>
                  </a:lnTo>
                  <a:lnTo>
                    <a:pt x="223" y="172"/>
                  </a:lnTo>
                  <a:lnTo>
                    <a:pt x="225" y="170"/>
                  </a:lnTo>
                  <a:lnTo>
                    <a:pt x="225" y="166"/>
                  </a:lnTo>
                  <a:lnTo>
                    <a:pt x="225" y="162"/>
                  </a:lnTo>
                  <a:lnTo>
                    <a:pt x="225" y="162"/>
                  </a:lnTo>
                  <a:lnTo>
                    <a:pt x="225" y="152"/>
                  </a:lnTo>
                  <a:lnTo>
                    <a:pt x="225" y="144"/>
                  </a:lnTo>
                  <a:lnTo>
                    <a:pt x="229" y="130"/>
                  </a:lnTo>
                  <a:lnTo>
                    <a:pt x="233" y="114"/>
                  </a:lnTo>
                  <a:lnTo>
                    <a:pt x="233" y="108"/>
                  </a:lnTo>
                  <a:lnTo>
                    <a:pt x="231" y="102"/>
                  </a:lnTo>
                  <a:lnTo>
                    <a:pt x="231" y="102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1187">
              <a:extLst>
                <a:ext uri="{FF2B5EF4-FFF2-40B4-BE49-F238E27FC236}">
                  <a16:creationId xmlns:a16="http://schemas.microsoft.com/office/drawing/2014/main" id="{6AECE040-C0AC-4291-AB83-B812C8028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3076" y="9599613"/>
              <a:ext cx="304800" cy="161925"/>
            </a:xfrm>
            <a:custGeom>
              <a:avLst/>
              <a:gdLst>
                <a:gd name="T0" fmla="*/ 0 w 192"/>
                <a:gd name="T1" fmla="*/ 40 h 102"/>
                <a:gd name="T2" fmla="*/ 0 w 192"/>
                <a:gd name="T3" fmla="*/ 40 h 102"/>
                <a:gd name="T4" fmla="*/ 2 w 192"/>
                <a:gd name="T5" fmla="*/ 46 h 102"/>
                <a:gd name="T6" fmla="*/ 12 w 192"/>
                <a:gd name="T7" fmla="*/ 60 h 102"/>
                <a:gd name="T8" fmla="*/ 30 w 192"/>
                <a:gd name="T9" fmla="*/ 78 h 102"/>
                <a:gd name="T10" fmla="*/ 40 w 192"/>
                <a:gd name="T11" fmla="*/ 86 h 102"/>
                <a:gd name="T12" fmla="*/ 52 w 192"/>
                <a:gd name="T13" fmla="*/ 94 h 102"/>
                <a:gd name="T14" fmla="*/ 66 w 192"/>
                <a:gd name="T15" fmla="*/ 98 h 102"/>
                <a:gd name="T16" fmla="*/ 79 w 192"/>
                <a:gd name="T17" fmla="*/ 102 h 102"/>
                <a:gd name="T18" fmla="*/ 95 w 192"/>
                <a:gd name="T19" fmla="*/ 102 h 102"/>
                <a:gd name="T20" fmla="*/ 113 w 192"/>
                <a:gd name="T21" fmla="*/ 98 h 102"/>
                <a:gd name="T22" fmla="*/ 131 w 192"/>
                <a:gd name="T23" fmla="*/ 90 h 102"/>
                <a:gd name="T24" fmla="*/ 151 w 192"/>
                <a:gd name="T25" fmla="*/ 78 h 102"/>
                <a:gd name="T26" fmla="*/ 171 w 192"/>
                <a:gd name="T27" fmla="*/ 60 h 102"/>
                <a:gd name="T28" fmla="*/ 192 w 192"/>
                <a:gd name="T29" fmla="*/ 36 h 102"/>
                <a:gd name="T30" fmla="*/ 192 w 192"/>
                <a:gd name="T31" fmla="*/ 36 h 102"/>
                <a:gd name="T32" fmla="*/ 175 w 192"/>
                <a:gd name="T33" fmla="*/ 24 h 102"/>
                <a:gd name="T34" fmla="*/ 155 w 192"/>
                <a:gd name="T35" fmla="*/ 14 h 102"/>
                <a:gd name="T36" fmla="*/ 129 w 192"/>
                <a:gd name="T37" fmla="*/ 6 h 102"/>
                <a:gd name="T38" fmla="*/ 115 w 192"/>
                <a:gd name="T39" fmla="*/ 2 h 102"/>
                <a:gd name="T40" fmla="*/ 99 w 192"/>
                <a:gd name="T41" fmla="*/ 0 h 102"/>
                <a:gd name="T42" fmla="*/ 83 w 192"/>
                <a:gd name="T43" fmla="*/ 0 h 102"/>
                <a:gd name="T44" fmla="*/ 68 w 192"/>
                <a:gd name="T45" fmla="*/ 2 h 102"/>
                <a:gd name="T46" fmla="*/ 50 w 192"/>
                <a:gd name="T47" fmla="*/ 8 h 102"/>
                <a:gd name="T48" fmla="*/ 34 w 192"/>
                <a:gd name="T49" fmla="*/ 16 h 102"/>
                <a:gd name="T50" fmla="*/ 16 w 192"/>
                <a:gd name="T51" fmla="*/ 26 h 102"/>
                <a:gd name="T52" fmla="*/ 0 w 192"/>
                <a:gd name="T53" fmla="*/ 40 h 102"/>
                <a:gd name="T54" fmla="*/ 0 w 192"/>
                <a:gd name="T55" fmla="*/ 4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2" h="102">
                  <a:moveTo>
                    <a:pt x="0" y="40"/>
                  </a:moveTo>
                  <a:lnTo>
                    <a:pt x="0" y="40"/>
                  </a:lnTo>
                  <a:lnTo>
                    <a:pt x="2" y="46"/>
                  </a:lnTo>
                  <a:lnTo>
                    <a:pt x="12" y="60"/>
                  </a:lnTo>
                  <a:lnTo>
                    <a:pt x="30" y="78"/>
                  </a:lnTo>
                  <a:lnTo>
                    <a:pt x="40" y="86"/>
                  </a:lnTo>
                  <a:lnTo>
                    <a:pt x="52" y="94"/>
                  </a:lnTo>
                  <a:lnTo>
                    <a:pt x="66" y="98"/>
                  </a:lnTo>
                  <a:lnTo>
                    <a:pt x="79" y="102"/>
                  </a:lnTo>
                  <a:lnTo>
                    <a:pt x="95" y="102"/>
                  </a:lnTo>
                  <a:lnTo>
                    <a:pt x="113" y="98"/>
                  </a:lnTo>
                  <a:lnTo>
                    <a:pt x="131" y="90"/>
                  </a:lnTo>
                  <a:lnTo>
                    <a:pt x="151" y="78"/>
                  </a:lnTo>
                  <a:lnTo>
                    <a:pt x="171" y="60"/>
                  </a:lnTo>
                  <a:lnTo>
                    <a:pt x="192" y="36"/>
                  </a:lnTo>
                  <a:lnTo>
                    <a:pt x="192" y="36"/>
                  </a:lnTo>
                  <a:lnTo>
                    <a:pt x="175" y="24"/>
                  </a:lnTo>
                  <a:lnTo>
                    <a:pt x="155" y="14"/>
                  </a:lnTo>
                  <a:lnTo>
                    <a:pt x="129" y="6"/>
                  </a:lnTo>
                  <a:lnTo>
                    <a:pt x="115" y="2"/>
                  </a:lnTo>
                  <a:lnTo>
                    <a:pt x="99" y="0"/>
                  </a:lnTo>
                  <a:lnTo>
                    <a:pt x="83" y="0"/>
                  </a:lnTo>
                  <a:lnTo>
                    <a:pt x="68" y="2"/>
                  </a:lnTo>
                  <a:lnTo>
                    <a:pt x="50" y="8"/>
                  </a:lnTo>
                  <a:lnTo>
                    <a:pt x="34" y="16"/>
                  </a:lnTo>
                  <a:lnTo>
                    <a:pt x="16" y="26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1188">
              <a:extLst>
                <a:ext uri="{FF2B5EF4-FFF2-40B4-BE49-F238E27FC236}">
                  <a16:creationId xmlns:a16="http://schemas.microsoft.com/office/drawing/2014/main" id="{F00715E1-BC88-4164-A655-75F18B4CD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5451" y="9637713"/>
              <a:ext cx="130175" cy="301625"/>
            </a:xfrm>
            <a:custGeom>
              <a:avLst/>
              <a:gdLst>
                <a:gd name="T0" fmla="*/ 28 w 82"/>
                <a:gd name="T1" fmla="*/ 178 h 190"/>
                <a:gd name="T2" fmla="*/ 28 w 82"/>
                <a:gd name="T3" fmla="*/ 178 h 190"/>
                <a:gd name="T4" fmla="*/ 26 w 82"/>
                <a:gd name="T5" fmla="*/ 160 h 190"/>
                <a:gd name="T6" fmla="*/ 26 w 82"/>
                <a:gd name="T7" fmla="*/ 138 h 190"/>
                <a:gd name="T8" fmla="*/ 26 w 82"/>
                <a:gd name="T9" fmla="*/ 114 h 190"/>
                <a:gd name="T10" fmla="*/ 30 w 82"/>
                <a:gd name="T11" fmla="*/ 88 h 190"/>
                <a:gd name="T12" fmla="*/ 36 w 82"/>
                <a:gd name="T13" fmla="*/ 64 h 190"/>
                <a:gd name="T14" fmla="*/ 40 w 82"/>
                <a:gd name="T15" fmla="*/ 52 h 190"/>
                <a:gd name="T16" fmla="*/ 46 w 82"/>
                <a:gd name="T17" fmla="*/ 42 h 190"/>
                <a:gd name="T18" fmla="*/ 52 w 82"/>
                <a:gd name="T19" fmla="*/ 32 h 190"/>
                <a:gd name="T20" fmla="*/ 60 w 82"/>
                <a:gd name="T21" fmla="*/ 24 h 190"/>
                <a:gd name="T22" fmla="*/ 70 w 82"/>
                <a:gd name="T23" fmla="*/ 16 h 190"/>
                <a:gd name="T24" fmla="*/ 82 w 82"/>
                <a:gd name="T25" fmla="*/ 10 h 190"/>
                <a:gd name="T26" fmla="*/ 62 w 82"/>
                <a:gd name="T27" fmla="*/ 0 h 190"/>
                <a:gd name="T28" fmla="*/ 62 w 82"/>
                <a:gd name="T29" fmla="*/ 0 h 190"/>
                <a:gd name="T30" fmla="*/ 54 w 82"/>
                <a:gd name="T31" fmla="*/ 4 h 190"/>
                <a:gd name="T32" fmla="*/ 44 w 82"/>
                <a:gd name="T33" fmla="*/ 8 h 190"/>
                <a:gd name="T34" fmla="*/ 34 w 82"/>
                <a:gd name="T35" fmla="*/ 18 h 190"/>
                <a:gd name="T36" fmla="*/ 22 w 82"/>
                <a:gd name="T37" fmla="*/ 30 h 190"/>
                <a:gd name="T38" fmla="*/ 12 w 82"/>
                <a:gd name="T39" fmla="*/ 46 h 190"/>
                <a:gd name="T40" fmla="*/ 8 w 82"/>
                <a:gd name="T41" fmla="*/ 58 h 190"/>
                <a:gd name="T42" fmla="*/ 4 w 82"/>
                <a:gd name="T43" fmla="*/ 70 h 190"/>
                <a:gd name="T44" fmla="*/ 2 w 82"/>
                <a:gd name="T45" fmla="*/ 84 h 190"/>
                <a:gd name="T46" fmla="*/ 0 w 82"/>
                <a:gd name="T47" fmla="*/ 98 h 190"/>
                <a:gd name="T48" fmla="*/ 16 w 82"/>
                <a:gd name="T49" fmla="*/ 190 h 190"/>
                <a:gd name="T50" fmla="*/ 16 w 82"/>
                <a:gd name="T51" fmla="*/ 190 h 190"/>
                <a:gd name="T52" fmla="*/ 16 w 82"/>
                <a:gd name="T53" fmla="*/ 190 h 190"/>
                <a:gd name="T54" fmla="*/ 20 w 82"/>
                <a:gd name="T55" fmla="*/ 190 h 190"/>
                <a:gd name="T56" fmla="*/ 24 w 82"/>
                <a:gd name="T57" fmla="*/ 186 h 190"/>
                <a:gd name="T58" fmla="*/ 28 w 82"/>
                <a:gd name="T59" fmla="*/ 182 h 190"/>
                <a:gd name="T60" fmla="*/ 28 w 82"/>
                <a:gd name="T61" fmla="*/ 178 h 190"/>
                <a:gd name="T62" fmla="*/ 28 w 82"/>
                <a:gd name="T63" fmla="*/ 17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190">
                  <a:moveTo>
                    <a:pt x="28" y="178"/>
                  </a:moveTo>
                  <a:lnTo>
                    <a:pt x="28" y="178"/>
                  </a:lnTo>
                  <a:lnTo>
                    <a:pt x="26" y="160"/>
                  </a:lnTo>
                  <a:lnTo>
                    <a:pt x="26" y="138"/>
                  </a:lnTo>
                  <a:lnTo>
                    <a:pt x="26" y="114"/>
                  </a:lnTo>
                  <a:lnTo>
                    <a:pt x="30" y="88"/>
                  </a:lnTo>
                  <a:lnTo>
                    <a:pt x="36" y="64"/>
                  </a:lnTo>
                  <a:lnTo>
                    <a:pt x="40" y="52"/>
                  </a:lnTo>
                  <a:lnTo>
                    <a:pt x="46" y="42"/>
                  </a:lnTo>
                  <a:lnTo>
                    <a:pt x="52" y="32"/>
                  </a:lnTo>
                  <a:lnTo>
                    <a:pt x="60" y="24"/>
                  </a:lnTo>
                  <a:lnTo>
                    <a:pt x="70" y="16"/>
                  </a:lnTo>
                  <a:lnTo>
                    <a:pt x="82" y="1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54" y="4"/>
                  </a:lnTo>
                  <a:lnTo>
                    <a:pt x="44" y="8"/>
                  </a:lnTo>
                  <a:lnTo>
                    <a:pt x="34" y="18"/>
                  </a:lnTo>
                  <a:lnTo>
                    <a:pt x="22" y="30"/>
                  </a:lnTo>
                  <a:lnTo>
                    <a:pt x="12" y="46"/>
                  </a:lnTo>
                  <a:lnTo>
                    <a:pt x="8" y="58"/>
                  </a:lnTo>
                  <a:lnTo>
                    <a:pt x="4" y="70"/>
                  </a:lnTo>
                  <a:lnTo>
                    <a:pt x="2" y="84"/>
                  </a:lnTo>
                  <a:lnTo>
                    <a:pt x="0" y="98"/>
                  </a:lnTo>
                  <a:lnTo>
                    <a:pt x="16" y="190"/>
                  </a:lnTo>
                  <a:lnTo>
                    <a:pt x="16" y="190"/>
                  </a:lnTo>
                  <a:lnTo>
                    <a:pt x="16" y="190"/>
                  </a:lnTo>
                  <a:lnTo>
                    <a:pt x="20" y="190"/>
                  </a:lnTo>
                  <a:lnTo>
                    <a:pt x="24" y="186"/>
                  </a:lnTo>
                  <a:lnTo>
                    <a:pt x="28" y="182"/>
                  </a:lnTo>
                  <a:lnTo>
                    <a:pt x="28" y="178"/>
                  </a:lnTo>
                  <a:lnTo>
                    <a:pt x="28" y="178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1189">
              <a:extLst>
                <a:ext uri="{FF2B5EF4-FFF2-40B4-BE49-F238E27FC236}">
                  <a16:creationId xmlns:a16="http://schemas.microsoft.com/office/drawing/2014/main" id="{86724473-E345-4BB2-8A45-00447FAA9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6588" y="9640888"/>
              <a:ext cx="125413" cy="298450"/>
            </a:xfrm>
            <a:custGeom>
              <a:avLst/>
              <a:gdLst>
                <a:gd name="T0" fmla="*/ 66 w 79"/>
                <a:gd name="T1" fmla="*/ 188 h 188"/>
                <a:gd name="T2" fmla="*/ 66 w 79"/>
                <a:gd name="T3" fmla="*/ 188 h 188"/>
                <a:gd name="T4" fmla="*/ 79 w 79"/>
                <a:gd name="T5" fmla="*/ 98 h 188"/>
                <a:gd name="T6" fmla="*/ 79 w 79"/>
                <a:gd name="T7" fmla="*/ 98 h 188"/>
                <a:gd name="T8" fmla="*/ 79 w 79"/>
                <a:gd name="T9" fmla="*/ 82 h 188"/>
                <a:gd name="T10" fmla="*/ 76 w 79"/>
                <a:gd name="T11" fmla="*/ 68 h 188"/>
                <a:gd name="T12" fmla="*/ 74 w 79"/>
                <a:gd name="T13" fmla="*/ 56 h 188"/>
                <a:gd name="T14" fmla="*/ 68 w 79"/>
                <a:gd name="T15" fmla="*/ 46 h 188"/>
                <a:gd name="T16" fmla="*/ 60 w 79"/>
                <a:gd name="T17" fmla="*/ 28 h 188"/>
                <a:gd name="T18" fmla="*/ 48 w 79"/>
                <a:gd name="T19" fmla="*/ 16 h 188"/>
                <a:gd name="T20" fmla="*/ 38 w 79"/>
                <a:gd name="T21" fmla="*/ 8 h 188"/>
                <a:gd name="T22" fmla="*/ 28 w 79"/>
                <a:gd name="T23" fmla="*/ 2 h 188"/>
                <a:gd name="T24" fmla="*/ 20 w 79"/>
                <a:gd name="T25" fmla="*/ 0 h 188"/>
                <a:gd name="T26" fmla="*/ 0 w 79"/>
                <a:gd name="T27" fmla="*/ 8 h 188"/>
                <a:gd name="T28" fmla="*/ 0 w 79"/>
                <a:gd name="T29" fmla="*/ 8 h 188"/>
                <a:gd name="T30" fmla="*/ 12 w 79"/>
                <a:gd name="T31" fmla="*/ 14 h 188"/>
                <a:gd name="T32" fmla="*/ 20 w 79"/>
                <a:gd name="T33" fmla="*/ 22 h 188"/>
                <a:gd name="T34" fmla="*/ 28 w 79"/>
                <a:gd name="T35" fmla="*/ 30 h 188"/>
                <a:gd name="T36" fmla="*/ 36 w 79"/>
                <a:gd name="T37" fmla="*/ 40 h 188"/>
                <a:gd name="T38" fmla="*/ 42 w 79"/>
                <a:gd name="T39" fmla="*/ 50 h 188"/>
                <a:gd name="T40" fmla="*/ 46 w 79"/>
                <a:gd name="T41" fmla="*/ 62 h 188"/>
                <a:gd name="T42" fmla="*/ 52 w 79"/>
                <a:gd name="T43" fmla="*/ 86 h 188"/>
                <a:gd name="T44" fmla="*/ 56 w 79"/>
                <a:gd name="T45" fmla="*/ 112 h 188"/>
                <a:gd name="T46" fmla="*/ 56 w 79"/>
                <a:gd name="T47" fmla="*/ 136 h 188"/>
                <a:gd name="T48" fmla="*/ 56 w 79"/>
                <a:gd name="T49" fmla="*/ 158 h 188"/>
                <a:gd name="T50" fmla="*/ 54 w 79"/>
                <a:gd name="T51" fmla="*/ 176 h 188"/>
                <a:gd name="T52" fmla="*/ 54 w 79"/>
                <a:gd name="T53" fmla="*/ 176 h 188"/>
                <a:gd name="T54" fmla="*/ 54 w 79"/>
                <a:gd name="T55" fmla="*/ 180 h 188"/>
                <a:gd name="T56" fmla="*/ 56 w 79"/>
                <a:gd name="T57" fmla="*/ 184 h 188"/>
                <a:gd name="T58" fmla="*/ 60 w 79"/>
                <a:gd name="T59" fmla="*/ 188 h 188"/>
                <a:gd name="T60" fmla="*/ 66 w 79"/>
                <a:gd name="T61" fmla="*/ 188 h 188"/>
                <a:gd name="T62" fmla="*/ 66 w 79"/>
                <a:gd name="T63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9" h="188">
                  <a:moveTo>
                    <a:pt x="66" y="188"/>
                  </a:moveTo>
                  <a:lnTo>
                    <a:pt x="66" y="188"/>
                  </a:lnTo>
                  <a:lnTo>
                    <a:pt x="79" y="98"/>
                  </a:lnTo>
                  <a:lnTo>
                    <a:pt x="79" y="98"/>
                  </a:lnTo>
                  <a:lnTo>
                    <a:pt x="79" y="82"/>
                  </a:lnTo>
                  <a:lnTo>
                    <a:pt x="76" y="68"/>
                  </a:lnTo>
                  <a:lnTo>
                    <a:pt x="74" y="56"/>
                  </a:lnTo>
                  <a:lnTo>
                    <a:pt x="68" y="46"/>
                  </a:lnTo>
                  <a:lnTo>
                    <a:pt x="60" y="28"/>
                  </a:lnTo>
                  <a:lnTo>
                    <a:pt x="48" y="16"/>
                  </a:lnTo>
                  <a:lnTo>
                    <a:pt x="38" y="8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0" y="8"/>
                  </a:lnTo>
                  <a:lnTo>
                    <a:pt x="0" y="8"/>
                  </a:lnTo>
                  <a:lnTo>
                    <a:pt x="12" y="14"/>
                  </a:lnTo>
                  <a:lnTo>
                    <a:pt x="20" y="22"/>
                  </a:lnTo>
                  <a:lnTo>
                    <a:pt x="28" y="30"/>
                  </a:lnTo>
                  <a:lnTo>
                    <a:pt x="36" y="40"/>
                  </a:lnTo>
                  <a:lnTo>
                    <a:pt x="42" y="50"/>
                  </a:lnTo>
                  <a:lnTo>
                    <a:pt x="46" y="62"/>
                  </a:lnTo>
                  <a:lnTo>
                    <a:pt x="52" y="86"/>
                  </a:lnTo>
                  <a:lnTo>
                    <a:pt x="56" y="112"/>
                  </a:lnTo>
                  <a:lnTo>
                    <a:pt x="56" y="136"/>
                  </a:lnTo>
                  <a:lnTo>
                    <a:pt x="56" y="158"/>
                  </a:lnTo>
                  <a:lnTo>
                    <a:pt x="54" y="176"/>
                  </a:lnTo>
                  <a:lnTo>
                    <a:pt x="54" y="176"/>
                  </a:lnTo>
                  <a:lnTo>
                    <a:pt x="54" y="180"/>
                  </a:lnTo>
                  <a:lnTo>
                    <a:pt x="56" y="184"/>
                  </a:lnTo>
                  <a:lnTo>
                    <a:pt x="60" y="188"/>
                  </a:lnTo>
                  <a:lnTo>
                    <a:pt x="66" y="188"/>
                  </a:lnTo>
                  <a:lnTo>
                    <a:pt x="66" y="188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Rectangle 1190">
              <a:extLst>
                <a:ext uri="{FF2B5EF4-FFF2-40B4-BE49-F238E27FC236}">
                  <a16:creationId xmlns:a16="http://schemas.microsoft.com/office/drawing/2014/main" id="{59FC63F1-5F73-491B-B7CE-C99AFB877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4501" y="11380788"/>
              <a:ext cx="68263" cy="571500"/>
            </a:xfrm>
            <a:prstGeom prst="rect">
              <a:avLst/>
            </a:prstGeom>
            <a:solidFill>
              <a:srgbClr val="777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1191">
              <a:extLst>
                <a:ext uri="{FF2B5EF4-FFF2-40B4-BE49-F238E27FC236}">
                  <a16:creationId xmlns:a16="http://schemas.microsoft.com/office/drawing/2014/main" id="{68BFF183-0DEA-4100-AF35-0640E3B66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3688" y="11803063"/>
              <a:ext cx="376238" cy="149225"/>
            </a:xfrm>
            <a:custGeom>
              <a:avLst/>
              <a:gdLst>
                <a:gd name="T0" fmla="*/ 221 w 237"/>
                <a:gd name="T1" fmla="*/ 0 h 94"/>
                <a:gd name="T2" fmla="*/ 118 w 237"/>
                <a:gd name="T3" fmla="*/ 0 h 94"/>
                <a:gd name="T4" fmla="*/ 116 w 237"/>
                <a:gd name="T5" fmla="*/ 0 h 94"/>
                <a:gd name="T6" fmla="*/ 13 w 237"/>
                <a:gd name="T7" fmla="*/ 0 h 94"/>
                <a:gd name="T8" fmla="*/ 13 w 237"/>
                <a:gd name="T9" fmla="*/ 0 h 94"/>
                <a:gd name="T10" fmla="*/ 7 w 237"/>
                <a:gd name="T11" fmla="*/ 2 h 94"/>
                <a:gd name="T12" fmla="*/ 3 w 237"/>
                <a:gd name="T13" fmla="*/ 4 h 94"/>
                <a:gd name="T14" fmla="*/ 0 w 237"/>
                <a:gd name="T15" fmla="*/ 8 h 94"/>
                <a:gd name="T16" fmla="*/ 0 w 237"/>
                <a:gd name="T17" fmla="*/ 14 h 94"/>
                <a:gd name="T18" fmla="*/ 0 w 237"/>
                <a:gd name="T19" fmla="*/ 78 h 94"/>
                <a:gd name="T20" fmla="*/ 0 w 237"/>
                <a:gd name="T21" fmla="*/ 78 h 94"/>
                <a:gd name="T22" fmla="*/ 0 w 237"/>
                <a:gd name="T23" fmla="*/ 84 h 94"/>
                <a:gd name="T24" fmla="*/ 3 w 237"/>
                <a:gd name="T25" fmla="*/ 88 h 94"/>
                <a:gd name="T26" fmla="*/ 7 w 237"/>
                <a:gd name="T27" fmla="*/ 92 h 94"/>
                <a:gd name="T28" fmla="*/ 13 w 237"/>
                <a:gd name="T29" fmla="*/ 94 h 94"/>
                <a:gd name="T30" fmla="*/ 35 w 237"/>
                <a:gd name="T31" fmla="*/ 94 h 94"/>
                <a:gd name="T32" fmla="*/ 35 w 237"/>
                <a:gd name="T33" fmla="*/ 56 h 94"/>
                <a:gd name="T34" fmla="*/ 35 w 237"/>
                <a:gd name="T35" fmla="*/ 56 h 94"/>
                <a:gd name="T36" fmla="*/ 35 w 237"/>
                <a:gd name="T37" fmla="*/ 48 h 94"/>
                <a:gd name="T38" fmla="*/ 39 w 237"/>
                <a:gd name="T39" fmla="*/ 44 h 94"/>
                <a:gd name="T40" fmla="*/ 45 w 237"/>
                <a:gd name="T41" fmla="*/ 40 h 94"/>
                <a:gd name="T42" fmla="*/ 51 w 237"/>
                <a:gd name="T43" fmla="*/ 38 h 94"/>
                <a:gd name="T44" fmla="*/ 116 w 237"/>
                <a:gd name="T45" fmla="*/ 38 h 94"/>
                <a:gd name="T46" fmla="*/ 118 w 237"/>
                <a:gd name="T47" fmla="*/ 38 h 94"/>
                <a:gd name="T48" fmla="*/ 184 w 237"/>
                <a:gd name="T49" fmla="*/ 38 h 94"/>
                <a:gd name="T50" fmla="*/ 184 w 237"/>
                <a:gd name="T51" fmla="*/ 38 h 94"/>
                <a:gd name="T52" fmla="*/ 192 w 237"/>
                <a:gd name="T53" fmla="*/ 40 h 94"/>
                <a:gd name="T54" fmla="*/ 196 w 237"/>
                <a:gd name="T55" fmla="*/ 44 h 94"/>
                <a:gd name="T56" fmla="*/ 200 w 237"/>
                <a:gd name="T57" fmla="*/ 48 h 94"/>
                <a:gd name="T58" fmla="*/ 202 w 237"/>
                <a:gd name="T59" fmla="*/ 56 h 94"/>
                <a:gd name="T60" fmla="*/ 202 w 237"/>
                <a:gd name="T61" fmla="*/ 94 h 94"/>
                <a:gd name="T62" fmla="*/ 221 w 237"/>
                <a:gd name="T63" fmla="*/ 94 h 94"/>
                <a:gd name="T64" fmla="*/ 221 w 237"/>
                <a:gd name="T65" fmla="*/ 94 h 94"/>
                <a:gd name="T66" fmla="*/ 227 w 237"/>
                <a:gd name="T67" fmla="*/ 92 h 94"/>
                <a:gd name="T68" fmla="*/ 231 w 237"/>
                <a:gd name="T69" fmla="*/ 88 h 94"/>
                <a:gd name="T70" fmla="*/ 235 w 237"/>
                <a:gd name="T71" fmla="*/ 84 h 94"/>
                <a:gd name="T72" fmla="*/ 237 w 237"/>
                <a:gd name="T73" fmla="*/ 78 h 94"/>
                <a:gd name="T74" fmla="*/ 237 w 237"/>
                <a:gd name="T75" fmla="*/ 14 h 94"/>
                <a:gd name="T76" fmla="*/ 237 w 237"/>
                <a:gd name="T77" fmla="*/ 14 h 94"/>
                <a:gd name="T78" fmla="*/ 235 w 237"/>
                <a:gd name="T79" fmla="*/ 8 h 94"/>
                <a:gd name="T80" fmla="*/ 231 w 237"/>
                <a:gd name="T81" fmla="*/ 4 h 94"/>
                <a:gd name="T82" fmla="*/ 227 w 237"/>
                <a:gd name="T83" fmla="*/ 2 h 94"/>
                <a:gd name="T84" fmla="*/ 221 w 237"/>
                <a:gd name="T85" fmla="*/ 0 h 94"/>
                <a:gd name="T86" fmla="*/ 221 w 237"/>
                <a:gd name="T8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7" h="94">
                  <a:moveTo>
                    <a:pt x="221" y="0"/>
                  </a:moveTo>
                  <a:lnTo>
                    <a:pt x="118" y="0"/>
                  </a:lnTo>
                  <a:lnTo>
                    <a:pt x="116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7" y="2"/>
                  </a:lnTo>
                  <a:lnTo>
                    <a:pt x="3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3" y="88"/>
                  </a:lnTo>
                  <a:lnTo>
                    <a:pt x="7" y="92"/>
                  </a:lnTo>
                  <a:lnTo>
                    <a:pt x="13" y="94"/>
                  </a:lnTo>
                  <a:lnTo>
                    <a:pt x="35" y="94"/>
                  </a:lnTo>
                  <a:lnTo>
                    <a:pt x="35" y="56"/>
                  </a:lnTo>
                  <a:lnTo>
                    <a:pt x="35" y="56"/>
                  </a:lnTo>
                  <a:lnTo>
                    <a:pt x="35" y="48"/>
                  </a:lnTo>
                  <a:lnTo>
                    <a:pt x="39" y="44"/>
                  </a:lnTo>
                  <a:lnTo>
                    <a:pt x="45" y="40"/>
                  </a:lnTo>
                  <a:lnTo>
                    <a:pt x="51" y="38"/>
                  </a:lnTo>
                  <a:lnTo>
                    <a:pt x="116" y="38"/>
                  </a:lnTo>
                  <a:lnTo>
                    <a:pt x="118" y="38"/>
                  </a:lnTo>
                  <a:lnTo>
                    <a:pt x="184" y="38"/>
                  </a:lnTo>
                  <a:lnTo>
                    <a:pt x="184" y="38"/>
                  </a:lnTo>
                  <a:lnTo>
                    <a:pt x="192" y="40"/>
                  </a:lnTo>
                  <a:lnTo>
                    <a:pt x="196" y="44"/>
                  </a:lnTo>
                  <a:lnTo>
                    <a:pt x="200" y="48"/>
                  </a:lnTo>
                  <a:lnTo>
                    <a:pt x="202" y="56"/>
                  </a:lnTo>
                  <a:lnTo>
                    <a:pt x="202" y="94"/>
                  </a:lnTo>
                  <a:lnTo>
                    <a:pt x="221" y="94"/>
                  </a:lnTo>
                  <a:lnTo>
                    <a:pt x="221" y="94"/>
                  </a:lnTo>
                  <a:lnTo>
                    <a:pt x="227" y="92"/>
                  </a:lnTo>
                  <a:lnTo>
                    <a:pt x="231" y="88"/>
                  </a:lnTo>
                  <a:lnTo>
                    <a:pt x="235" y="84"/>
                  </a:lnTo>
                  <a:lnTo>
                    <a:pt x="237" y="78"/>
                  </a:lnTo>
                  <a:lnTo>
                    <a:pt x="237" y="14"/>
                  </a:lnTo>
                  <a:lnTo>
                    <a:pt x="237" y="14"/>
                  </a:lnTo>
                  <a:lnTo>
                    <a:pt x="235" y="8"/>
                  </a:lnTo>
                  <a:lnTo>
                    <a:pt x="231" y="4"/>
                  </a:lnTo>
                  <a:lnTo>
                    <a:pt x="227" y="2"/>
                  </a:lnTo>
                  <a:lnTo>
                    <a:pt x="221" y="0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777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1192">
              <a:extLst>
                <a:ext uri="{FF2B5EF4-FFF2-40B4-BE49-F238E27FC236}">
                  <a16:creationId xmlns:a16="http://schemas.microsoft.com/office/drawing/2014/main" id="{A0CED27E-49EC-4390-95F9-C9B514E3E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2413" y="11901488"/>
              <a:ext cx="125413" cy="127000"/>
            </a:xfrm>
            <a:custGeom>
              <a:avLst/>
              <a:gdLst>
                <a:gd name="T0" fmla="*/ 79 w 79"/>
                <a:gd name="T1" fmla="*/ 40 h 80"/>
                <a:gd name="T2" fmla="*/ 79 w 79"/>
                <a:gd name="T3" fmla="*/ 40 h 80"/>
                <a:gd name="T4" fmla="*/ 79 w 79"/>
                <a:gd name="T5" fmla="*/ 48 h 80"/>
                <a:gd name="T6" fmla="*/ 77 w 79"/>
                <a:gd name="T7" fmla="*/ 54 h 80"/>
                <a:gd name="T8" fmla="*/ 73 w 79"/>
                <a:gd name="T9" fmla="*/ 62 h 80"/>
                <a:gd name="T10" fmla="*/ 67 w 79"/>
                <a:gd name="T11" fmla="*/ 68 h 80"/>
                <a:gd name="T12" fmla="*/ 61 w 79"/>
                <a:gd name="T13" fmla="*/ 72 h 80"/>
                <a:gd name="T14" fmla="*/ 55 w 79"/>
                <a:gd name="T15" fmla="*/ 76 h 80"/>
                <a:gd name="T16" fmla="*/ 47 w 79"/>
                <a:gd name="T17" fmla="*/ 78 h 80"/>
                <a:gd name="T18" fmla="*/ 39 w 79"/>
                <a:gd name="T19" fmla="*/ 80 h 80"/>
                <a:gd name="T20" fmla="*/ 39 w 79"/>
                <a:gd name="T21" fmla="*/ 80 h 80"/>
                <a:gd name="T22" fmla="*/ 31 w 79"/>
                <a:gd name="T23" fmla="*/ 78 h 80"/>
                <a:gd name="T24" fmla="*/ 24 w 79"/>
                <a:gd name="T25" fmla="*/ 76 h 80"/>
                <a:gd name="T26" fmla="*/ 18 w 79"/>
                <a:gd name="T27" fmla="*/ 72 h 80"/>
                <a:gd name="T28" fmla="*/ 12 w 79"/>
                <a:gd name="T29" fmla="*/ 68 h 80"/>
                <a:gd name="T30" fmla="*/ 8 w 79"/>
                <a:gd name="T31" fmla="*/ 62 h 80"/>
                <a:gd name="T32" fmla="*/ 4 w 79"/>
                <a:gd name="T33" fmla="*/ 54 h 80"/>
                <a:gd name="T34" fmla="*/ 2 w 79"/>
                <a:gd name="T35" fmla="*/ 48 h 80"/>
                <a:gd name="T36" fmla="*/ 0 w 79"/>
                <a:gd name="T37" fmla="*/ 40 h 80"/>
                <a:gd name="T38" fmla="*/ 0 w 79"/>
                <a:gd name="T39" fmla="*/ 40 h 80"/>
                <a:gd name="T40" fmla="*/ 2 w 79"/>
                <a:gd name="T41" fmla="*/ 32 h 80"/>
                <a:gd name="T42" fmla="*/ 4 w 79"/>
                <a:gd name="T43" fmla="*/ 24 h 80"/>
                <a:gd name="T44" fmla="*/ 8 w 79"/>
                <a:gd name="T45" fmla="*/ 18 h 80"/>
                <a:gd name="T46" fmla="*/ 12 w 79"/>
                <a:gd name="T47" fmla="*/ 12 h 80"/>
                <a:gd name="T48" fmla="*/ 18 w 79"/>
                <a:gd name="T49" fmla="*/ 6 h 80"/>
                <a:gd name="T50" fmla="*/ 24 w 79"/>
                <a:gd name="T51" fmla="*/ 2 h 80"/>
                <a:gd name="T52" fmla="*/ 31 w 79"/>
                <a:gd name="T53" fmla="*/ 0 h 80"/>
                <a:gd name="T54" fmla="*/ 39 w 79"/>
                <a:gd name="T55" fmla="*/ 0 h 80"/>
                <a:gd name="T56" fmla="*/ 39 w 79"/>
                <a:gd name="T57" fmla="*/ 0 h 80"/>
                <a:gd name="T58" fmla="*/ 47 w 79"/>
                <a:gd name="T59" fmla="*/ 0 h 80"/>
                <a:gd name="T60" fmla="*/ 55 w 79"/>
                <a:gd name="T61" fmla="*/ 2 h 80"/>
                <a:gd name="T62" fmla="*/ 61 w 79"/>
                <a:gd name="T63" fmla="*/ 6 h 80"/>
                <a:gd name="T64" fmla="*/ 67 w 79"/>
                <a:gd name="T65" fmla="*/ 12 h 80"/>
                <a:gd name="T66" fmla="*/ 73 w 79"/>
                <a:gd name="T67" fmla="*/ 18 h 80"/>
                <a:gd name="T68" fmla="*/ 77 w 79"/>
                <a:gd name="T69" fmla="*/ 24 h 80"/>
                <a:gd name="T70" fmla="*/ 79 w 79"/>
                <a:gd name="T71" fmla="*/ 32 h 80"/>
                <a:gd name="T72" fmla="*/ 79 w 79"/>
                <a:gd name="T73" fmla="*/ 40 h 80"/>
                <a:gd name="T74" fmla="*/ 79 w 79"/>
                <a:gd name="T7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9" h="80">
                  <a:moveTo>
                    <a:pt x="79" y="40"/>
                  </a:moveTo>
                  <a:lnTo>
                    <a:pt x="79" y="40"/>
                  </a:lnTo>
                  <a:lnTo>
                    <a:pt x="79" y="48"/>
                  </a:lnTo>
                  <a:lnTo>
                    <a:pt x="77" y="54"/>
                  </a:lnTo>
                  <a:lnTo>
                    <a:pt x="73" y="62"/>
                  </a:lnTo>
                  <a:lnTo>
                    <a:pt x="67" y="68"/>
                  </a:lnTo>
                  <a:lnTo>
                    <a:pt x="61" y="72"/>
                  </a:lnTo>
                  <a:lnTo>
                    <a:pt x="55" y="76"/>
                  </a:lnTo>
                  <a:lnTo>
                    <a:pt x="47" y="78"/>
                  </a:lnTo>
                  <a:lnTo>
                    <a:pt x="39" y="80"/>
                  </a:lnTo>
                  <a:lnTo>
                    <a:pt x="39" y="80"/>
                  </a:lnTo>
                  <a:lnTo>
                    <a:pt x="31" y="78"/>
                  </a:lnTo>
                  <a:lnTo>
                    <a:pt x="24" y="76"/>
                  </a:lnTo>
                  <a:lnTo>
                    <a:pt x="18" y="72"/>
                  </a:lnTo>
                  <a:lnTo>
                    <a:pt x="12" y="68"/>
                  </a:lnTo>
                  <a:lnTo>
                    <a:pt x="8" y="62"/>
                  </a:lnTo>
                  <a:lnTo>
                    <a:pt x="4" y="54"/>
                  </a:lnTo>
                  <a:lnTo>
                    <a:pt x="2" y="4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12" y="12"/>
                  </a:lnTo>
                  <a:lnTo>
                    <a:pt x="18" y="6"/>
                  </a:lnTo>
                  <a:lnTo>
                    <a:pt x="24" y="2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47" y="0"/>
                  </a:lnTo>
                  <a:lnTo>
                    <a:pt x="55" y="2"/>
                  </a:lnTo>
                  <a:lnTo>
                    <a:pt x="61" y="6"/>
                  </a:lnTo>
                  <a:lnTo>
                    <a:pt x="67" y="12"/>
                  </a:lnTo>
                  <a:lnTo>
                    <a:pt x="73" y="18"/>
                  </a:lnTo>
                  <a:lnTo>
                    <a:pt x="77" y="24"/>
                  </a:lnTo>
                  <a:lnTo>
                    <a:pt x="79" y="32"/>
                  </a:lnTo>
                  <a:lnTo>
                    <a:pt x="79" y="40"/>
                  </a:lnTo>
                  <a:lnTo>
                    <a:pt x="79" y="40"/>
                  </a:lnTo>
                  <a:close/>
                </a:path>
              </a:pathLst>
            </a:custGeom>
            <a:solidFill>
              <a:srgbClr val="515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1193">
              <a:extLst>
                <a:ext uri="{FF2B5EF4-FFF2-40B4-BE49-F238E27FC236}">
                  <a16:creationId xmlns:a16="http://schemas.microsoft.com/office/drawing/2014/main" id="{E82291CD-74DC-41B7-843A-39A63EB75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9101" y="11901488"/>
              <a:ext cx="122238" cy="127000"/>
            </a:xfrm>
            <a:custGeom>
              <a:avLst/>
              <a:gdLst>
                <a:gd name="T0" fmla="*/ 77 w 77"/>
                <a:gd name="T1" fmla="*/ 40 h 80"/>
                <a:gd name="T2" fmla="*/ 77 w 77"/>
                <a:gd name="T3" fmla="*/ 40 h 80"/>
                <a:gd name="T4" fmla="*/ 77 w 77"/>
                <a:gd name="T5" fmla="*/ 48 h 80"/>
                <a:gd name="T6" fmla="*/ 75 w 77"/>
                <a:gd name="T7" fmla="*/ 54 h 80"/>
                <a:gd name="T8" fmla="*/ 71 w 77"/>
                <a:gd name="T9" fmla="*/ 62 h 80"/>
                <a:gd name="T10" fmla="*/ 67 w 77"/>
                <a:gd name="T11" fmla="*/ 68 h 80"/>
                <a:gd name="T12" fmla="*/ 61 w 77"/>
                <a:gd name="T13" fmla="*/ 72 h 80"/>
                <a:gd name="T14" fmla="*/ 53 w 77"/>
                <a:gd name="T15" fmla="*/ 76 h 80"/>
                <a:gd name="T16" fmla="*/ 45 w 77"/>
                <a:gd name="T17" fmla="*/ 78 h 80"/>
                <a:gd name="T18" fmla="*/ 37 w 77"/>
                <a:gd name="T19" fmla="*/ 80 h 80"/>
                <a:gd name="T20" fmla="*/ 37 w 77"/>
                <a:gd name="T21" fmla="*/ 80 h 80"/>
                <a:gd name="T22" fmla="*/ 30 w 77"/>
                <a:gd name="T23" fmla="*/ 78 h 80"/>
                <a:gd name="T24" fmla="*/ 24 w 77"/>
                <a:gd name="T25" fmla="*/ 76 h 80"/>
                <a:gd name="T26" fmla="*/ 16 w 77"/>
                <a:gd name="T27" fmla="*/ 72 h 80"/>
                <a:gd name="T28" fmla="*/ 10 w 77"/>
                <a:gd name="T29" fmla="*/ 68 h 80"/>
                <a:gd name="T30" fmla="*/ 6 w 77"/>
                <a:gd name="T31" fmla="*/ 62 h 80"/>
                <a:gd name="T32" fmla="*/ 2 w 77"/>
                <a:gd name="T33" fmla="*/ 54 h 80"/>
                <a:gd name="T34" fmla="*/ 0 w 77"/>
                <a:gd name="T35" fmla="*/ 48 h 80"/>
                <a:gd name="T36" fmla="*/ 0 w 77"/>
                <a:gd name="T37" fmla="*/ 40 h 80"/>
                <a:gd name="T38" fmla="*/ 0 w 77"/>
                <a:gd name="T39" fmla="*/ 40 h 80"/>
                <a:gd name="T40" fmla="*/ 0 w 77"/>
                <a:gd name="T41" fmla="*/ 32 h 80"/>
                <a:gd name="T42" fmla="*/ 2 w 77"/>
                <a:gd name="T43" fmla="*/ 24 h 80"/>
                <a:gd name="T44" fmla="*/ 6 w 77"/>
                <a:gd name="T45" fmla="*/ 18 h 80"/>
                <a:gd name="T46" fmla="*/ 10 w 77"/>
                <a:gd name="T47" fmla="*/ 12 h 80"/>
                <a:gd name="T48" fmla="*/ 16 w 77"/>
                <a:gd name="T49" fmla="*/ 6 h 80"/>
                <a:gd name="T50" fmla="*/ 24 w 77"/>
                <a:gd name="T51" fmla="*/ 2 h 80"/>
                <a:gd name="T52" fmla="*/ 30 w 77"/>
                <a:gd name="T53" fmla="*/ 0 h 80"/>
                <a:gd name="T54" fmla="*/ 37 w 77"/>
                <a:gd name="T55" fmla="*/ 0 h 80"/>
                <a:gd name="T56" fmla="*/ 37 w 77"/>
                <a:gd name="T57" fmla="*/ 0 h 80"/>
                <a:gd name="T58" fmla="*/ 45 w 77"/>
                <a:gd name="T59" fmla="*/ 0 h 80"/>
                <a:gd name="T60" fmla="*/ 53 w 77"/>
                <a:gd name="T61" fmla="*/ 2 h 80"/>
                <a:gd name="T62" fmla="*/ 61 w 77"/>
                <a:gd name="T63" fmla="*/ 6 h 80"/>
                <a:gd name="T64" fmla="*/ 67 w 77"/>
                <a:gd name="T65" fmla="*/ 12 h 80"/>
                <a:gd name="T66" fmla="*/ 71 w 77"/>
                <a:gd name="T67" fmla="*/ 18 h 80"/>
                <a:gd name="T68" fmla="*/ 75 w 77"/>
                <a:gd name="T69" fmla="*/ 24 h 80"/>
                <a:gd name="T70" fmla="*/ 77 w 77"/>
                <a:gd name="T71" fmla="*/ 32 h 80"/>
                <a:gd name="T72" fmla="*/ 77 w 77"/>
                <a:gd name="T73" fmla="*/ 40 h 80"/>
                <a:gd name="T74" fmla="*/ 77 w 77"/>
                <a:gd name="T7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80">
                  <a:moveTo>
                    <a:pt x="77" y="40"/>
                  </a:moveTo>
                  <a:lnTo>
                    <a:pt x="77" y="40"/>
                  </a:lnTo>
                  <a:lnTo>
                    <a:pt x="77" y="48"/>
                  </a:lnTo>
                  <a:lnTo>
                    <a:pt x="75" y="54"/>
                  </a:lnTo>
                  <a:lnTo>
                    <a:pt x="71" y="62"/>
                  </a:lnTo>
                  <a:lnTo>
                    <a:pt x="67" y="68"/>
                  </a:lnTo>
                  <a:lnTo>
                    <a:pt x="61" y="72"/>
                  </a:lnTo>
                  <a:lnTo>
                    <a:pt x="53" y="76"/>
                  </a:lnTo>
                  <a:lnTo>
                    <a:pt x="45" y="78"/>
                  </a:lnTo>
                  <a:lnTo>
                    <a:pt x="37" y="80"/>
                  </a:lnTo>
                  <a:lnTo>
                    <a:pt x="37" y="80"/>
                  </a:lnTo>
                  <a:lnTo>
                    <a:pt x="30" y="78"/>
                  </a:lnTo>
                  <a:lnTo>
                    <a:pt x="24" y="76"/>
                  </a:lnTo>
                  <a:lnTo>
                    <a:pt x="16" y="72"/>
                  </a:lnTo>
                  <a:lnTo>
                    <a:pt x="10" y="68"/>
                  </a:lnTo>
                  <a:lnTo>
                    <a:pt x="6" y="62"/>
                  </a:lnTo>
                  <a:lnTo>
                    <a:pt x="2" y="54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6" y="18"/>
                  </a:lnTo>
                  <a:lnTo>
                    <a:pt x="10" y="12"/>
                  </a:lnTo>
                  <a:lnTo>
                    <a:pt x="16" y="6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5" y="0"/>
                  </a:lnTo>
                  <a:lnTo>
                    <a:pt x="53" y="2"/>
                  </a:lnTo>
                  <a:lnTo>
                    <a:pt x="61" y="6"/>
                  </a:lnTo>
                  <a:lnTo>
                    <a:pt x="67" y="12"/>
                  </a:lnTo>
                  <a:lnTo>
                    <a:pt x="71" y="18"/>
                  </a:lnTo>
                  <a:lnTo>
                    <a:pt x="75" y="24"/>
                  </a:lnTo>
                  <a:lnTo>
                    <a:pt x="77" y="32"/>
                  </a:lnTo>
                  <a:lnTo>
                    <a:pt x="77" y="40"/>
                  </a:lnTo>
                  <a:lnTo>
                    <a:pt x="77" y="40"/>
                  </a:lnTo>
                  <a:close/>
                </a:path>
              </a:pathLst>
            </a:custGeom>
            <a:solidFill>
              <a:srgbClr val="515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1194">
              <a:extLst>
                <a:ext uri="{FF2B5EF4-FFF2-40B4-BE49-F238E27FC236}">
                  <a16:creationId xmlns:a16="http://schemas.microsoft.com/office/drawing/2014/main" id="{7C01B23B-4E32-4C62-95E5-16AECC3A4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2613" y="11901488"/>
              <a:ext cx="125413" cy="127000"/>
            </a:xfrm>
            <a:custGeom>
              <a:avLst/>
              <a:gdLst>
                <a:gd name="T0" fmla="*/ 79 w 79"/>
                <a:gd name="T1" fmla="*/ 40 h 80"/>
                <a:gd name="T2" fmla="*/ 79 w 79"/>
                <a:gd name="T3" fmla="*/ 40 h 80"/>
                <a:gd name="T4" fmla="*/ 77 w 79"/>
                <a:gd name="T5" fmla="*/ 48 h 80"/>
                <a:gd name="T6" fmla="*/ 75 w 79"/>
                <a:gd name="T7" fmla="*/ 54 h 80"/>
                <a:gd name="T8" fmla="*/ 71 w 79"/>
                <a:gd name="T9" fmla="*/ 62 h 80"/>
                <a:gd name="T10" fmla="*/ 67 w 79"/>
                <a:gd name="T11" fmla="*/ 68 h 80"/>
                <a:gd name="T12" fmla="*/ 61 w 79"/>
                <a:gd name="T13" fmla="*/ 72 h 80"/>
                <a:gd name="T14" fmla="*/ 55 w 79"/>
                <a:gd name="T15" fmla="*/ 76 h 80"/>
                <a:gd name="T16" fmla="*/ 47 w 79"/>
                <a:gd name="T17" fmla="*/ 78 h 80"/>
                <a:gd name="T18" fmla="*/ 39 w 79"/>
                <a:gd name="T19" fmla="*/ 80 h 80"/>
                <a:gd name="T20" fmla="*/ 39 w 79"/>
                <a:gd name="T21" fmla="*/ 80 h 80"/>
                <a:gd name="T22" fmla="*/ 32 w 79"/>
                <a:gd name="T23" fmla="*/ 78 h 80"/>
                <a:gd name="T24" fmla="*/ 24 w 79"/>
                <a:gd name="T25" fmla="*/ 76 h 80"/>
                <a:gd name="T26" fmla="*/ 18 w 79"/>
                <a:gd name="T27" fmla="*/ 72 h 80"/>
                <a:gd name="T28" fmla="*/ 12 w 79"/>
                <a:gd name="T29" fmla="*/ 68 h 80"/>
                <a:gd name="T30" fmla="*/ 6 w 79"/>
                <a:gd name="T31" fmla="*/ 62 h 80"/>
                <a:gd name="T32" fmla="*/ 2 w 79"/>
                <a:gd name="T33" fmla="*/ 54 h 80"/>
                <a:gd name="T34" fmla="*/ 0 w 79"/>
                <a:gd name="T35" fmla="*/ 48 h 80"/>
                <a:gd name="T36" fmla="*/ 0 w 79"/>
                <a:gd name="T37" fmla="*/ 40 h 80"/>
                <a:gd name="T38" fmla="*/ 0 w 79"/>
                <a:gd name="T39" fmla="*/ 40 h 80"/>
                <a:gd name="T40" fmla="*/ 0 w 79"/>
                <a:gd name="T41" fmla="*/ 32 h 80"/>
                <a:gd name="T42" fmla="*/ 2 w 79"/>
                <a:gd name="T43" fmla="*/ 24 h 80"/>
                <a:gd name="T44" fmla="*/ 6 w 79"/>
                <a:gd name="T45" fmla="*/ 18 h 80"/>
                <a:gd name="T46" fmla="*/ 12 w 79"/>
                <a:gd name="T47" fmla="*/ 12 h 80"/>
                <a:gd name="T48" fmla="*/ 18 w 79"/>
                <a:gd name="T49" fmla="*/ 6 h 80"/>
                <a:gd name="T50" fmla="*/ 24 w 79"/>
                <a:gd name="T51" fmla="*/ 2 h 80"/>
                <a:gd name="T52" fmla="*/ 32 w 79"/>
                <a:gd name="T53" fmla="*/ 0 h 80"/>
                <a:gd name="T54" fmla="*/ 39 w 79"/>
                <a:gd name="T55" fmla="*/ 0 h 80"/>
                <a:gd name="T56" fmla="*/ 39 w 79"/>
                <a:gd name="T57" fmla="*/ 0 h 80"/>
                <a:gd name="T58" fmla="*/ 47 w 79"/>
                <a:gd name="T59" fmla="*/ 0 h 80"/>
                <a:gd name="T60" fmla="*/ 55 w 79"/>
                <a:gd name="T61" fmla="*/ 2 h 80"/>
                <a:gd name="T62" fmla="*/ 61 w 79"/>
                <a:gd name="T63" fmla="*/ 6 h 80"/>
                <a:gd name="T64" fmla="*/ 67 w 79"/>
                <a:gd name="T65" fmla="*/ 12 h 80"/>
                <a:gd name="T66" fmla="*/ 71 w 79"/>
                <a:gd name="T67" fmla="*/ 18 h 80"/>
                <a:gd name="T68" fmla="*/ 75 w 79"/>
                <a:gd name="T69" fmla="*/ 24 h 80"/>
                <a:gd name="T70" fmla="*/ 77 w 79"/>
                <a:gd name="T71" fmla="*/ 32 h 80"/>
                <a:gd name="T72" fmla="*/ 79 w 79"/>
                <a:gd name="T73" fmla="*/ 40 h 80"/>
                <a:gd name="T74" fmla="*/ 79 w 79"/>
                <a:gd name="T7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9" h="80">
                  <a:moveTo>
                    <a:pt x="79" y="40"/>
                  </a:moveTo>
                  <a:lnTo>
                    <a:pt x="79" y="40"/>
                  </a:lnTo>
                  <a:lnTo>
                    <a:pt x="77" y="48"/>
                  </a:lnTo>
                  <a:lnTo>
                    <a:pt x="75" y="54"/>
                  </a:lnTo>
                  <a:lnTo>
                    <a:pt x="71" y="62"/>
                  </a:lnTo>
                  <a:lnTo>
                    <a:pt x="67" y="68"/>
                  </a:lnTo>
                  <a:lnTo>
                    <a:pt x="61" y="72"/>
                  </a:lnTo>
                  <a:lnTo>
                    <a:pt x="55" y="76"/>
                  </a:lnTo>
                  <a:lnTo>
                    <a:pt x="47" y="78"/>
                  </a:lnTo>
                  <a:lnTo>
                    <a:pt x="39" y="80"/>
                  </a:lnTo>
                  <a:lnTo>
                    <a:pt x="39" y="80"/>
                  </a:lnTo>
                  <a:lnTo>
                    <a:pt x="32" y="78"/>
                  </a:lnTo>
                  <a:lnTo>
                    <a:pt x="24" y="76"/>
                  </a:lnTo>
                  <a:lnTo>
                    <a:pt x="18" y="72"/>
                  </a:lnTo>
                  <a:lnTo>
                    <a:pt x="12" y="68"/>
                  </a:lnTo>
                  <a:lnTo>
                    <a:pt x="6" y="62"/>
                  </a:lnTo>
                  <a:lnTo>
                    <a:pt x="2" y="54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8" y="6"/>
                  </a:lnTo>
                  <a:lnTo>
                    <a:pt x="24" y="2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47" y="0"/>
                  </a:lnTo>
                  <a:lnTo>
                    <a:pt x="55" y="2"/>
                  </a:lnTo>
                  <a:lnTo>
                    <a:pt x="61" y="6"/>
                  </a:lnTo>
                  <a:lnTo>
                    <a:pt x="67" y="12"/>
                  </a:lnTo>
                  <a:lnTo>
                    <a:pt x="71" y="18"/>
                  </a:lnTo>
                  <a:lnTo>
                    <a:pt x="75" y="24"/>
                  </a:lnTo>
                  <a:lnTo>
                    <a:pt x="77" y="32"/>
                  </a:lnTo>
                  <a:lnTo>
                    <a:pt x="79" y="40"/>
                  </a:lnTo>
                  <a:lnTo>
                    <a:pt x="79" y="40"/>
                  </a:lnTo>
                  <a:close/>
                </a:path>
              </a:pathLst>
            </a:custGeom>
            <a:solidFill>
              <a:srgbClr val="515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1195">
              <a:extLst>
                <a:ext uri="{FF2B5EF4-FFF2-40B4-BE49-F238E27FC236}">
                  <a16:creationId xmlns:a16="http://schemas.microsoft.com/office/drawing/2014/main" id="{1049475B-163A-4518-ABD9-5A63D1CD2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6" y="11139488"/>
              <a:ext cx="176213" cy="238125"/>
            </a:xfrm>
            <a:custGeom>
              <a:avLst/>
              <a:gdLst>
                <a:gd name="T0" fmla="*/ 0 w 111"/>
                <a:gd name="T1" fmla="*/ 34 h 150"/>
                <a:gd name="T2" fmla="*/ 65 w 111"/>
                <a:gd name="T3" fmla="*/ 150 h 150"/>
                <a:gd name="T4" fmla="*/ 111 w 111"/>
                <a:gd name="T5" fmla="*/ 118 h 150"/>
                <a:gd name="T6" fmla="*/ 59 w 111"/>
                <a:gd name="T7" fmla="*/ 0 h 150"/>
                <a:gd name="T8" fmla="*/ 0 w 111"/>
                <a:gd name="T9" fmla="*/ 3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50">
                  <a:moveTo>
                    <a:pt x="0" y="34"/>
                  </a:moveTo>
                  <a:lnTo>
                    <a:pt x="65" y="150"/>
                  </a:lnTo>
                  <a:lnTo>
                    <a:pt x="111" y="118"/>
                  </a:lnTo>
                  <a:lnTo>
                    <a:pt x="59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515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1196">
              <a:extLst>
                <a:ext uri="{FF2B5EF4-FFF2-40B4-BE49-F238E27FC236}">
                  <a16:creationId xmlns:a16="http://schemas.microsoft.com/office/drawing/2014/main" id="{E40928FC-E0F1-4D51-BAB5-334043088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4463" y="11279188"/>
              <a:ext cx="692150" cy="184150"/>
            </a:xfrm>
            <a:custGeom>
              <a:avLst/>
              <a:gdLst>
                <a:gd name="T0" fmla="*/ 379 w 436"/>
                <a:gd name="T1" fmla="*/ 116 h 116"/>
                <a:gd name="T2" fmla="*/ 58 w 436"/>
                <a:gd name="T3" fmla="*/ 116 h 116"/>
                <a:gd name="T4" fmla="*/ 58 w 436"/>
                <a:gd name="T5" fmla="*/ 116 h 116"/>
                <a:gd name="T6" fmla="*/ 46 w 436"/>
                <a:gd name="T7" fmla="*/ 116 h 116"/>
                <a:gd name="T8" fmla="*/ 36 w 436"/>
                <a:gd name="T9" fmla="*/ 112 h 116"/>
                <a:gd name="T10" fmla="*/ 26 w 436"/>
                <a:gd name="T11" fmla="*/ 106 h 116"/>
                <a:gd name="T12" fmla="*/ 16 w 436"/>
                <a:gd name="T13" fmla="*/ 100 h 116"/>
                <a:gd name="T14" fmla="*/ 10 w 436"/>
                <a:gd name="T15" fmla="*/ 90 h 116"/>
                <a:gd name="T16" fmla="*/ 4 w 436"/>
                <a:gd name="T17" fmla="*/ 82 h 116"/>
                <a:gd name="T18" fmla="*/ 2 w 436"/>
                <a:gd name="T19" fmla="*/ 70 h 116"/>
                <a:gd name="T20" fmla="*/ 0 w 436"/>
                <a:gd name="T21" fmla="*/ 58 h 116"/>
                <a:gd name="T22" fmla="*/ 0 w 436"/>
                <a:gd name="T23" fmla="*/ 58 h 116"/>
                <a:gd name="T24" fmla="*/ 0 w 436"/>
                <a:gd name="T25" fmla="*/ 58 h 116"/>
                <a:gd name="T26" fmla="*/ 2 w 436"/>
                <a:gd name="T27" fmla="*/ 46 h 116"/>
                <a:gd name="T28" fmla="*/ 4 w 436"/>
                <a:gd name="T29" fmla="*/ 36 h 116"/>
                <a:gd name="T30" fmla="*/ 10 w 436"/>
                <a:gd name="T31" fmla="*/ 26 h 116"/>
                <a:gd name="T32" fmla="*/ 16 w 436"/>
                <a:gd name="T33" fmla="*/ 16 h 116"/>
                <a:gd name="T34" fmla="*/ 26 w 436"/>
                <a:gd name="T35" fmla="*/ 10 h 116"/>
                <a:gd name="T36" fmla="*/ 36 w 436"/>
                <a:gd name="T37" fmla="*/ 4 h 116"/>
                <a:gd name="T38" fmla="*/ 46 w 436"/>
                <a:gd name="T39" fmla="*/ 2 h 116"/>
                <a:gd name="T40" fmla="*/ 58 w 436"/>
                <a:gd name="T41" fmla="*/ 0 h 116"/>
                <a:gd name="T42" fmla="*/ 379 w 436"/>
                <a:gd name="T43" fmla="*/ 0 h 116"/>
                <a:gd name="T44" fmla="*/ 379 w 436"/>
                <a:gd name="T45" fmla="*/ 0 h 116"/>
                <a:gd name="T46" fmla="*/ 391 w 436"/>
                <a:gd name="T47" fmla="*/ 2 h 116"/>
                <a:gd name="T48" fmla="*/ 401 w 436"/>
                <a:gd name="T49" fmla="*/ 4 h 116"/>
                <a:gd name="T50" fmla="*/ 411 w 436"/>
                <a:gd name="T51" fmla="*/ 10 h 116"/>
                <a:gd name="T52" fmla="*/ 419 w 436"/>
                <a:gd name="T53" fmla="*/ 16 h 116"/>
                <a:gd name="T54" fmla="*/ 426 w 436"/>
                <a:gd name="T55" fmla="*/ 26 h 116"/>
                <a:gd name="T56" fmla="*/ 430 w 436"/>
                <a:gd name="T57" fmla="*/ 36 h 116"/>
                <a:gd name="T58" fmla="*/ 434 w 436"/>
                <a:gd name="T59" fmla="*/ 46 h 116"/>
                <a:gd name="T60" fmla="*/ 436 w 436"/>
                <a:gd name="T61" fmla="*/ 58 h 116"/>
                <a:gd name="T62" fmla="*/ 436 w 436"/>
                <a:gd name="T63" fmla="*/ 58 h 116"/>
                <a:gd name="T64" fmla="*/ 436 w 436"/>
                <a:gd name="T65" fmla="*/ 58 h 116"/>
                <a:gd name="T66" fmla="*/ 434 w 436"/>
                <a:gd name="T67" fmla="*/ 70 h 116"/>
                <a:gd name="T68" fmla="*/ 430 w 436"/>
                <a:gd name="T69" fmla="*/ 82 h 116"/>
                <a:gd name="T70" fmla="*/ 426 w 436"/>
                <a:gd name="T71" fmla="*/ 90 h 116"/>
                <a:gd name="T72" fmla="*/ 419 w 436"/>
                <a:gd name="T73" fmla="*/ 100 h 116"/>
                <a:gd name="T74" fmla="*/ 411 w 436"/>
                <a:gd name="T75" fmla="*/ 106 h 116"/>
                <a:gd name="T76" fmla="*/ 401 w 436"/>
                <a:gd name="T77" fmla="*/ 112 h 116"/>
                <a:gd name="T78" fmla="*/ 391 w 436"/>
                <a:gd name="T79" fmla="*/ 116 h 116"/>
                <a:gd name="T80" fmla="*/ 379 w 436"/>
                <a:gd name="T81" fmla="*/ 116 h 116"/>
                <a:gd name="T82" fmla="*/ 379 w 436"/>
                <a:gd name="T8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6" h="116">
                  <a:moveTo>
                    <a:pt x="379" y="116"/>
                  </a:moveTo>
                  <a:lnTo>
                    <a:pt x="58" y="116"/>
                  </a:lnTo>
                  <a:lnTo>
                    <a:pt x="58" y="116"/>
                  </a:lnTo>
                  <a:lnTo>
                    <a:pt x="46" y="116"/>
                  </a:lnTo>
                  <a:lnTo>
                    <a:pt x="36" y="112"/>
                  </a:lnTo>
                  <a:lnTo>
                    <a:pt x="26" y="106"/>
                  </a:lnTo>
                  <a:lnTo>
                    <a:pt x="16" y="100"/>
                  </a:lnTo>
                  <a:lnTo>
                    <a:pt x="10" y="90"/>
                  </a:lnTo>
                  <a:lnTo>
                    <a:pt x="4" y="82"/>
                  </a:lnTo>
                  <a:lnTo>
                    <a:pt x="2" y="70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46"/>
                  </a:lnTo>
                  <a:lnTo>
                    <a:pt x="4" y="36"/>
                  </a:lnTo>
                  <a:lnTo>
                    <a:pt x="10" y="26"/>
                  </a:lnTo>
                  <a:lnTo>
                    <a:pt x="16" y="16"/>
                  </a:lnTo>
                  <a:lnTo>
                    <a:pt x="26" y="10"/>
                  </a:lnTo>
                  <a:lnTo>
                    <a:pt x="36" y="4"/>
                  </a:lnTo>
                  <a:lnTo>
                    <a:pt x="46" y="2"/>
                  </a:lnTo>
                  <a:lnTo>
                    <a:pt x="58" y="0"/>
                  </a:lnTo>
                  <a:lnTo>
                    <a:pt x="379" y="0"/>
                  </a:lnTo>
                  <a:lnTo>
                    <a:pt x="379" y="0"/>
                  </a:lnTo>
                  <a:lnTo>
                    <a:pt x="391" y="2"/>
                  </a:lnTo>
                  <a:lnTo>
                    <a:pt x="401" y="4"/>
                  </a:lnTo>
                  <a:lnTo>
                    <a:pt x="411" y="10"/>
                  </a:lnTo>
                  <a:lnTo>
                    <a:pt x="419" y="16"/>
                  </a:lnTo>
                  <a:lnTo>
                    <a:pt x="426" y="26"/>
                  </a:lnTo>
                  <a:lnTo>
                    <a:pt x="430" y="36"/>
                  </a:lnTo>
                  <a:lnTo>
                    <a:pt x="434" y="46"/>
                  </a:lnTo>
                  <a:lnTo>
                    <a:pt x="436" y="58"/>
                  </a:lnTo>
                  <a:lnTo>
                    <a:pt x="436" y="58"/>
                  </a:lnTo>
                  <a:lnTo>
                    <a:pt x="436" y="58"/>
                  </a:lnTo>
                  <a:lnTo>
                    <a:pt x="434" y="70"/>
                  </a:lnTo>
                  <a:lnTo>
                    <a:pt x="430" y="82"/>
                  </a:lnTo>
                  <a:lnTo>
                    <a:pt x="426" y="90"/>
                  </a:lnTo>
                  <a:lnTo>
                    <a:pt x="419" y="100"/>
                  </a:lnTo>
                  <a:lnTo>
                    <a:pt x="411" y="106"/>
                  </a:lnTo>
                  <a:lnTo>
                    <a:pt x="401" y="112"/>
                  </a:lnTo>
                  <a:lnTo>
                    <a:pt x="391" y="116"/>
                  </a:lnTo>
                  <a:lnTo>
                    <a:pt x="379" y="116"/>
                  </a:lnTo>
                  <a:lnTo>
                    <a:pt x="379" y="116"/>
                  </a:lnTo>
                  <a:close/>
                </a:path>
              </a:pathLst>
            </a:custGeom>
            <a:solidFill>
              <a:srgbClr val="8C9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1197">
              <a:extLst>
                <a:ext uri="{FF2B5EF4-FFF2-40B4-BE49-F238E27FC236}">
                  <a16:creationId xmlns:a16="http://schemas.microsoft.com/office/drawing/2014/main" id="{561E9773-DC36-4377-BFFB-3683D7761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0788" y="10529888"/>
              <a:ext cx="257175" cy="720725"/>
            </a:xfrm>
            <a:custGeom>
              <a:avLst/>
              <a:gdLst>
                <a:gd name="T0" fmla="*/ 110 w 162"/>
                <a:gd name="T1" fmla="*/ 454 h 454"/>
                <a:gd name="T2" fmla="*/ 109 w 162"/>
                <a:gd name="T3" fmla="*/ 454 h 454"/>
                <a:gd name="T4" fmla="*/ 109 w 162"/>
                <a:gd name="T5" fmla="*/ 454 h 454"/>
                <a:gd name="T6" fmla="*/ 97 w 162"/>
                <a:gd name="T7" fmla="*/ 454 h 454"/>
                <a:gd name="T8" fmla="*/ 87 w 162"/>
                <a:gd name="T9" fmla="*/ 452 h 454"/>
                <a:gd name="T10" fmla="*/ 75 w 162"/>
                <a:gd name="T11" fmla="*/ 448 h 454"/>
                <a:gd name="T12" fmla="*/ 67 w 162"/>
                <a:gd name="T13" fmla="*/ 444 h 454"/>
                <a:gd name="T14" fmla="*/ 59 w 162"/>
                <a:gd name="T15" fmla="*/ 436 h 454"/>
                <a:gd name="T16" fmla="*/ 51 w 162"/>
                <a:gd name="T17" fmla="*/ 428 h 454"/>
                <a:gd name="T18" fmla="*/ 47 w 162"/>
                <a:gd name="T19" fmla="*/ 418 h 454"/>
                <a:gd name="T20" fmla="*/ 45 w 162"/>
                <a:gd name="T21" fmla="*/ 408 h 454"/>
                <a:gd name="T22" fmla="*/ 0 w 162"/>
                <a:gd name="T23" fmla="*/ 62 h 454"/>
                <a:gd name="T24" fmla="*/ 0 w 162"/>
                <a:gd name="T25" fmla="*/ 62 h 454"/>
                <a:gd name="T26" fmla="*/ 0 w 162"/>
                <a:gd name="T27" fmla="*/ 52 h 454"/>
                <a:gd name="T28" fmla="*/ 1 w 162"/>
                <a:gd name="T29" fmla="*/ 40 h 454"/>
                <a:gd name="T30" fmla="*/ 5 w 162"/>
                <a:gd name="T31" fmla="*/ 30 h 454"/>
                <a:gd name="T32" fmla="*/ 11 w 162"/>
                <a:gd name="T33" fmla="*/ 22 h 454"/>
                <a:gd name="T34" fmla="*/ 19 w 162"/>
                <a:gd name="T35" fmla="*/ 14 h 454"/>
                <a:gd name="T36" fmla="*/ 27 w 162"/>
                <a:gd name="T37" fmla="*/ 8 h 454"/>
                <a:gd name="T38" fmla="*/ 37 w 162"/>
                <a:gd name="T39" fmla="*/ 4 h 454"/>
                <a:gd name="T40" fmla="*/ 49 w 162"/>
                <a:gd name="T41" fmla="*/ 0 h 454"/>
                <a:gd name="T42" fmla="*/ 51 w 162"/>
                <a:gd name="T43" fmla="*/ 0 h 454"/>
                <a:gd name="T44" fmla="*/ 51 w 162"/>
                <a:gd name="T45" fmla="*/ 0 h 454"/>
                <a:gd name="T46" fmla="*/ 63 w 162"/>
                <a:gd name="T47" fmla="*/ 0 h 454"/>
                <a:gd name="T48" fmla="*/ 73 w 162"/>
                <a:gd name="T49" fmla="*/ 2 h 454"/>
                <a:gd name="T50" fmla="*/ 85 w 162"/>
                <a:gd name="T51" fmla="*/ 6 h 454"/>
                <a:gd name="T52" fmla="*/ 93 w 162"/>
                <a:gd name="T53" fmla="*/ 10 h 454"/>
                <a:gd name="T54" fmla="*/ 103 w 162"/>
                <a:gd name="T55" fmla="*/ 18 h 454"/>
                <a:gd name="T56" fmla="*/ 109 w 162"/>
                <a:gd name="T57" fmla="*/ 26 h 454"/>
                <a:gd name="T58" fmla="*/ 112 w 162"/>
                <a:gd name="T59" fmla="*/ 36 h 454"/>
                <a:gd name="T60" fmla="*/ 114 w 162"/>
                <a:gd name="T61" fmla="*/ 46 h 454"/>
                <a:gd name="T62" fmla="*/ 160 w 162"/>
                <a:gd name="T63" fmla="*/ 392 h 454"/>
                <a:gd name="T64" fmla="*/ 160 w 162"/>
                <a:gd name="T65" fmla="*/ 392 h 454"/>
                <a:gd name="T66" fmla="*/ 162 w 162"/>
                <a:gd name="T67" fmla="*/ 402 h 454"/>
                <a:gd name="T68" fmla="*/ 160 w 162"/>
                <a:gd name="T69" fmla="*/ 414 h 454"/>
                <a:gd name="T70" fmla="*/ 156 w 162"/>
                <a:gd name="T71" fmla="*/ 422 h 454"/>
                <a:gd name="T72" fmla="*/ 148 w 162"/>
                <a:gd name="T73" fmla="*/ 432 h 454"/>
                <a:gd name="T74" fmla="*/ 142 w 162"/>
                <a:gd name="T75" fmla="*/ 440 h 454"/>
                <a:gd name="T76" fmla="*/ 132 w 162"/>
                <a:gd name="T77" fmla="*/ 446 h 454"/>
                <a:gd name="T78" fmla="*/ 122 w 162"/>
                <a:gd name="T79" fmla="*/ 450 h 454"/>
                <a:gd name="T80" fmla="*/ 110 w 162"/>
                <a:gd name="T81" fmla="*/ 454 h 454"/>
                <a:gd name="T82" fmla="*/ 110 w 162"/>
                <a:gd name="T83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2" h="454">
                  <a:moveTo>
                    <a:pt x="110" y="454"/>
                  </a:moveTo>
                  <a:lnTo>
                    <a:pt x="109" y="454"/>
                  </a:lnTo>
                  <a:lnTo>
                    <a:pt x="109" y="454"/>
                  </a:lnTo>
                  <a:lnTo>
                    <a:pt x="97" y="454"/>
                  </a:lnTo>
                  <a:lnTo>
                    <a:pt x="87" y="452"/>
                  </a:lnTo>
                  <a:lnTo>
                    <a:pt x="75" y="448"/>
                  </a:lnTo>
                  <a:lnTo>
                    <a:pt x="67" y="444"/>
                  </a:lnTo>
                  <a:lnTo>
                    <a:pt x="59" y="436"/>
                  </a:lnTo>
                  <a:lnTo>
                    <a:pt x="51" y="428"/>
                  </a:lnTo>
                  <a:lnTo>
                    <a:pt x="47" y="418"/>
                  </a:lnTo>
                  <a:lnTo>
                    <a:pt x="45" y="408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1" y="40"/>
                  </a:lnTo>
                  <a:lnTo>
                    <a:pt x="5" y="30"/>
                  </a:lnTo>
                  <a:lnTo>
                    <a:pt x="11" y="22"/>
                  </a:lnTo>
                  <a:lnTo>
                    <a:pt x="19" y="14"/>
                  </a:lnTo>
                  <a:lnTo>
                    <a:pt x="27" y="8"/>
                  </a:lnTo>
                  <a:lnTo>
                    <a:pt x="37" y="4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63" y="0"/>
                  </a:lnTo>
                  <a:lnTo>
                    <a:pt x="73" y="2"/>
                  </a:lnTo>
                  <a:lnTo>
                    <a:pt x="85" y="6"/>
                  </a:lnTo>
                  <a:lnTo>
                    <a:pt x="93" y="10"/>
                  </a:lnTo>
                  <a:lnTo>
                    <a:pt x="103" y="18"/>
                  </a:lnTo>
                  <a:lnTo>
                    <a:pt x="109" y="26"/>
                  </a:lnTo>
                  <a:lnTo>
                    <a:pt x="112" y="36"/>
                  </a:lnTo>
                  <a:lnTo>
                    <a:pt x="114" y="46"/>
                  </a:lnTo>
                  <a:lnTo>
                    <a:pt x="160" y="392"/>
                  </a:lnTo>
                  <a:lnTo>
                    <a:pt x="160" y="392"/>
                  </a:lnTo>
                  <a:lnTo>
                    <a:pt x="162" y="402"/>
                  </a:lnTo>
                  <a:lnTo>
                    <a:pt x="160" y="414"/>
                  </a:lnTo>
                  <a:lnTo>
                    <a:pt x="156" y="422"/>
                  </a:lnTo>
                  <a:lnTo>
                    <a:pt x="148" y="432"/>
                  </a:lnTo>
                  <a:lnTo>
                    <a:pt x="142" y="440"/>
                  </a:lnTo>
                  <a:lnTo>
                    <a:pt x="132" y="446"/>
                  </a:lnTo>
                  <a:lnTo>
                    <a:pt x="122" y="450"/>
                  </a:lnTo>
                  <a:lnTo>
                    <a:pt x="110" y="454"/>
                  </a:lnTo>
                  <a:lnTo>
                    <a:pt x="110" y="454"/>
                  </a:lnTo>
                  <a:close/>
                </a:path>
              </a:pathLst>
            </a:custGeom>
            <a:solidFill>
              <a:srgbClr val="8C9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1198">
              <a:extLst>
                <a:ext uri="{FF2B5EF4-FFF2-40B4-BE49-F238E27FC236}">
                  <a16:creationId xmlns:a16="http://schemas.microsoft.com/office/drawing/2014/main" id="{FDD231F5-CB7C-4BCC-AC51-235F076F9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11825288"/>
              <a:ext cx="339725" cy="187325"/>
            </a:xfrm>
            <a:custGeom>
              <a:avLst/>
              <a:gdLst>
                <a:gd name="T0" fmla="*/ 16 w 214"/>
                <a:gd name="T1" fmla="*/ 2 h 118"/>
                <a:gd name="T2" fmla="*/ 14 w 214"/>
                <a:gd name="T3" fmla="*/ 0 h 118"/>
                <a:gd name="T4" fmla="*/ 0 w 214"/>
                <a:gd name="T5" fmla="*/ 0 h 118"/>
                <a:gd name="T6" fmla="*/ 0 w 214"/>
                <a:gd name="T7" fmla="*/ 118 h 118"/>
                <a:gd name="T8" fmla="*/ 212 w 214"/>
                <a:gd name="T9" fmla="*/ 118 h 118"/>
                <a:gd name="T10" fmla="*/ 212 w 214"/>
                <a:gd name="T11" fmla="*/ 118 h 118"/>
                <a:gd name="T12" fmla="*/ 214 w 214"/>
                <a:gd name="T13" fmla="*/ 112 h 118"/>
                <a:gd name="T14" fmla="*/ 212 w 214"/>
                <a:gd name="T15" fmla="*/ 102 h 118"/>
                <a:gd name="T16" fmla="*/ 210 w 214"/>
                <a:gd name="T17" fmla="*/ 94 h 118"/>
                <a:gd name="T18" fmla="*/ 208 w 214"/>
                <a:gd name="T19" fmla="*/ 84 h 118"/>
                <a:gd name="T20" fmla="*/ 202 w 214"/>
                <a:gd name="T21" fmla="*/ 74 h 118"/>
                <a:gd name="T22" fmla="*/ 196 w 214"/>
                <a:gd name="T23" fmla="*/ 64 h 118"/>
                <a:gd name="T24" fmla="*/ 186 w 214"/>
                <a:gd name="T25" fmla="*/ 54 h 118"/>
                <a:gd name="T26" fmla="*/ 174 w 214"/>
                <a:gd name="T27" fmla="*/ 44 h 118"/>
                <a:gd name="T28" fmla="*/ 159 w 214"/>
                <a:gd name="T29" fmla="*/ 34 h 118"/>
                <a:gd name="T30" fmla="*/ 139 w 214"/>
                <a:gd name="T31" fmla="*/ 26 h 118"/>
                <a:gd name="T32" fmla="*/ 115 w 214"/>
                <a:gd name="T33" fmla="*/ 18 h 118"/>
                <a:gd name="T34" fmla="*/ 87 w 214"/>
                <a:gd name="T35" fmla="*/ 10 h 118"/>
                <a:gd name="T36" fmla="*/ 54 w 214"/>
                <a:gd name="T37" fmla="*/ 4 h 118"/>
                <a:gd name="T38" fmla="*/ 16 w 214"/>
                <a:gd name="T39" fmla="*/ 2 h 118"/>
                <a:gd name="T40" fmla="*/ 16 w 214"/>
                <a:gd name="T41" fmla="*/ 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" h="118">
                  <a:moveTo>
                    <a:pt x="16" y="2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212" y="118"/>
                  </a:lnTo>
                  <a:lnTo>
                    <a:pt x="212" y="118"/>
                  </a:lnTo>
                  <a:lnTo>
                    <a:pt x="214" y="112"/>
                  </a:lnTo>
                  <a:lnTo>
                    <a:pt x="212" y="102"/>
                  </a:lnTo>
                  <a:lnTo>
                    <a:pt x="210" y="94"/>
                  </a:lnTo>
                  <a:lnTo>
                    <a:pt x="208" y="84"/>
                  </a:lnTo>
                  <a:lnTo>
                    <a:pt x="202" y="74"/>
                  </a:lnTo>
                  <a:lnTo>
                    <a:pt x="196" y="64"/>
                  </a:lnTo>
                  <a:lnTo>
                    <a:pt x="186" y="54"/>
                  </a:lnTo>
                  <a:lnTo>
                    <a:pt x="174" y="44"/>
                  </a:lnTo>
                  <a:lnTo>
                    <a:pt x="159" y="34"/>
                  </a:lnTo>
                  <a:lnTo>
                    <a:pt x="139" y="26"/>
                  </a:lnTo>
                  <a:lnTo>
                    <a:pt x="115" y="18"/>
                  </a:lnTo>
                  <a:lnTo>
                    <a:pt x="87" y="10"/>
                  </a:lnTo>
                  <a:lnTo>
                    <a:pt x="54" y="4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solidFill>
              <a:srgbClr val="2C2E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1199">
              <a:extLst>
                <a:ext uri="{FF2B5EF4-FFF2-40B4-BE49-F238E27FC236}">
                  <a16:creationId xmlns:a16="http://schemas.microsoft.com/office/drawing/2014/main" id="{534935D4-1C10-4522-8B7E-90BE98828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3276" y="11825288"/>
              <a:ext cx="339725" cy="187325"/>
            </a:xfrm>
            <a:custGeom>
              <a:avLst/>
              <a:gdLst>
                <a:gd name="T0" fmla="*/ 15 w 214"/>
                <a:gd name="T1" fmla="*/ 2 h 118"/>
                <a:gd name="T2" fmla="*/ 13 w 214"/>
                <a:gd name="T3" fmla="*/ 0 h 118"/>
                <a:gd name="T4" fmla="*/ 0 w 214"/>
                <a:gd name="T5" fmla="*/ 0 h 118"/>
                <a:gd name="T6" fmla="*/ 0 w 214"/>
                <a:gd name="T7" fmla="*/ 118 h 118"/>
                <a:gd name="T8" fmla="*/ 212 w 214"/>
                <a:gd name="T9" fmla="*/ 118 h 118"/>
                <a:gd name="T10" fmla="*/ 212 w 214"/>
                <a:gd name="T11" fmla="*/ 118 h 118"/>
                <a:gd name="T12" fmla="*/ 214 w 214"/>
                <a:gd name="T13" fmla="*/ 112 h 118"/>
                <a:gd name="T14" fmla="*/ 212 w 214"/>
                <a:gd name="T15" fmla="*/ 102 h 118"/>
                <a:gd name="T16" fmla="*/ 210 w 214"/>
                <a:gd name="T17" fmla="*/ 94 h 118"/>
                <a:gd name="T18" fmla="*/ 208 w 214"/>
                <a:gd name="T19" fmla="*/ 84 h 118"/>
                <a:gd name="T20" fmla="*/ 202 w 214"/>
                <a:gd name="T21" fmla="*/ 74 h 118"/>
                <a:gd name="T22" fmla="*/ 196 w 214"/>
                <a:gd name="T23" fmla="*/ 64 h 118"/>
                <a:gd name="T24" fmla="*/ 186 w 214"/>
                <a:gd name="T25" fmla="*/ 54 h 118"/>
                <a:gd name="T26" fmla="*/ 174 w 214"/>
                <a:gd name="T27" fmla="*/ 44 h 118"/>
                <a:gd name="T28" fmla="*/ 158 w 214"/>
                <a:gd name="T29" fmla="*/ 34 h 118"/>
                <a:gd name="T30" fmla="*/ 138 w 214"/>
                <a:gd name="T31" fmla="*/ 26 h 118"/>
                <a:gd name="T32" fmla="*/ 115 w 214"/>
                <a:gd name="T33" fmla="*/ 18 h 118"/>
                <a:gd name="T34" fmla="*/ 87 w 214"/>
                <a:gd name="T35" fmla="*/ 10 h 118"/>
                <a:gd name="T36" fmla="*/ 53 w 214"/>
                <a:gd name="T37" fmla="*/ 4 h 118"/>
                <a:gd name="T38" fmla="*/ 15 w 214"/>
                <a:gd name="T39" fmla="*/ 2 h 118"/>
                <a:gd name="T40" fmla="*/ 15 w 214"/>
                <a:gd name="T41" fmla="*/ 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" h="118">
                  <a:moveTo>
                    <a:pt x="15" y="2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212" y="118"/>
                  </a:lnTo>
                  <a:lnTo>
                    <a:pt x="212" y="118"/>
                  </a:lnTo>
                  <a:lnTo>
                    <a:pt x="214" y="112"/>
                  </a:lnTo>
                  <a:lnTo>
                    <a:pt x="212" y="102"/>
                  </a:lnTo>
                  <a:lnTo>
                    <a:pt x="210" y="94"/>
                  </a:lnTo>
                  <a:lnTo>
                    <a:pt x="208" y="84"/>
                  </a:lnTo>
                  <a:lnTo>
                    <a:pt x="202" y="74"/>
                  </a:lnTo>
                  <a:lnTo>
                    <a:pt x="196" y="64"/>
                  </a:lnTo>
                  <a:lnTo>
                    <a:pt x="186" y="54"/>
                  </a:lnTo>
                  <a:lnTo>
                    <a:pt x="174" y="44"/>
                  </a:lnTo>
                  <a:lnTo>
                    <a:pt x="158" y="34"/>
                  </a:lnTo>
                  <a:lnTo>
                    <a:pt x="138" y="26"/>
                  </a:lnTo>
                  <a:lnTo>
                    <a:pt x="115" y="18"/>
                  </a:lnTo>
                  <a:lnTo>
                    <a:pt x="87" y="10"/>
                  </a:lnTo>
                  <a:lnTo>
                    <a:pt x="53" y="4"/>
                  </a:lnTo>
                  <a:lnTo>
                    <a:pt x="15" y="2"/>
                  </a:lnTo>
                  <a:lnTo>
                    <a:pt x="15" y="2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1200">
              <a:extLst>
                <a:ext uri="{FF2B5EF4-FFF2-40B4-BE49-F238E27FC236}">
                  <a16:creationId xmlns:a16="http://schemas.microsoft.com/office/drawing/2014/main" id="{CCEA44BE-4F8B-4599-9D63-BA760D551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8451" y="11047413"/>
              <a:ext cx="828675" cy="844550"/>
            </a:xfrm>
            <a:custGeom>
              <a:avLst/>
              <a:gdLst>
                <a:gd name="T0" fmla="*/ 20 w 522"/>
                <a:gd name="T1" fmla="*/ 10 h 532"/>
                <a:gd name="T2" fmla="*/ 20 w 522"/>
                <a:gd name="T3" fmla="*/ 10 h 532"/>
                <a:gd name="T4" fmla="*/ 16 w 522"/>
                <a:gd name="T5" fmla="*/ 16 h 532"/>
                <a:gd name="T6" fmla="*/ 10 w 522"/>
                <a:gd name="T7" fmla="*/ 36 h 532"/>
                <a:gd name="T8" fmla="*/ 2 w 522"/>
                <a:gd name="T9" fmla="*/ 66 h 532"/>
                <a:gd name="T10" fmla="*/ 0 w 522"/>
                <a:gd name="T11" fmla="*/ 82 h 532"/>
                <a:gd name="T12" fmla="*/ 0 w 522"/>
                <a:gd name="T13" fmla="*/ 98 h 532"/>
                <a:gd name="T14" fmla="*/ 2 w 522"/>
                <a:gd name="T15" fmla="*/ 114 h 532"/>
                <a:gd name="T16" fmla="*/ 6 w 522"/>
                <a:gd name="T17" fmla="*/ 130 h 532"/>
                <a:gd name="T18" fmla="*/ 14 w 522"/>
                <a:gd name="T19" fmla="*/ 146 h 532"/>
                <a:gd name="T20" fmla="*/ 24 w 522"/>
                <a:gd name="T21" fmla="*/ 158 h 532"/>
                <a:gd name="T22" fmla="*/ 40 w 522"/>
                <a:gd name="T23" fmla="*/ 170 h 532"/>
                <a:gd name="T24" fmla="*/ 60 w 522"/>
                <a:gd name="T25" fmla="*/ 180 h 532"/>
                <a:gd name="T26" fmla="*/ 86 w 522"/>
                <a:gd name="T27" fmla="*/ 184 h 532"/>
                <a:gd name="T28" fmla="*/ 117 w 522"/>
                <a:gd name="T29" fmla="*/ 186 h 532"/>
                <a:gd name="T30" fmla="*/ 292 w 522"/>
                <a:gd name="T31" fmla="*/ 186 h 532"/>
                <a:gd name="T32" fmla="*/ 292 w 522"/>
                <a:gd name="T33" fmla="*/ 186 h 532"/>
                <a:gd name="T34" fmla="*/ 300 w 522"/>
                <a:gd name="T35" fmla="*/ 188 h 532"/>
                <a:gd name="T36" fmla="*/ 308 w 522"/>
                <a:gd name="T37" fmla="*/ 190 h 532"/>
                <a:gd name="T38" fmla="*/ 322 w 522"/>
                <a:gd name="T39" fmla="*/ 196 h 532"/>
                <a:gd name="T40" fmla="*/ 333 w 522"/>
                <a:gd name="T41" fmla="*/ 206 h 532"/>
                <a:gd name="T42" fmla="*/ 345 w 522"/>
                <a:gd name="T43" fmla="*/ 220 h 532"/>
                <a:gd name="T44" fmla="*/ 355 w 522"/>
                <a:gd name="T45" fmla="*/ 234 h 532"/>
                <a:gd name="T46" fmla="*/ 363 w 522"/>
                <a:gd name="T47" fmla="*/ 250 h 532"/>
                <a:gd name="T48" fmla="*/ 369 w 522"/>
                <a:gd name="T49" fmla="*/ 266 h 532"/>
                <a:gd name="T50" fmla="*/ 373 w 522"/>
                <a:gd name="T51" fmla="*/ 282 h 532"/>
                <a:gd name="T52" fmla="*/ 373 w 522"/>
                <a:gd name="T53" fmla="*/ 532 h 532"/>
                <a:gd name="T54" fmla="*/ 522 w 522"/>
                <a:gd name="T55" fmla="*/ 532 h 532"/>
                <a:gd name="T56" fmla="*/ 502 w 522"/>
                <a:gd name="T57" fmla="*/ 170 h 532"/>
                <a:gd name="T58" fmla="*/ 502 w 522"/>
                <a:gd name="T59" fmla="*/ 170 h 532"/>
                <a:gd name="T60" fmla="*/ 498 w 522"/>
                <a:gd name="T61" fmla="*/ 156 h 532"/>
                <a:gd name="T62" fmla="*/ 492 w 522"/>
                <a:gd name="T63" fmla="*/ 142 h 532"/>
                <a:gd name="T64" fmla="*/ 480 w 522"/>
                <a:gd name="T65" fmla="*/ 128 h 532"/>
                <a:gd name="T66" fmla="*/ 468 w 522"/>
                <a:gd name="T67" fmla="*/ 116 h 532"/>
                <a:gd name="T68" fmla="*/ 454 w 522"/>
                <a:gd name="T69" fmla="*/ 104 h 532"/>
                <a:gd name="T70" fmla="*/ 438 w 522"/>
                <a:gd name="T71" fmla="*/ 96 h 532"/>
                <a:gd name="T72" fmla="*/ 423 w 522"/>
                <a:gd name="T73" fmla="*/ 90 h 532"/>
                <a:gd name="T74" fmla="*/ 409 w 522"/>
                <a:gd name="T75" fmla="*/ 86 h 532"/>
                <a:gd name="T76" fmla="*/ 240 w 522"/>
                <a:gd name="T77" fmla="*/ 58 h 532"/>
                <a:gd name="T78" fmla="*/ 240 w 522"/>
                <a:gd name="T79" fmla="*/ 58 h 532"/>
                <a:gd name="T80" fmla="*/ 230 w 522"/>
                <a:gd name="T81" fmla="*/ 54 h 532"/>
                <a:gd name="T82" fmla="*/ 222 w 522"/>
                <a:gd name="T83" fmla="*/ 50 h 532"/>
                <a:gd name="T84" fmla="*/ 218 w 522"/>
                <a:gd name="T85" fmla="*/ 42 h 532"/>
                <a:gd name="T86" fmla="*/ 213 w 522"/>
                <a:gd name="T87" fmla="*/ 32 h 532"/>
                <a:gd name="T88" fmla="*/ 201 w 522"/>
                <a:gd name="T89" fmla="*/ 0 h 532"/>
                <a:gd name="T90" fmla="*/ 20 w 522"/>
                <a:gd name="T91" fmla="*/ 1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2" h="532">
                  <a:moveTo>
                    <a:pt x="20" y="10"/>
                  </a:moveTo>
                  <a:lnTo>
                    <a:pt x="20" y="10"/>
                  </a:lnTo>
                  <a:lnTo>
                    <a:pt x="16" y="16"/>
                  </a:lnTo>
                  <a:lnTo>
                    <a:pt x="10" y="36"/>
                  </a:lnTo>
                  <a:lnTo>
                    <a:pt x="2" y="66"/>
                  </a:lnTo>
                  <a:lnTo>
                    <a:pt x="0" y="82"/>
                  </a:lnTo>
                  <a:lnTo>
                    <a:pt x="0" y="98"/>
                  </a:lnTo>
                  <a:lnTo>
                    <a:pt x="2" y="114"/>
                  </a:lnTo>
                  <a:lnTo>
                    <a:pt x="6" y="130"/>
                  </a:lnTo>
                  <a:lnTo>
                    <a:pt x="14" y="146"/>
                  </a:lnTo>
                  <a:lnTo>
                    <a:pt x="24" y="158"/>
                  </a:lnTo>
                  <a:lnTo>
                    <a:pt x="40" y="170"/>
                  </a:lnTo>
                  <a:lnTo>
                    <a:pt x="60" y="180"/>
                  </a:lnTo>
                  <a:lnTo>
                    <a:pt x="86" y="184"/>
                  </a:lnTo>
                  <a:lnTo>
                    <a:pt x="117" y="186"/>
                  </a:lnTo>
                  <a:lnTo>
                    <a:pt x="292" y="186"/>
                  </a:lnTo>
                  <a:lnTo>
                    <a:pt x="292" y="186"/>
                  </a:lnTo>
                  <a:lnTo>
                    <a:pt x="300" y="188"/>
                  </a:lnTo>
                  <a:lnTo>
                    <a:pt x="308" y="190"/>
                  </a:lnTo>
                  <a:lnTo>
                    <a:pt x="322" y="196"/>
                  </a:lnTo>
                  <a:lnTo>
                    <a:pt x="333" y="206"/>
                  </a:lnTo>
                  <a:lnTo>
                    <a:pt x="345" y="220"/>
                  </a:lnTo>
                  <a:lnTo>
                    <a:pt x="355" y="234"/>
                  </a:lnTo>
                  <a:lnTo>
                    <a:pt x="363" y="250"/>
                  </a:lnTo>
                  <a:lnTo>
                    <a:pt x="369" y="266"/>
                  </a:lnTo>
                  <a:lnTo>
                    <a:pt x="373" y="282"/>
                  </a:lnTo>
                  <a:lnTo>
                    <a:pt x="373" y="532"/>
                  </a:lnTo>
                  <a:lnTo>
                    <a:pt x="522" y="532"/>
                  </a:lnTo>
                  <a:lnTo>
                    <a:pt x="502" y="170"/>
                  </a:lnTo>
                  <a:lnTo>
                    <a:pt x="502" y="170"/>
                  </a:lnTo>
                  <a:lnTo>
                    <a:pt x="498" y="156"/>
                  </a:lnTo>
                  <a:lnTo>
                    <a:pt x="492" y="142"/>
                  </a:lnTo>
                  <a:lnTo>
                    <a:pt x="480" y="128"/>
                  </a:lnTo>
                  <a:lnTo>
                    <a:pt x="468" y="116"/>
                  </a:lnTo>
                  <a:lnTo>
                    <a:pt x="454" y="104"/>
                  </a:lnTo>
                  <a:lnTo>
                    <a:pt x="438" y="96"/>
                  </a:lnTo>
                  <a:lnTo>
                    <a:pt x="423" y="90"/>
                  </a:lnTo>
                  <a:lnTo>
                    <a:pt x="409" y="86"/>
                  </a:lnTo>
                  <a:lnTo>
                    <a:pt x="240" y="58"/>
                  </a:lnTo>
                  <a:lnTo>
                    <a:pt x="240" y="58"/>
                  </a:lnTo>
                  <a:lnTo>
                    <a:pt x="230" y="54"/>
                  </a:lnTo>
                  <a:lnTo>
                    <a:pt x="222" y="50"/>
                  </a:lnTo>
                  <a:lnTo>
                    <a:pt x="218" y="42"/>
                  </a:lnTo>
                  <a:lnTo>
                    <a:pt x="213" y="32"/>
                  </a:lnTo>
                  <a:lnTo>
                    <a:pt x="201" y="0"/>
                  </a:lnTo>
                  <a:lnTo>
                    <a:pt x="20" y="10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1201">
              <a:extLst>
                <a:ext uri="{FF2B5EF4-FFF2-40B4-BE49-F238E27FC236}">
                  <a16:creationId xmlns:a16="http://schemas.microsoft.com/office/drawing/2014/main" id="{23BE2A99-AE4A-4842-A2F7-580B6CCBF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8451" y="11047413"/>
              <a:ext cx="828675" cy="844550"/>
            </a:xfrm>
            <a:custGeom>
              <a:avLst/>
              <a:gdLst>
                <a:gd name="T0" fmla="*/ 20 w 522"/>
                <a:gd name="T1" fmla="*/ 10 h 532"/>
                <a:gd name="T2" fmla="*/ 20 w 522"/>
                <a:gd name="T3" fmla="*/ 10 h 532"/>
                <a:gd name="T4" fmla="*/ 16 w 522"/>
                <a:gd name="T5" fmla="*/ 16 h 532"/>
                <a:gd name="T6" fmla="*/ 10 w 522"/>
                <a:gd name="T7" fmla="*/ 36 h 532"/>
                <a:gd name="T8" fmla="*/ 2 w 522"/>
                <a:gd name="T9" fmla="*/ 66 h 532"/>
                <a:gd name="T10" fmla="*/ 0 w 522"/>
                <a:gd name="T11" fmla="*/ 82 h 532"/>
                <a:gd name="T12" fmla="*/ 0 w 522"/>
                <a:gd name="T13" fmla="*/ 98 h 532"/>
                <a:gd name="T14" fmla="*/ 2 w 522"/>
                <a:gd name="T15" fmla="*/ 114 h 532"/>
                <a:gd name="T16" fmla="*/ 6 w 522"/>
                <a:gd name="T17" fmla="*/ 130 h 532"/>
                <a:gd name="T18" fmla="*/ 14 w 522"/>
                <a:gd name="T19" fmla="*/ 146 h 532"/>
                <a:gd name="T20" fmla="*/ 24 w 522"/>
                <a:gd name="T21" fmla="*/ 158 h 532"/>
                <a:gd name="T22" fmla="*/ 40 w 522"/>
                <a:gd name="T23" fmla="*/ 170 h 532"/>
                <a:gd name="T24" fmla="*/ 60 w 522"/>
                <a:gd name="T25" fmla="*/ 180 h 532"/>
                <a:gd name="T26" fmla="*/ 86 w 522"/>
                <a:gd name="T27" fmla="*/ 184 h 532"/>
                <a:gd name="T28" fmla="*/ 117 w 522"/>
                <a:gd name="T29" fmla="*/ 186 h 532"/>
                <a:gd name="T30" fmla="*/ 292 w 522"/>
                <a:gd name="T31" fmla="*/ 186 h 532"/>
                <a:gd name="T32" fmla="*/ 292 w 522"/>
                <a:gd name="T33" fmla="*/ 186 h 532"/>
                <a:gd name="T34" fmla="*/ 300 w 522"/>
                <a:gd name="T35" fmla="*/ 188 h 532"/>
                <a:gd name="T36" fmla="*/ 308 w 522"/>
                <a:gd name="T37" fmla="*/ 190 h 532"/>
                <a:gd name="T38" fmla="*/ 322 w 522"/>
                <a:gd name="T39" fmla="*/ 196 h 532"/>
                <a:gd name="T40" fmla="*/ 333 w 522"/>
                <a:gd name="T41" fmla="*/ 206 h 532"/>
                <a:gd name="T42" fmla="*/ 345 w 522"/>
                <a:gd name="T43" fmla="*/ 220 h 532"/>
                <a:gd name="T44" fmla="*/ 355 w 522"/>
                <a:gd name="T45" fmla="*/ 234 h 532"/>
                <a:gd name="T46" fmla="*/ 363 w 522"/>
                <a:gd name="T47" fmla="*/ 250 h 532"/>
                <a:gd name="T48" fmla="*/ 369 w 522"/>
                <a:gd name="T49" fmla="*/ 266 h 532"/>
                <a:gd name="T50" fmla="*/ 373 w 522"/>
                <a:gd name="T51" fmla="*/ 282 h 532"/>
                <a:gd name="T52" fmla="*/ 373 w 522"/>
                <a:gd name="T53" fmla="*/ 532 h 532"/>
                <a:gd name="T54" fmla="*/ 522 w 522"/>
                <a:gd name="T55" fmla="*/ 532 h 532"/>
                <a:gd name="T56" fmla="*/ 502 w 522"/>
                <a:gd name="T57" fmla="*/ 170 h 532"/>
                <a:gd name="T58" fmla="*/ 502 w 522"/>
                <a:gd name="T59" fmla="*/ 170 h 532"/>
                <a:gd name="T60" fmla="*/ 498 w 522"/>
                <a:gd name="T61" fmla="*/ 156 h 532"/>
                <a:gd name="T62" fmla="*/ 492 w 522"/>
                <a:gd name="T63" fmla="*/ 142 h 532"/>
                <a:gd name="T64" fmla="*/ 480 w 522"/>
                <a:gd name="T65" fmla="*/ 128 h 532"/>
                <a:gd name="T66" fmla="*/ 468 w 522"/>
                <a:gd name="T67" fmla="*/ 116 h 532"/>
                <a:gd name="T68" fmla="*/ 454 w 522"/>
                <a:gd name="T69" fmla="*/ 104 h 532"/>
                <a:gd name="T70" fmla="*/ 438 w 522"/>
                <a:gd name="T71" fmla="*/ 96 h 532"/>
                <a:gd name="T72" fmla="*/ 423 w 522"/>
                <a:gd name="T73" fmla="*/ 90 h 532"/>
                <a:gd name="T74" fmla="*/ 409 w 522"/>
                <a:gd name="T75" fmla="*/ 86 h 532"/>
                <a:gd name="T76" fmla="*/ 240 w 522"/>
                <a:gd name="T77" fmla="*/ 58 h 532"/>
                <a:gd name="T78" fmla="*/ 240 w 522"/>
                <a:gd name="T79" fmla="*/ 58 h 532"/>
                <a:gd name="T80" fmla="*/ 230 w 522"/>
                <a:gd name="T81" fmla="*/ 54 h 532"/>
                <a:gd name="T82" fmla="*/ 222 w 522"/>
                <a:gd name="T83" fmla="*/ 50 h 532"/>
                <a:gd name="T84" fmla="*/ 218 w 522"/>
                <a:gd name="T85" fmla="*/ 42 h 532"/>
                <a:gd name="T86" fmla="*/ 213 w 522"/>
                <a:gd name="T87" fmla="*/ 32 h 532"/>
                <a:gd name="T88" fmla="*/ 201 w 522"/>
                <a:gd name="T89" fmla="*/ 0 h 532"/>
                <a:gd name="T90" fmla="*/ 20 w 522"/>
                <a:gd name="T91" fmla="*/ 1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2" h="532">
                  <a:moveTo>
                    <a:pt x="20" y="10"/>
                  </a:moveTo>
                  <a:lnTo>
                    <a:pt x="20" y="10"/>
                  </a:lnTo>
                  <a:lnTo>
                    <a:pt x="16" y="16"/>
                  </a:lnTo>
                  <a:lnTo>
                    <a:pt x="10" y="36"/>
                  </a:lnTo>
                  <a:lnTo>
                    <a:pt x="2" y="66"/>
                  </a:lnTo>
                  <a:lnTo>
                    <a:pt x="0" y="82"/>
                  </a:lnTo>
                  <a:lnTo>
                    <a:pt x="0" y="98"/>
                  </a:lnTo>
                  <a:lnTo>
                    <a:pt x="2" y="114"/>
                  </a:lnTo>
                  <a:lnTo>
                    <a:pt x="6" y="130"/>
                  </a:lnTo>
                  <a:lnTo>
                    <a:pt x="14" y="146"/>
                  </a:lnTo>
                  <a:lnTo>
                    <a:pt x="24" y="158"/>
                  </a:lnTo>
                  <a:lnTo>
                    <a:pt x="40" y="170"/>
                  </a:lnTo>
                  <a:lnTo>
                    <a:pt x="60" y="180"/>
                  </a:lnTo>
                  <a:lnTo>
                    <a:pt x="86" y="184"/>
                  </a:lnTo>
                  <a:lnTo>
                    <a:pt x="117" y="186"/>
                  </a:lnTo>
                  <a:lnTo>
                    <a:pt x="292" y="186"/>
                  </a:lnTo>
                  <a:lnTo>
                    <a:pt x="292" y="186"/>
                  </a:lnTo>
                  <a:lnTo>
                    <a:pt x="300" y="188"/>
                  </a:lnTo>
                  <a:lnTo>
                    <a:pt x="308" y="190"/>
                  </a:lnTo>
                  <a:lnTo>
                    <a:pt x="322" y="196"/>
                  </a:lnTo>
                  <a:lnTo>
                    <a:pt x="333" y="206"/>
                  </a:lnTo>
                  <a:lnTo>
                    <a:pt x="345" y="220"/>
                  </a:lnTo>
                  <a:lnTo>
                    <a:pt x="355" y="234"/>
                  </a:lnTo>
                  <a:lnTo>
                    <a:pt x="363" y="250"/>
                  </a:lnTo>
                  <a:lnTo>
                    <a:pt x="369" y="266"/>
                  </a:lnTo>
                  <a:lnTo>
                    <a:pt x="373" y="282"/>
                  </a:lnTo>
                  <a:lnTo>
                    <a:pt x="373" y="532"/>
                  </a:lnTo>
                  <a:lnTo>
                    <a:pt x="522" y="532"/>
                  </a:lnTo>
                  <a:lnTo>
                    <a:pt x="502" y="170"/>
                  </a:lnTo>
                  <a:lnTo>
                    <a:pt x="502" y="170"/>
                  </a:lnTo>
                  <a:lnTo>
                    <a:pt x="498" y="156"/>
                  </a:lnTo>
                  <a:lnTo>
                    <a:pt x="492" y="142"/>
                  </a:lnTo>
                  <a:lnTo>
                    <a:pt x="480" y="128"/>
                  </a:lnTo>
                  <a:lnTo>
                    <a:pt x="468" y="116"/>
                  </a:lnTo>
                  <a:lnTo>
                    <a:pt x="454" y="104"/>
                  </a:lnTo>
                  <a:lnTo>
                    <a:pt x="438" y="96"/>
                  </a:lnTo>
                  <a:lnTo>
                    <a:pt x="423" y="90"/>
                  </a:lnTo>
                  <a:lnTo>
                    <a:pt x="409" y="86"/>
                  </a:lnTo>
                  <a:lnTo>
                    <a:pt x="240" y="58"/>
                  </a:lnTo>
                  <a:lnTo>
                    <a:pt x="240" y="58"/>
                  </a:lnTo>
                  <a:lnTo>
                    <a:pt x="230" y="54"/>
                  </a:lnTo>
                  <a:lnTo>
                    <a:pt x="222" y="50"/>
                  </a:lnTo>
                  <a:lnTo>
                    <a:pt x="218" y="42"/>
                  </a:lnTo>
                  <a:lnTo>
                    <a:pt x="213" y="32"/>
                  </a:lnTo>
                  <a:lnTo>
                    <a:pt x="201" y="0"/>
                  </a:lnTo>
                  <a:lnTo>
                    <a:pt x="20" y="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1202">
              <a:extLst>
                <a:ext uri="{FF2B5EF4-FFF2-40B4-BE49-F238E27FC236}">
                  <a16:creationId xmlns:a16="http://schemas.microsoft.com/office/drawing/2014/main" id="{E3E166AD-1E11-4106-BD20-DA6D2E153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1138" y="11047413"/>
              <a:ext cx="820738" cy="844550"/>
            </a:xfrm>
            <a:custGeom>
              <a:avLst/>
              <a:gdLst>
                <a:gd name="T0" fmla="*/ 16 w 517"/>
                <a:gd name="T1" fmla="*/ 10 h 532"/>
                <a:gd name="T2" fmla="*/ 16 w 517"/>
                <a:gd name="T3" fmla="*/ 10 h 532"/>
                <a:gd name="T4" fmla="*/ 14 w 517"/>
                <a:gd name="T5" fmla="*/ 16 h 532"/>
                <a:gd name="T6" fmla="*/ 8 w 517"/>
                <a:gd name="T7" fmla="*/ 36 h 532"/>
                <a:gd name="T8" fmla="*/ 2 w 517"/>
                <a:gd name="T9" fmla="*/ 64 h 532"/>
                <a:gd name="T10" fmla="*/ 0 w 517"/>
                <a:gd name="T11" fmla="*/ 80 h 532"/>
                <a:gd name="T12" fmla="*/ 0 w 517"/>
                <a:gd name="T13" fmla="*/ 96 h 532"/>
                <a:gd name="T14" fmla="*/ 2 w 517"/>
                <a:gd name="T15" fmla="*/ 114 h 532"/>
                <a:gd name="T16" fmla="*/ 8 w 517"/>
                <a:gd name="T17" fmla="*/ 128 h 532"/>
                <a:gd name="T18" fmla="*/ 16 w 517"/>
                <a:gd name="T19" fmla="*/ 144 h 532"/>
                <a:gd name="T20" fmla="*/ 28 w 517"/>
                <a:gd name="T21" fmla="*/ 156 h 532"/>
                <a:gd name="T22" fmla="*/ 42 w 517"/>
                <a:gd name="T23" fmla="*/ 168 h 532"/>
                <a:gd name="T24" fmla="*/ 63 w 517"/>
                <a:gd name="T25" fmla="*/ 176 h 532"/>
                <a:gd name="T26" fmla="*/ 89 w 517"/>
                <a:gd name="T27" fmla="*/ 182 h 532"/>
                <a:gd name="T28" fmla="*/ 119 w 517"/>
                <a:gd name="T29" fmla="*/ 184 h 532"/>
                <a:gd name="T30" fmla="*/ 327 w 517"/>
                <a:gd name="T31" fmla="*/ 190 h 532"/>
                <a:gd name="T32" fmla="*/ 327 w 517"/>
                <a:gd name="T33" fmla="*/ 190 h 532"/>
                <a:gd name="T34" fmla="*/ 335 w 517"/>
                <a:gd name="T35" fmla="*/ 190 h 532"/>
                <a:gd name="T36" fmla="*/ 341 w 517"/>
                <a:gd name="T37" fmla="*/ 192 h 532"/>
                <a:gd name="T38" fmla="*/ 345 w 517"/>
                <a:gd name="T39" fmla="*/ 196 h 532"/>
                <a:gd name="T40" fmla="*/ 351 w 517"/>
                <a:gd name="T41" fmla="*/ 198 h 532"/>
                <a:gd name="T42" fmla="*/ 357 w 517"/>
                <a:gd name="T43" fmla="*/ 208 h 532"/>
                <a:gd name="T44" fmla="*/ 361 w 517"/>
                <a:gd name="T45" fmla="*/ 220 h 532"/>
                <a:gd name="T46" fmla="*/ 365 w 517"/>
                <a:gd name="T47" fmla="*/ 234 h 532"/>
                <a:gd name="T48" fmla="*/ 367 w 517"/>
                <a:gd name="T49" fmla="*/ 250 h 532"/>
                <a:gd name="T50" fmla="*/ 369 w 517"/>
                <a:gd name="T51" fmla="*/ 282 h 532"/>
                <a:gd name="T52" fmla="*/ 371 w 517"/>
                <a:gd name="T53" fmla="*/ 532 h 532"/>
                <a:gd name="T54" fmla="*/ 517 w 517"/>
                <a:gd name="T55" fmla="*/ 532 h 532"/>
                <a:gd name="T56" fmla="*/ 497 w 517"/>
                <a:gd name="T57" fmla="*/ 170 h 532"/>
                <a:gd name="T58" fmla="*/ 497 w 517"/>
                <a:gd name="T59" fmla="*/ 170 h 532"/>
                <a:gd name="T60" fmla="*/ 495 w 517"/>
                <a:gd name="T61" fmla="*/ 154 h 532"/>
                <a:gd name="T62" fmla="*/ 490 w 517"/>
                <a:gd name="T63" fmla="*/ 140 h 532"/>
                <a:gd name="T64" fmla="*/ 480 w 517"/>
                <a:gd name="T65" fmla="*/ 126 h 532"/>
                <a:gd name="T66" fmla="*/ 470 w 517"/>
                <a:gd name="T67" fmla="*/ 114 h 532"/>
                <a:gd name="T68" fmla="*/ 458 w 517"/>
                <a:gd name="T69" fmla="*/ 102 h 532"/>
                <a:gd name="T70" fmla="*/ 444 w 517"/>
                <a:gd name="T71" fmla="*/ 92 h 532"/>
                <a:gd name="T72" fmla="*/ 430 w 517"/>
                <a:gd name="T73" fmla="*/ 86 h 532"/>
                <a:gd name="T74" fmla="*/ 416 w 517"/>
                <a:gd name="T75" fmla="*/ 82 h 532"/>
                <a:gd name="T76" fmla="*/ 283 w 517"/>
                <a:gd name="T77" fmla="*/ 60 h 532"/>
                <a:gd name="T78" fmla="*/ 283 w 517"/>
                <a:gd name="T79" fmla="*/ 60 h 532"/>
                <a:gd name="T80" fmla="*/ 268 w 517"/>
                <a:gd name="T81" fmla="*/ 56 h 532"/>
                <a:gd name="T82" fmla="*/ 254 w 517"/>
                <a:gd name="T83" fmla="*/ 48 h 532"/>
                <a:gd name="T84" fmla="*/ 244 w 517"/>
                <a:gd name="T85" fmla="*/ 38 h 532"/>
                <a:gd name="T86" fmla="*/ 236 w 517"/>
                <a:gd name="T87" fmla="*/ 24 h 532"/>
                <a:gd name="T88" fmla="*/ 226 w 517"/>
                <a:gd name="T89" fmla="*/ 0 h 532"/>
                <a:gd name="T90" fmla="*/ 16 w 517"/>
                <a:gd name="T91" fmla="*/ 1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7" h="532">
                  <a:moveTo>
                    <a:pt x="16" y="10"/>
                  </a:moveTo>
                  <a:lnTo>
                    <a:pt x="16" y="10"/>
                  </a:lnTo>
                  <a:lnTo>
                    <a:pt x="14" y="16"/>
                  </a:lnTo>
                  <a:lnTo>
                    <a:pt x="8" y="36"/>
                  </a:lnTo>
                  <a:lnTo>
                    <a:pt x="2" y="64"/>
                  </a:lnTo>
                  <a:lnTo>
                    <a:pt x="0" y="80"/>
                  </a:lnTo>
                  <a:lnTo>
                    <a:pt x="0" y="96"/>
                  </a:lnTo>
                  <a:lnTo>
                    <a:pt x="2" y="114"/>
                  </a:lnTo>
                  <a:lnTo>
                    <a:pt x="8" y="128"/>
                  </a:lnTo>
                  <a:lnTo>
                    <a:pt x="16" y="144"/>
                  </a:lnTo>
                  <a:lnTo>
                    <a:pt x="28" y="156"/>
                  </a:lnTo>
                  <a:lnTo>
                    <a:pt x="42" y="168"/>
                  </a:lnTo>
                  <a:lnTo>
                    <a:pt x="63" y="176"/>
                  </a:lnTo>
                  <a:lnTo>
                    <a:pt x="89" y="182"/>
                  </a:lnTo>
                  <a:lnTo>
                    <a:pt x="119" y="184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35" y="190"/>
                  </a:lnTo>
                  <a:lnTo>
                    <a:pt x="341" y="192"/>
                  </a:lnTo>
                  <a:lnTo>
                    <a:pt x="345" y="196"/>
                  </a:lnTo>
                  <a:lnTo>
                    <a:pt x="351" y="198"/>
                  </a:lnTo>
                  <a:lnTo>
                    <a:pt x="357" y="208"/>
                  </a:lnTo>
                  <a:lnTo>
                    <a:pt x="361" y="220"/>
                  </a:lnTo>
                  <a:lnTo>
                    <a:pt x="365" y="234"/>
                  </a:lnTo>
                  <a:lnTo>
                    <a:pt x="367" y="250"/>
                  </a:lnTo>
                  <a:lnTo>
                    <a:pt x="369" y="282"/>
                  </a:lnTo>
                  <a:lnTo>
                    <a:pt x="371" y="532"/>
                  </a:lnTo>
                  <a:lnTo>
                    <a:pt x="517" y="532"/>
                  </a:lnTo>
                  <a:lnTo>
                    <a:pt x="497" y="170"/>
                  </a:lnTo>
                  <a:lnTo>
                    <a:pt x="497" y="170"/>
                  </a:lnTo>
                  <a:lnTo>
                    <a:pt x="495" y="154"/>
                  </a:lnTo>
                  <a:lnTo>
                    <a:pt x="490" y="140"/>
                  </a:lnTo>
                  <a:lnTo>
                    <a:pt x="480" y="126"/>
                  </a:lnTo>
                  <a:lnTo>
                    <a:pt x="470" y="114"/>
                  </a:lnTo>
                  <a:lnTo>
                    <a:pt x="458" y="102"/>
                  </a:lnTo>
                  <a:lnTo>
                    <a:pt x="444" y="92"/>
                  </a:lnTo>
                  <a:lnTo>
                    <a:pt x="430" y="86"/>
                  </a:lnTo>
                  <a:lnTo>
                    <a:pt x="416" y="82"/>
                  </a:lnTo>
                  <a:lnTo>
                    <a:pt x="283" y="60"/>
                  </a:lnTo>
                  <a:lnTo>
                    <a:pt x="283" y="60"/>
                  </a:lnTo>
                  <a:lnTo>
                    <a:pt x="268" y="56"/>
                  </a:lnTo>
                  <a:lnTo>
                    <a:pt x="254" y="48"/>
                  </a:lnTo>
                  <a:lnTo>
                    <a:pt x="244" y="38"/>
                  </a:lnTo>
                  <a:lnTo>
                    <a:pt x="236" y="24"/>
                  </a:lnTo>
                  <a:lnTo>
                    <a:pt x="226" y="0"/>
                  </a:lnTo>
                  <a:lnTo>
                    <a:pt x="16" y="10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1203">
              <a:extLst>
                <a:ext uri="{FF2B5EF4-FFF2-40B4-BE49-F238E27FC236}">
                  <a16:creationId xmlns:a16="http://schemas.microsoft.com/office/drawing/2014/main" id="{931BC1D0-2E5B-471B-803D-6757F2F4C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1138" y="11047413"/>
              <a:ext cx="820738" cy="844550"/>
            </a:xfrm>
            <a:custGeom>
              <a:avLst/>
              <a:gdLst>
                <a:gd name="T0" fmla="*/ 16 w 517"/>
                <a:gd name="T1" fmla="*/ 10 h 532"/>
                <a:gd name="T2" fmla="*/ 16 w 517"/>
                <a:gd name="T3" fmla="*/ 10 h 532"/>
                <a:gd name="T4" fmla="*/ 14 w 517"/>
                <a:gd name="T5" fmla="*/ 16 h 532"/>
                <a:gd name="T6" fmla="*/ 8 w 517"/>
                <a:gd name="T7" fmla="*/ 36 h 532"/>
                <a:gd name="T8" fmla="*/ 2 w 517"/>
                <a:gd name="T9" fmla="*/ 64 h 532"/>
                <a:gd name="T10" fmla="*/ 0 w 517"/>
                <a:gd name="T11" fmla="*/ 80 h 532"/>
                <a:gd name="T12" fmla="*/ 0 w 517"/>
                <a:gd name="T13" fmla="*/ 96 h 532"/>
                <a:gd name="T14" fmla="*/ 2 w 517"/>
                <a:gd name="T15" fmla="*/ 114 h 532"/>
                <a:gd name="T16" fmla="*/ 8 w 517"/>
                <a:gd name="T17" fmla="*/ 128 h 532"/>
                <a:gd name="T18" fmla="*/ 16 w 517"/>
                <a:gd name="T19" fmla="*/ 144 h 532"/>
                <a:gd name="T20" fmla="*/ 28 w 517"/>
                <a:gd name="T21" fmla="*/ 156 h 532"/>
                <a:gd name="T22" fmla="*/ 42 w 517"/>
                <a:gd name="T23" fmla="*/ 168 h 532"/>
                <a:gd name="T24" fmla="*/ 63 w 517"/>
                <a:gd name="T25" fmla="*/ 176 h 532"/>
                <a:gd name="T26" fmla="*/ 89 w 517"/>
                <a:gd name="T27" fmla="*/ 182 h 532"/>
                <a:gd name="T28" fmla="*/ 119 w 517"/>
                <a:gd name="T29" fmla="*/ 184 h 532"/>
                <a:gd name="T30" fmla="*/ 327 w 517"/>
                <a:gd name="T31" fmla="*/ 190 h 532"/>
                <a:gd name="T32" fmla="*/ 327 w 517"/>
                <a:gd name="T33" fmla="*/ 190 h 532"/>
                <a:gd name="T34" fmla="*/ 335 w 517"/>
                <a:gd name="T35" fmla="*/ 190 h 532"/>
                <a:gd name="T36" fmla="*/ 341 w 517"/>
                <a:gd name="T37" fmla="*/ 192 h 532"/>
                <a:gd name="T38" fmla="*/ 345 w 517"/>
                <a:gd name="T39" fmla="*/ 196 h 532"/>
                <a:gd name="T40" fmla="*/ 351 w 517"/>
                <a:gd name="T41" fmla="*/ 198 h 532"/>
                <a:gd name="T42" fmla="*/ 357 w 517"/>
                <a:gd name="T43" fmla="*/ 208 h 532"/>
                <a:gd name="T44" fmla="*/ 361 w 517"/>
                <a:gd name="T45" fmla="*/ 220 h 532"/>
                <a:gd name="T46" fmla="*/ 365 w 517"/>
                <a:gd name="T47" fmla="*/ 234 h 532"/>
                <a:gd name="T48" fmla="*/ 367 w 517"/>
                <a:gd name="T49" fmla="*/ 250 h 532"/>
                <a:gd name="T50" fmla="*/ 369 w 517"/>
                <a:gd name="T51" fmla="*/ 282 h 532"/>
                <a:gd name="T52" fmla="*/ 371 w 517"/>
                <a:gd name="T53" fmla="*/ 532 h 532"/>
                <a:gd name="T54" fmla="*/ 517 w 517"/>
                <a:gd name="T55" fmla="*/ 532 h 532"/>
                <a:gd name="T56" fmla="*/ 497 w 517"/>
                <a:gd name="T57" fmla="*/ 170 h 532"/>
                <a:gd name="T58" fmla="*/ 497 w 517"/>
                <a:gd name="T59" fmla="*/ 170 h 532"/>
                <a:gd name="T60" fmla="*/ 495 w 517"/>
                <a:gd name="T61" fmla="*/ 154 h 532"/>
                <a:gd name="T62" fmla="*/ 490 w 517"/>
                <a:gd name="T63" fmla="*/ 140 h 532"/>
                <a:gd name="T64" fmla="*/ 480 w 517"/>
                <a:gd name="T65" fmla="*/ 126 h 532"/>
                <a:gd name="T66" fmla="*/ 470 w 517"/>
                <a:gd name="T67" fmla="*/ 114 h 532"/>
                <a:gd name="T68" fmla="*/ 458 w 517"/>
                <a:gd name="T69" fmla="*/ 102 h 532"/>
                <a:gd name="T70" fmla="*/ 444 w 517"/>
                <a:gd name="T71" fmla="*/ 92 h 532"/>
                <a:gd name="T72" fmla="*/ 430 w 517"/>
                <a:gd name="T73" fmla="*/ 86 h 532"/>
                <a:gd name="T74" fmla="*/ 416 w 517"/>
                <a:gd name="T75" fmla="*/ 82 h 532"/>
                <a:gd name="T76" fmla="*/ 283 w 517"/>
                <a:gd name="T77" fmla="*/ 60 h 532"/>
                <a:gd name="T78" fmla="*/ 283 w 517"/>
                <a:gd name="T79" fmla="*/ 60 h 532"/>
                <a:gd name="T80" fmla="*/ 268 w 517"/>
                <a:gd name="T81" fmla="*/ 56 h 532"/>
                <a:gd name="T82" fmla="*/ 254 w 517"/>
                <a:gd name="T83" fmla="*/ 48 h 532"/>
                <a:gd name="T84" fmla="*/ 244 w 517"/>
                <a:gd name="T85" fmla="*/ 38 h 532"/>
                <a:gd name="T86" fmla="*/ 236 w 517"/>
                <a:gd name="T87" fmla="*/ 24 h 532"/>
                <a:gd name="T88" fmla="*/ 226 w 517"/>
                <a:gd name="T89" fmla="*/ 0 h 532"/>
                <a:gd name="T90" fmla="*/ 16 w 517"/>
                <a:gd name="T91" fmla="*/ 1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7" h="532">
                  <a:moveTo>
                    <a:pt x="16" y="10"/>
                  </a:moveTo>
                  <a:lnTo>
                    <a:pt x="16" y="10"/>
                  </a:lnTo>
                  <a:lnTo>
                    <a:pt x="14" y="16"/>
                  </a:lnTo>
                  <a:lnTo>
                    <a:pt x="8" y="36"/>
                  </a:lnTo>
                  <a:lnTo>
                    <a:pt x="2" y="64"/>
                  </a:lnTo>
                  <a:lnTo>
                    <a:pt x="0" y="80"/>
                  </a:lnTo>
                  <a:lnTo>
                    <a:pt x="0" y="96"/>
                  </a:lnTo>
                  <a:lnTo>
                    <a:pt x="2" y="114"/>
                  </a:lnTo>
                  <a:lnTo>
                    <a:pt x="8" y="128"/>
                  </a:lnTo>
                  <a:lnTo>
                    <a:pt x="16" y="144"/>
                  </a:lnTo>
                  <a:lnTo>
                    <a:pt x="28" y="156"/>
                  </a:lnTo>
                  <a:lnTo>
                    <a:pt x="42" y="168"/>
                  </a:lnTo>
                  <a:lnTo>
                    <a:pt x="63" y="176"/>
                  </a:lnTo>
                  <a:lnTo>
                    <a:pt x="89" y="182"/>
                  </a:lnTo>
                  <a:lnTo>
                    <a:pt x="119" y="184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35" y="190"/>
                  </a:lnTo>
                  <a:lnTo>
                    <a:pt x="341" y="192"/>
                  </a:lnTo>
                  <a:lnTo>
                    <a:pt x="345" y="196"/>
                  </a:lnTo>
                  <a:lnTo>
                    <a:pt x="351" y="198"/>
                  </a:lnTo>
                  <a:lnTo>
                    <a:pt x="357" y="208"/>
                  </a:lnTo>
                  <a:lnTo>
                    <a:pt x="361" y="220"/>
                  </a:lnTo>
                  <a:lnTo>
                    <a:pt x="365" y="234"/>
                  </a:lnTo>
                  <a:lnTo>
                    <a:pt x="367" y="250"/>
                  </a:lnTo>
                  <a:lnTo>
                    <a:pt x="369" y="282"/>
                  </a:lnTo>
                  <a:lnTo>
                    <a:pt x="371" y="532"/>
                  </a:lnTo>
                  <a:lnTo>
                    <a:pt x="517" y="532"/>
                  </a:lnTo>
                  <a:lnTo>
                    <a:pt x="497" y="170"/>
                  </a:lnTo>
                  <a:lnTo>
                    <a:pt x="497" y="170"/>
                  </a:lnTo>
                  <a:lnTo>
                    <a:pt x="495" y="154"/>
                  </a:lnTo>
                  <a:lnTo>
                    <a:pt x="490" y="140"/>
                  </a:lnTo>
                  <a:lnTo>
                    <a:pt x="480" y="126"/>
                  </a:lnTo>
                  <a:lnTo>
                    <a:pt x="470" y="114"/>
                  </a:lnTo>
                  <a:lnTo>
                    <a:pt x="458" y="102"/>
                  </a:lnTo>
                  <a:lnTo>
                    <a:pt x="444" y="92"/>
                  </a:lnTo>
                  <a:lnTo>
                    <a:pt x="430" y="86"/>
                  </a:lnTo>
                  <a:lnTo>
                    <a:pt x="416" y="82"/>
                  </a:lnTo>
                  <a:lnTo>
                    <a:pt x="283" y="60"/>
                  </a:lnTo>
                  <a:lnTo>
                    <a:pt x="283" y="60"/>
                  </a:lnTo>
                  <a:lnTo>
                    <a:pt x="268" y="56"/>
                  </a:lnTo>
                  <a:lnTo>
                    <a:pt x="254" y="48"/>
                  </a:lnTo>
                  <a:lnTo>
                    <a:pt x="244" y="38"/>
                  </a:lnTo>
                  <a:lnTo>
                    <a:pt x="236" y="24"/>
                  </a:lnTo>
                  <a:lnTo>
                    <a:pt x="226" y="0"/>
                  </a:lnTo>
                  <a:lnTo>
                    <a:pt x="16" y="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Freeform 1204">
              <a:extLst>
                <a:ext uri="{FF2B5EF4-FFF2-40B4-BE49-F238E27FC236}">
                  <a16:creationId xmlns:a16="http://schemas.microsoft.com/office/drawing/2014/main" id="{34EACA4D-2C68-48BF-85D8-213CB8960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4988" y="10602913"/>
              <a:ext cx="512763" cy="320675"/>
            </a:xfrm>
            <a:custGeom>
              <a:avLst/>
              <a:gdLst>
                <a:gd name="T0" fmla="*/ 16 w 323"/>
                <a:gd name="T1" fmla="*/ 0 h 202"/>
                <a:gd name="T2" fmla="*/ 16 w 323"/>
                <a:gd name="T3" fmla="*/ 0 h 202"/>
                <a:gd name="T4" fmla="*/ 62 w 323"/>
                <a:gd name="T5" fmla="*/ 52 h 202"/>
                <a:gd name="T6" fmla="*/ 99 w 323"/>
                <a:gd name="T7" fmla="*/ 88 h 202"/>
                <a:gd name="T8" fmla="*/ 115 w 323"/>
                <a:gd name="T9" fmla="*/ 100 h 202"/>
                <a:gd name="T10" fmla="*/ 125 w 323"/>
                <a:gd name="T11" fmla="*/ 106 h 202"/>
                <a:gd name="T12" fmla="*/ 323 w 323"/>
                <a:gd name="T13" fmla="*/ 112 h 202"/>
                <a:gd name="T14" fmla="*/ 311 w 323"/>
                <a:gd name="T15" fmla="*/ 202 h 202"/>
                <a:gd name="T16" fmla="*/ 95 w 323"/>
                <a:gd name="T17" fmla="*/ 192 h 202"/>
                <a:gd name="T18" fmla="*/ 95 w 323"/>
                <a:gd name="T19" fmla="*/ 192 h 202"/>
                <a:gd name="T20" fmla="*/ 75 w 323"/>
                <a:gd name="T21" fmla="*/ 186 h 202"/>
                <a:gd name="T22" fmla="*/ 58 w 323"/>
                <a:gd name="T23" fmla="*/ 178 h 202"/>
                <a:gd name="T24" fmla="*/ 42 w 323"/>
                <a:gd name="T25" fmla="*/ 164 h 202"/>
                <a:gd name="T26" fmla="*/ 28 w 323"/>
                <a:gd name="T27" fmla="*/ 150 h 202"/>
                <a:gd name="T28" fmla="*/ 16 w 323"/>
                <a:gd name="T29" fmla="*/ 132 h 202"/>
                <a:gd name="T30" fmla="*/ 8 w 323"/>
                <a:gd name="T31" fmla="*/ 114 h 202"/>
                <a:gd name="T32" fmla="*/ 2 w 323"/>
                <a:gd name="T33" fmla="*/ 94 h 202"/>
                <a:gd name="T34" fmla="*/ 2 w 323"/>
                <a:gd name="T35" fmla="*/ 84 h 202"/>
                <a:gd name="T36" fmla="*/ 2 w 323"/>
                <a:gd name="T37" fmla="*/ 74 h 202"/>
                <a:gd name="T38" fmla="*/ 2 w 323"/>
                <a:gd name="T39" fmla="*/ 74 h 202"/>
                <a:gd name="T40" fmla="*/ 2 w 323"/>
                <a:gd name="T41" fmla="*/ 62 h 202"/>
                <a:gd name="T42" fmla="*/ 0 w 323"/>
                <a:gd name="T43" fmla="*/ 36 h 202"/>
                <a:gd name="T44" fmla="*/ 2 w 323"/>
                <a:gd name="T45" fmla="*/ 22 h 202"/>
                <a:gd name="T46" fmla="*/ 4 w 323"/>
                <a:gd name="T47" fmla="*/ 10 h 202"/>
                <a:gd name="T48" fmla="*/ 8 w 323"/>
                <a:gd name="T49" fmla="*/ 2 h 202"/>
                <a:gd name="T50" fmla="*/ 12 w 323"/>
                <a:gd name="T51" fmla="*/ 0 h 202"/>
                <a:gd name="T52" fmla="*/ 16 w 323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3" h="202">
                  <a:moveTo>
                    <a:pt x="16" y="0"/>
                  </a:moveTo>
                  <a:lnTo>
                    <a:pt x="16" y="0"/>
                  </a:lnTo>
                  <a:lnTo>
                    <a:pt x="62" y="52"/>
                  </a:lnTo>
                  <a:lnTo>
                    <a:pt x="99" y="88"/>
                  </a:lnTo>
                  <a:lnTo>
                    <a:pt x="115" y="100"/>
                  </a:lnTo>
                  <a:lnTo>
                    <a:pt x="125" y="106"/>
                  </a:lnTo>
                  <a:lnTo>
                    <a:pt x="323" y="112"/>
                  </a:lnTo>
                  <a:lnTo>
                    <a:pt x="311" y="202"/>
                  </a:lnTo>
                  <a:lnTo>
                    <a:pt x="95" y="192"/>
                  </a:lnTo>
                  <a:lnTo>
                    <a:pt x="95" y="192"/>
                  </a:lnTo>
                  <a:lnTo>
                    <a:pt x="75" y="186"/>
                  </a:lnTo>
                  <a:lnTo>
                    <a:pt x="58" y="178"/>
                  </a:lnTo>
                  <a:lnTo>
                    <a:pt x="42" y="164"/>
                  </a:lnTo>
                  <a:lnTo>
                    <a:pt x="28" y="150"/>
                  </a:lnTo>
                  <a:lnTo>
                    <a:pt x="16" y="132"/>
                  </a:lnTo>
                  <a:lnTo>
                    <a:pt x="8" y="114"/>
                  </a:lnTo>
                  <a:lnTo>
                    <a:pt x="2" y="94"/>
                  </a:lnTo>
                  <a:lnTo>
                    <a:pt x="2" y="84"/>
                  </a:lnTo>
                  <a:lnTo>
                    <a:pt x="2" y="74"/>
                  </a:lnTo>
                  <a:lnTo>
                    <a:pt x="2" y="74"/>
                  </a:lnTo>
                  <a:lnTo>
                    <a:pt x="2" y="62"/>
                  </a:lnTo>
                  <a:lnTo>
                    <a:pt x="0" y="36"/>
                  </a:lnTo>
                  <a:lnTo>
                    <a:pt x="2" y="22"/>
                  </a:lnTo>
                  <a:lnTo>
                    <a:pt x="4" y="10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2C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Freeform 1205">
              <a:extLst>
                <a:ext uri="{FF2B5EF4-FFF2-40B4-BE49-F238E27FC236}">
                  <a16:creationId xmlns:a16="http://schemas.microsoft.com/office/drawing/2014/main" id="{88BC5DCC-1BEA-4921-B915-A651802F6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4988" y="10602913"/>
              <a:ext cx="512763" cy="320675"/>
            </a:xfrm>
            <a:custGeom>
              <a:avLst/>
              <a:gdLst>
                <a:gd name="T0" fmla="*/ 16 w 323"/>
                <a:gd name="T1" fmla="*/ 0 h 202"/>
                <a:gd name="T2" fmla="*/ 16 w 323"/>
                <a:gd name="T3" fmla="*/ 0 h 202"/>
                <a:gd name="T4" fmla="*/ 62 w 323"/>
                <a:gd name="T5" fmla="*/ 52 h 202"/>
                <a:gd name="T6" fmla="*/ 99 w 323"/>
                <a:gd name="T7" fmla="*/ 88 h 202"/>
                <a:gd name="T8" fmla="*/ 115 w 323"/>
                <a:gd name="T9" fmla="*/ 100 h 202"/>
                <a:gd name="T10" fmla="*/ 125 w 323"/>
                <a:gd name="T11" fmla="*/ 106 h 202"/>
                <a:gd name="T12" fmla="*/ 323 w 323"/>
                <a:gd name="T13" fmla="*/ 112 h 202"/>
                <a:gd name="T14" fmla="*/ 311 w 323"/>
                <a:gd name="T15" fmla="*/ 202 h 202"/>
                <a:gd name="T16" fmla="*/ 95 w 323"/>
                <a:gd name="T17" fmla="*/ 192 h 202"/>
                <a:gd name="T18" fmla="*/ 95 w 323"/>
                <a:gd name="T19" fmla="*/ 192 h 202"/>
                <a:gd name="T20" fmla="*/ 75 w 323"/>
                <a:gd name="T21" fmla="*/ 186 h 202"/>
                <a:gd name="T22" fmla="*/ 58 w 323"/>
                <a:gd name="T23" fmla="*/ 178 h 202"/>
                <a:gd name="T24" fmla="*/ 42 w 323"/>
                <a:gd name="T25" fmla="*/ 164 h 202"/>
                <a:gd name="T26" fmla="*/ 28 w 323"/>
                <a:gd name="T27" fmla="*/ 150 h 202"/>
                <a:gd name="T28" fmla="*/ 16 w 323"/>
                <a:gd name="T29" fmla="*/ 132 h 202"/>
                <a:gd name="T30" fmla="*/ 8 w 323"/>
                <a:gd name="T31" fmla="*/ 114 h 202"/>
                <a:gd name="T32" fmla="*/ 2 w 323"/>
                <a:gd name="T33" fmla="*/ 94 h 202"/>
                <a:gd name="T34" fmla="*/ 2 w 323"/>
                <a:gd name="T35" fmla="*/ 84 h 202"/>
                <a:gd name="T36" fmla="*/ 2 w 323"/>
                <a:gd name="T37" fmla="*/ 74 h 202"/>
                <a:gd name="T38" fmla="*/ 2 w 323"/>
                <a:gd name="T39" fmla="*/ 74 h 202"/>
                <a:gd name="T40" fmla="*/ 2 w 323"/>
                <a:gd name="T41" fmla="*/ 62 h 202"/>
                <a:gd name="T42" fmla="*/ 0 w 323"/>
                <a:gd name="T43" fmla="*/ 36 h 202"/>
                <a:gd name="T44" fmla="*/ 2 w 323"/>
                <a:gd name="T45" fmla="*/ 22 h 202"/>
                <a:gd name="T46" fmla="*/ 4 w 323"/>
                <a:gd name="T47" fmla="*/ 10 h 202"/>
                <a:gd name="T48" fmla="*/ 8 w 323"/>
                <a:gd name="T49" fmla="*/ 2 h 202"/>
                <a:gd name="T50" fmla="*/ 12 w 323"/>
                <a:gd name="T51" fmla="*/ 0 h 202"/>
                <a:gd name="T52" fmla="*/ 16 w 323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3" h="202">
                  <a:moveTo>
                    <a:pt x="16" y="0"/>
                  </a:moveTo>
                  <a:lnTo>
                    <a:pt x="16" y="0"/>
                  </a:lnTo>
                  <a:lnTo>
                    <a:pt x="62" y="52"/>
                  </a:lnTo>
                  <a:lnTo>
                    <a:pt x="99" y="88"/>
                  </a:lnTo>
                  <a:lnTo>
                    <a:pt x="115" y="100"/>
                  </a:lnTo>
                  <a:lnTo>
                    <a:pt x="125" y="106"/>
                  </a:lnTo>
                  <a:lnTo>
                    <a:pt x="323" y="112"/>
                  </a:lnTo>
                  <a:lnTo>
                    <a:pt x="311" y="202"/>
                  </a:lnTo>
                  <a:lnTo>
                    <a:pt x="95" y="192"/>
                  </a:lnTo>
                  <a:lnTo>
                    <a:pt x="95" y="192"/>
                  </a:lnTo>
                  <a:lnTo>
                    <a:pt x="75" y="186"/>
                  </a:lnTo>
                  <a:lnTo>
                    <a:pt x="58" y="178"/>
                  </a:lnTo>
                  <a:lnTo>
                    <a:pt x="42" y="164"/>
                  </a:lnTo>
                  <a:lnTo>
                    <a:pt x="28" y="150"/>
                  </a:lnTo>
                  <a:lnTo>
                    <a:pt x="16" y="132"/>
                  </a:lnTo>
                  <a:lnTo>
                    <a:pt x="8" y="114"/>
                  </a:lnTo>
                  <a:lnTo>
                    <a:pt x="2" y="94"/>
                  </a:lnTo>
                  <a:lnTo>
                    <a:pt x="2" y="84"/>
                  </a:lnTo>
                  <a:lnTo>
                    <a:pt x="2" y="74"/>
                  </a:lnTo>
                  <a:lnTo>
                    <a:pt x="2" y="74"/>
                  </a:lnTo>
                  <a:lnTo>
                    <a:pt x="2" y="62"/>
                  </a:lnTo>
                  <a:lnTo>
                    <a:pt x="0" y="36"/>
                  </a:lnTo>
                  <a:lnTo>
                    <a:pt x="2" y="22"/>
                  </a:lnTo>
                  <a:lnTo>
                    <a:pt x="4" y="10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" name="Freeform 1206">
              <a:extLst>
                <a:ext uri="{FF2B5EF4-FFF2-40B4-BE49-F238E27FC236}">
                  <a16:creationId xmlns:a16="http://schemas.microsoft.com/office/drawing/2014/main" id="{12CCAD97-B63B-44C6-9804-B92AA2726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8701" y="10780713"/>
              <a:ext cx="107950" cy="146050"/>
            </a:xfrm>
            <a:custGeom>
              <a:avLst/>
              <a:gdLst>
                <a:gd name="T0" fmla="*/ 10 w 68"/>
                <a:gd name="T1" fmla="*/ 0 h 92"/>
                <a:gd name="T2" fmla="*/ 10 w 68"/>
                <a:gd name="T3" fmla="*/ 0 h 92"/>
                <a:gd name="T4" fmla="*/ 10 w 68"/>
                <a:gd name="T5" fmla="*/ 0 h 92"/>
                <a:gd name="T6" fmla="*/ 32 w 68"/>
                <a:gd name="T7" fmla="*/ 4 h 92"/>
                <a:gd name="T8" fmla="*/ 42 w 68"/>
                <a:gd name="T9" fmla="*/ 6 h 92"/>
                <a:gd name="T10" fmla="*/ 50 w 68"/>
                <a:gd name="T11" fmla="*/ 12 h 92"/>
                <a:gd name="T12" fmla="*/ 58 w 68"/>
                <a:gd name="T13" fmla="*/ 20 h 92"/>
                <a:gd name="T14" fmla="*/ 64 w 68"/>
                <a:gd name="T15" fmla="*/ 28 h 92"/>
                <a:gd name="T16" fmla="*/ 68 w 68"/>
                <a:gd name="T17" fmla="*/ 42 h 92"/>
                <a:gd name="T18" fmla="*/ 68 w 68"/>
                <a:gd name="T19" fmla="*/ 56 h 92"/>
                <a:gd name="T20" fmla="*/ 68 w 68"/>
                <a:gd name="T21" fmla="*/ 56 h 92"/>
                <a:gd name="T22" fmla="*/ 64 w 68"/>
                <a:gd name="T23" fmla="*/ 68 h 92"/>
                <a:gd name="T24" fmla="*/ 58 w 68"/>
                <a:gd name="T25" fmla="*/ 78 h 92"/>
                <a:gd name="T26" fmla="*/ 50 w 68"/>
                <a:gd name="T27" fmla="*/ 86 h 92"/>
                <a:gd name="T28" fmla="*/ 40 w 68"/>
                <a:gd name="T29" fmla="*/ 90 h 92"/>
                <a:gd name="T30" fmla="*/ 30 w 68"/>
                <a:gd name="T31" fmla="*/ 92 h 92"/>
                <a:gd name="T32" fmla="*/ 20 w 68"/>
                <a:gd name="T33" fmla="*/ 92 h 92"/>
                <a:gd name="T34" fmla="*/ 0 w 68"/>
                <a:gd name="T35" fmla="*/ 92 h 92"/>
                <a:gd name="T36" fmla="*/ 0 w 68"/>
                <a:gd name="T37" fmla="*/ 92 h 92"/>
                <a:gd name="T38" fmla="*/ 10 w 68"/>
                <a:gd name="T3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" h="92">
                  <a:moveTo>
                    <a:pt x="10" y="0"/>
                  </a:moveTo>
                  <a:lnTo>
                    <a:pt x="10" y="0"/>
                  </a:lnTo>
                  <a:lnTo>
                    <a:pt x="10" y="0"/>
                  </a:lnTo>
                  <a:lnTo>
                    <a:pt x="32" y="4"/>
                  </a:lnTo>
                  <a:lnTo>
                    <a:pt x="42" y="6"/>
                  </a:lnTo>
                  <a:lnTo>
                    <a:pt x="50" y="12"/>
                  </a:lnTo>
                  <a:lnTo>
                    <a:pt x="58" y="20"/>
                  </a:lnTo>
                  <a:lnTo>
                    <a:pt x="64" y="28"/>
                  </a:lnTo>
                  <a:lnTo>
                    <a:pt x="68" y="42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64" y="68"/>
                  </a:lnTo>
                  <a:lnTo>
                    <a:pt x="58" y="78"/>
                  </a:lnTo>
                  <a:lnTo>
                    <a:pt x="50" y="86"/>
                  </a:lnTo>
                  <a:lnTo>
                    <a:pt x="40" y="90"/>
                  </a:lnTo>
                  <a:lnTo>
                    <a:pt x="30" y="92"/>
                  </a:lnTo>
                  <a:lnTo>
                    <a:pt x="20" y="9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CB7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" name="Freeform 1207">
              <a:extLst>
                <a:ext uri="{FF2B5EF4-FFF2-40B4-BE49-F238E27FC236}">
                  <a16:creationId xmlns:a16="http://schemas.microsoft.com/office/drawing/2014/main" id="{70CB0B33-7587-44AE-9140-4461442EB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5601" y="10380663"/>
              <a:ext cx="160338" cy="225425"/>
            </a:xfrm>
            <a:custGeom>
              <a:avLst/>
              <a:gdLst>
                <a:gd name="T0" fmla="*/ 87 w 101"/>
                <a:gd name="T1" fmla="*/ 0 h 142"/>
                <a:gd name="T2" fmla="*/ 97 w 101"/>
                <a:gd name="T3" fmla="*/ 90 h 142"/>
                <a:gd name="T4" fmla="*/ 101 w 101"/>
                <a:gd name="T5" fmla="*/ 142 h 142"/>
                <a:gd name="T6" fmla="*/ 0 w 101"/>
                <a:gd name="T7" fmla="*/ 142 h 142"/>
                <a:gd name="T8" fmla="*/ 10 w 101"/>
                <a:gd name="T9" fmla="*/ 42 h 142"/>
                <a:gd name="T10" fmla="*/ 14 w 101"/>
                <a:gd name="T11" fmla="*/ 0 h 142"/>
                <a:gd name="T12" fmla="*/ 87 w 101"/>
                <a:gd name="T13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142">
                  <a:moveTo>
                    <a:pt x="87" y="0"/>
                  </a:moveTo>
                  <a:lnTo>
                    <a:pt x="97" y="90"/>
                  </a:lnTo>
                  <a:lnTo>
                    <a:pt x="101" y="142"/>
                  </a:lnTo>
                  <a:lnTo>
                    <a:pt x="0" y="142"/>
                  </a:lnTo>
                  <a:lnTo>
                    <a:pt x="10" y="42"/>
                  </a:lnTo>
                  <a:lnTo>
                    <a:pt x="14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" name="Freeform 1208">
              <a:extLst>
                <a:ext uri="{FF2B5EF4-FFF2-40B4-BE49-F238E27FC236}">
                  <a16:creationId xmlns:a16="http://schemas.microsoft.com/office/drawing/2014/main" id="{B68055B8-82D9-477F-8819-920525FEC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5601" y="10380663"/>
              <a:ext cx="160338" cy="225425"/>
            </a:xfrm>
            <a:custGeom>
              <a:avLst/>
              <a:gdLst>
                <a:gd name="T0" fmla="*/ 87 w 101"/>
                <a:gd name="T1" fmla="*/ 0 h 142"/>
                <a:gd name="T2" fmla="*/ 97 w 101"/>
                <a:gd name="T3" fmla="*/ 90 h 142"/>
                <a:gd name="T4" fmla="*/ 101 w 101"/>
                <a:gd name="T5" fmla="*/ 142 h 142"/>
                <a:gd name="T6" fmla="*/ 0 w 101"/>
                <a:gd name="T7" fmla="*/ 142 h 142"/>
                <a:gd name="T8" fmla="*/ 10 w 101"/>
                <a:gd name="T9" fmla="*/ 42 h 142"/>
                <a:gd name="T10" fmla="*/ 14 w 101"/>
                <a:gd name="T11" fmla="*/ 0 h 142"/>
                <a:gd name="T12" fmla="*/ 87 w 101"/>
                <a:gd name="T13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142">
                  <a:moveTo>
                    <a:pt x="87" y="0"/>
                  </a:moveTo>
                  <a:lnTo>
                    <a:pt x="97" y="90"/>
                  </a:lnTo>
                  <a:lnTo>
                    <a:pt x="101" y="142"/>
                  </a:lnTo>
                  <a:lnTo>
                    <a:pt x="0" y="142"/>
                  </a:lnTo>
                  <a:lnTo>
                    <a:pt x="10" y="42"/>
                  </a:lnTo>
                  <a:lnTo>
                    <a:pt x="14" y="0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" name="Freeform 1209">
              <a:extLst>
                <a:ext uri="{FF2B5EF4-FFF2-40B4-BE49-F238E27FC236}">
                  <a16:creationId xmlns:a16="http://schemas.microsoft.com/office/drawing/2014/main" id="{0ADD1DDB-3DC0-435D-8AEB-A07295D7F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126" y="10380663"/>
              <a:ext cx="144463" cy="142875"/>
            </a:xfrm>
            <a:custGeom>
              <a:avLst/>
              <a:gdLst>
                <a:gd name="T0" fmla="*/ 8 w 91"/>
                <a:gd name="T1" fmla="*/ 0 h 90"/>
                <a:gd name="T2" fmla="*/ 0 w 91"/>
                <a:gd name="T3" fmla="*/ 84 h 90"/>
                <a:gd name="T4" fmla="*/ 0 w 91"/>
                <a:gd name="T5" fmla="*/ 84 h 90"/>
                <a:gd name="T6" fmla="*/ 10 w 91"/>
                <a:gd name="T7" fmla="*/ 86 h 90"/>
                <a:gd name="T8" fmla="*/ 22 w 91"/>
                <a:gd name="T9" fmla="*/ 88 h 90"/>
                <a:gd name="T10" fmla="*/ 52 w 91"/>
                <a:gd name="T11" fmla="*/ 90 h 90"/>
                <a:gd name="T12" fmla="*/ 91 w 91"/>
                <a:gd name="T13" fmla="*/ 90 h 90"/>
                <a:gd name="T14" fmla="*/ 81 w 91"/>
                <a:gd name="T15" fmla="*/ 0 h 90"/>
                <a:gd name="T16" fmla="*/ 8 w 91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90">
                  <a:moveTo>
                    <a:pt x="8" y="0"/>
                  </a:moveTo>
                  <a:lnTo>
                    <a:pt x="0" y="84"/>
                  </a:lnTo>
                  <a:lnTo>
                    <a:pt x="0" y="84"/>
                  </a:lnTo>
                  <a:lnTo>
                    <a:pt x="10" y="86"/>
                  </a:lnTo>
                  <a:lnTo>
                    <a:pt x="22" y="88"/>
                  </a:lnTo>
                  <a:lnTo>
                    <a:pt x="52" y="90"/>
                  </a:lnTo>
                  <a:lnTo>
                    <a:pt x="91" y="90"/>
                  </a:lnTo>
                  <a:lnTo>
                    <a:pt x="81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8A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" name="Freeform 1211">
              <a:extLst>
                <a:ext uri="{FF2B5EF4-FFF2-40B4-BE49-F238E27FC236}">
                  <a16:creationId xmlns:a16="http://schemas.microsoft.com/office/drawing/2014/main" id="{312EF7BD-A68F-4F9B-8CE1-9C24A8D9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3376" y="10063163"/>
              <a:ext cx="349250" cy="425450"/>
            </a:xfrm>
            <a:custGeom>
              <a:avLst/>
              <a:gdLst>
                <a:gd name="T0" fmla="*/ 0 w 220"/>
                <a:gd name="T1" fmla="*/ 136 h 268"/>
                <a:gd name="T2" fmla="*/ 0 w 220"/>
                <a:gd name="T3" fmla="*/ 136 h 268"/>
                <a:gd name="T4" fmla="*/ 2 w 220"/>
                <a:gd name="T5" fmla="*/ 162 h 268"/>
                <a:gd name="T6" fmla="*/ 8 w 220"/>
                <a:gd name="T7" fmla="*/ 186 h 268"/>
                <a:gd name="T8" fmla="*/ 18 w 220"/>
                <a:gd name="T9" fmla="*/ 210 h 268"/>
                <a:gd name="T10" fmla="*/ 32 w 220"/>
                <a:gd name="T11" fmla="*/ 228 h 268"/>
                <a:gd name="T12" fmla="*/ 50 w 220"/>
                <a:gd name="T13" fmla="*/ 244 h 268"/>
                <a:gd name="T14" fmla="*/ 68 w 220"/>
                <a:gd name="T15" fmla="*/ 256 h 268"/>
                <a:gd name="T16" fmla="*/ 78 w 220"/>
                <a:gd name="T17" fmla="*/ 262 h 268"/>
                <a:gd name="T18" fmla="*/ 89 w 220"/>
                <a:gd name="T19" fmla="*/ 264 h 268"/>
                <a:gd name="T20" fmla="*/ 99 w 220"/>
                <a:gd name="T21" fmla="*/ 266 h 268"/>
                <a:gd name="T22" fmla="*/ 111 w 220"/>
                <a:gd name="T23" fmla="*/ 268 h 268"/>
                <a:gd name="T24" fmla="*/ 111 w 220"/>
                <a:gd name="T25" fmla="*/ 268 h 268"/>
                <a:gd name="T26" fmla="*/ 123 w 220"/>
                <a:gd name="T27" fmla="*/ 266 h 268"/>
                <a:gd name="T28" fmla="*/ 133 w 220"/>
                <a:gd name="T29" fmla="*/ 264 h 268"/>
                <a:gd name="T30" fmla="*/ 143 w 220"/>
                <a:gd name="T31" fmla="*/ 262 h 268"/>
                <a:gd name="T32" fmla="*/ 153 w 220"/>
                <a:gd name="T33" fmla="*/ 256 h 268"/>
                <a:gd name="T34" fmla="*/ 163 w 220"/>
                <a:gd name="T35" fmla="*/ 252 h 268"/>
                <a:gd name="T36" fmla="*/ 171 w 220"/>
                <a:gd name="T37" fmla="*/ 244 h 268"/>
                <a:gd name="T38" fmla="*/ 187 w 220"/>
                <a:gd name="T39" fmla="*/ 228 h 268"/>
                <a:gd name="T40" fmla="*/ 198 w 220"/>
                <a:gd name="T41" fmla="*/ 210 h 268"/>
                <a:gd name="T42" fmla="*/ 208 w 220"/>
                <a:gd name="T43" fmla="*/ 186 h 268"/>
                <a:gd name="T44" fmla="*/ 214 w 220"/>
                <a:gd name="T45" fmla="*/ 162 h 268"/>
                <a:gd name="T46" fmla="*/ 218 w 220"/>
                <a:gd name="T47" fmla="*/ 136 h 268"/>
                <a:gd name="T48" fmla="*/ 218 w 220"/>
                <a:gd name="T49" fmla="*/ 136 h 268"/>
                <a:gd name="T50" fmla="*/ 218 w 220"/>
                <a:gd name="T51" fmla="*/ 80 h 268"/>
                <a:gd name="T52" fmla="*/ 220 w 220"/>
                <a:gd name="T53" fmla="*/ 36 h 268"/>
                <a:gd name="T54" fmla="*/ 220 w 220"/>
                <a:gd name="T55" fmla="*/ 36 h 268"/>
                <a:gd name="T56" fmla="*/ 220 w 220"/>
                <a:gd name="T57" fmla="*/ 26 h 268"/>
                <a:gd name="T58" fmla="*/ 218 w 220"/>
                <a:gd name="T59" fmla="*/ 20 h 268"/>
                <a:gd name="T60" fmla="*/ 216 w 220"/>
                <a:gd name="T61" fmla="*/ 14 h 268"/>
                <a:gd name="T62" fmla="*/ 212 w 220"/>
                <a:gd name="T63" fmla="*/ 8 h 268"/>
                <a:gd name="T64" fmla="*/ 206 w 220"/>
                <a:gd name="T65" fmla="*/ 6 h 268"/>
                <a:gd name="T66" fmla="*/ 200 w 220"/>
                <a:gd name="T67" fmla="*/ 2 h 268"/>
                <a:gd name="T68" fmla="*/ 187 w 220"/>
                <a:gd name="T69" fmla="*/ 0 h 268"/>
                <a:gd name="T70" fmla="*/ 169 w 220"/>
                <a:gd name="T71" fmla="*/ 0 h 268"/>
                <a:gd name="T72" fmla="*/ 151 w 220"/>
                <a:gd name="T73" fmla="*/ 0 h 268"/>
                <a:gd name="T74" fmla="*/ 111 w 220"/>
                <a:gd name="T75" fmla="*/ 4 h 268"/>
                <a:gd name="T76" fmla="*/ 111 w 220"/>
                <a:gd name="T77" fmla="*/ 4 h 268"/>
                <a:gd name="T78" fmla="*/ 99 w 220"/>
                <a:gd name="T79" fmla="*/ 4 h 268"/>
                <a:gd name="T80" fmla="*/ 89 w 220"/>
                <a:gd name="T81" fmla="*/ 6 h 268"/>
                <a:gd name="T82" fmla="*/ 78 w 220"/>
                <a:gd name="T83" fmla="*/ 8 h 268"/>
                <a:gd name="T84" fmla="*/ 68 w 220"/>
                <a:gd name="T85" fmla="*/ 14 h 268"/>
                <a:gd name="T86" fmla="*/ 50 w 220"/>
                <a:gd name="T87" fmla="*/ 26 h 268"/>
                <a:gd name="T88" fmla="*/ 32 w 220"/>
                <a:gd name="T89" fmla="*/ 42 h 268"/>
                <a:gd name="T90" fmla="*/ 18 w 220"/>
                <a:gd name="T91" fmla="*/ 62 h 268"/>
                <a:gd name="T92" fmla="*/ 8 w 220"/>
                <a:gd name="T93" fmla="*/ 84 h 268"/>
                <a:gd name="T94" fmla="*/ 2 w 220"/>
                <a:gd name="T95" fmla="*/ 108 h 268"/>
                <a:gd name="T96" fmla="*/ 0 w 220"/>
                <a:gd name="T97" fmla="*/ 136 h 268"/>
                <a:gd name="T98" fmla="*/ 0 w 220"/>
                <a:gd name="T99" fmla="*/ 136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0" h="268">
                  <a:moveTo>
                    <a:pt x="0" y="136"/>
                  </a:moveTo>
                  <a:lnTo>
                    <a:pt x="0" y="136"/>
                  </a:lnTo>
                  <a:lnTo>
                    <a:pt x="2" y="162"/>
                  </a:lnTo>
                  <a:lnTo>
                    <a:pt x="8" y="186"/>
                  </a:lnTo>
                  <a:lnTo>
                    <a:pt x="18" y="210"/>
                  </a:lnTo>
                  <a:lnTo>
                    <a:pt x="32" y="228"/>
                  </a:lnTo>
                  <a:lnTo>
                    <a:pt x="50" y="244"/>
                  </a:lnTo>
                  <a:lnTo>
                    <a:pt x="68" y="256"/>
                  </a:lnTo>
                  <a:lnTo>
                    <a:pt x="78" y="262"/>
                  </a:lnTo>
                  <a:lnTo>
                    <a:pt x="89" y="264"/>
                  </a:lnTo>
                  <a:lnTo>
                    <a:pt x="99" y="266"/>
                  </a:lnTo>
                  <a:lnTo>
                    <a:pt x="111" y="268"/>
                  </a:lnTo>
                  <a:lnTo>
                    <a:pt x="111" y="268"/>
                  </a:lnTo>
                  <a:lnTo>
                    <a:pt x="123" y="266"/>
                  </a:lnTo>
                  <a:lnTo>
                    <a:pt x="133" y="264"/>
                  </a:lnTo>
                  <a:lnTo>
                    <a:pt x="143" y="262"/>
                  </a:lnTo>
                  <a:lnTo>
                    <a:pt x="153" y="256"/>
                  </a:lnTo>
                  <a:lnTo>
                    <a:pt x="163" y="252"/>
                  </a:lnTo>
                  <a:lnTo>
                    <a:pt x="171" y="244"/>
                  </a:lnTo>
                  <a:lnTo>
                    <a:pt x="187" y="228"/>
                  </a:lnTo>
                  <a:lnTo>
                    <a:pt x="198" y="210"/>
                  </a:lnTo>
                  <a:lnTo>
                    <a:pt x="208" y="186"/>
                  </a:lnTo>
                  <a:lnTo>
                    <a:pt x="214" y="162"/>
                  </a:lnTo>
                  <a:lnTo>
                    <a:pt x="218" y="136"/>
                  </a:lnTo>
                  <a:lnTo>
                    <a:pt x="218" y="136"/>
                  </a:lnTo>
                  <a:lnTo>
                    <a:pt x="218" y="80"/>
                  </a:lnTo>
                  <a:lnTo>
                    <a:pt x="220" y="36"/>
                  </a:lnTo>
                  <a:lnTo>
                    <a:pt x="220" y="36"/>
                  </a:lnTo>
                  <a:lnTo>
                    <a:pt x="220" y="26"/>
                  </a:lnTo>
                  <a:lnTo>
                    <a:pt x="218" y="20"/>
                  </a:lnTo>
                  <a:lnTo>
                    <a:pt x="216" y="14"/>
                  </a:lnTo>
                  <a:lnTo>
                    <a:pt x="212" y="8"/>
                  </a:lnTo>
                  <a:lnTo>
                    <a:pt x="206" y="6"/>
                  </a:lnTo>
                  <a:lnTo>
                    <a:pt x="200" y="2"/>
                  </a:lnTo>
                  <a:lnTo>
                    <a:pt x="187" y="0"/>
                  </a:lnTo>
                  <a:lnTo>
                    <a:pt x="169" y="0"/>
                  </a:lnTo>
                  <a:lnTo>
                    <a:pt x="151" y="0"/>
                  </a:lnTo>
                  <a:lnTo>
                    <a:pt x="111" y="4"/>
                  </a:lnTo>
                  <a:lnTo>
                    <a:pt x="111" y="4"/>
                  </a:lnTo>
                  <a:lnTo>
                    <a:pt x="99" y="4"/>
                  </a:lnTo>
                  <a:lnTo>
                    <a:pt x="89" y="6"/>
                  </a:lnTo>
                  <a:lnTo>
                    <a:pt x="78" y="8"/>
                  </a:lnTo>
                  <a:lnTo>
                    <a:pt x="68" y="14"/>
                  </a:lnTo>
                  <a:lnTo>
                    <a:pt x="50" y="26"/>
                  </a:lnTo>
                  <a:lnTo>
                    <a:pt x="32" y="42"/>
                  </a:lnTo>
                  <a:lnTo>
                    <a:pt x="18" y="62"/>
                  </a:lnTo>
                  <a:lnTo>
                    <a:pt x="8" y="84"/>
                  </a:lnTo>
                  <a:lnTo>
                    <a:pt x="2" y="108"/>
                  </a:lnTo>
                  <a:lnTo>
                    <a:pt x="0" y="136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" name="Freeform 1212">
              <a:extLst>
                <a:ext uri="{FF2B5EF4-FFF2-40B4-BE49-F238E27FC236}">
                  <a16:creationId xmlns:a16="http://schemas.microsoft.com/office/drawing/2014/main" id="{03C1E7A7-0640-429E-9DD6-5E8E453BD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638" y="9958388"/>
              <a:ext cx="442913" cy="422275"/>
            </a:xfrm>
            <a:custGeom>
              <a:avLst/>
              <a:gdLst>
                <a:gd name="T0" fmla="*/ 273 w 279"/>
                <a:gd name="T1" fmla="*/ 16 h 266"/>
                <a:gd name="T2" fmla="*/ 273 w 279"/>
                <a:gd name="T3" fmla="*/ 16 h 266"/>
                <a:gd name="T4" fmla="*/ 275 w 279"/>
                <a:gd name="T5" fmla="*/ 22 h 266"/>
                <a:gd name="T6" fmla="*/ 277 w 279"/>
                <a:gd name="T7" fmla="*/ 42 h 266"/>
                <a:gd name="T8" fmla="*/ 279 w 279"/>
                <a:gd name="T9" fmla="*/ 54 h 266"/>
                <a:gd name="T10" fmla="*/ 277 w 279"/>
                <a:gd name="T11" fmla="*/ 68 h 266"/>
                <a:gd name="T12" fmla="*/ 275 w 279"/>
                <a:gd name="T13" fmla="*/ 82 h 266"/>
                <a:gd name="T14" fmla="*/ 271 w 279"/>
                <a:gd name="T15" fmla="*/ 94 h 266"/>
                <a:gd name="T16" fmla="*/ 263 w 279"/>
                <a:gd name="T17" fmla="*/ 108 h 266"/>
                <a:gd name="T18" fmla="*/ 253 w 279"/>
                <a:gd name="T19" fmla="*/ 118 h 266"/>
                <a:gd name="T20" fmla="*/ 239 w 279"/>
                <a:gd name="T21" fmla="*/ 128 h 266"/>
                <a:gd name="T22" fmla="*/ 220 w 279"/>
                <a:gd name="T23" fmla="*/ 136 h 266"/>
                <a:gd name="T24" fmla="*/ 196 w 279"/>
                <a:gd name="T25" fmla="*/ 138 h 266"/>
                <a:gd name="T26" fmla="*/ 168 w 279"/>
                <a:gd name="T27" fmla="*/ 138 h 266"/>
                <a:gd name="T28" fmla="*/ 134 w 279"/>
                <a:gd name="T29" fmla="*/ 134 h 266"/>
                <a:gd name="T30" fmla="*/ 93 w 279"/>
                <a:gd name="T31" fmla="*/ 124 h 266"/>
                <a:gd name="T32" fmla="*/ 93 w 279"/>
                <a:gd name="T33" fmla="*/ 124 h 266"/>
                <a:gd name="T34" fmla="*/ 91 w 279"/>
                <a:gd name="T35" fmla="*/ 142 h 266"/>
                <a:gd name="T36" fmla="*/ 81 w 279"/>
                <a:gd name="T37" fmla="*/ 184 h 266"/>
                <a:gd name="T38" fmla="*/ 73 w 279"/>
                <a:gd name="T39" fmla="*/ 210 h 266"/>
                <a:gd name="T40" fmla="*/ 63 w 279"/>
                <a:gd name="T41" fmla="*/ 232 h 266"/>
                <a:gd name="T42" fmla="*/ 51 w 279"/>
                <a:gd name="T43" fmla="*/ 252 h 266"/>
                <a:gd name="T44" fmla="*/ 45 w 279"/>
                <a:gd name="T45" fmla="*/ 260 h 266"/>
                <a:gd name="T46" fmla="*/ 37 w 279"/>
                <a:gd name="T47" fmla="*/ 266 h 266"/>
                <a:gd name="T48" fmla="*/ 37 w 279"/>
                <a:gd name="T49" fmla="*/ 266 h 266"/>
                <a:gd name="T50" fmla="*/ 23 w 279"/>
                <a:gd name="T51" fmla="*/ 236 h 266"/>
                <a:gd name="T52" fmla="*/ 14 w 279"/>
                <a:gd name="T53" fmla="*/ 206 h 266"/>
                <a:gd name="T54" fmla="*/ 4 w 279"/>
                <a:gd name="T55" fmla="*/ 172 h 266"/>
                <a:gd name="T56" fmla="*/ 2 w 279"/>
                <a:gd name="T57" fmla="*/ 152 h 266"/>
                <a:gd name="T58" fmla="*/ 0 w 279"/>
                <a:gd name="T59" fmla="*/ 134 h 266"/>
                <a:gd name="T60" fmla="*/ 0 w 279"/>
                <a:gd name="T61" fmla="*/ 116 h 266"/>
                <a:gd name="T62" fmla="*/ 4 w 279"/>
                <a:gd name="T63" fmla="*/ 98 h 266"/>
                <a:gd name="T64" fmla="*/ 10 w 279"/>
                <a:gd name="T65" fmla="*/ 84 h 266"/>
                <a:gd name="T66" fmla="*/ 17 w 279"/>
                <a:gd name="T67" fmla="*/ 70 h 266"/>
                <a:gd name="T68" fmla="*/ 31 w 279"/>
                <a:gd name="T69" fmla="*/ 58 h 266"/>
                <a:gd name="T70" fmla="*/ 39 w 279"/>
                <a:gd name="T71" fmla="*/ 54 h 266"/>
                <a:gd name="T72" fmla="*/ 47 w 279"/>
                <a:gd name="T73" fmla="*/ 50 h 266"/>
                <a:gd name="T74" fmla="*/ 47 w 279"/>
                <a:gd name="T75" fmla="*/ 50 h 266"/>
                <a:gd name="T76" fmla="*/ 53 w 279"/>
                <a:gd name="T77" fmla="*/ 38 h 266"/>
                <a:gd name="T78" fmla="*/ 63 w 279"/>
                <a:gd name="T79" fmla="*/ 26 h 266"/>
                <a:gd name="T80" fmla="*/ 75 w 279"/>
                <a:gd name="T81" fmla="*/ 16 h 266"/>
                <a:gd name="T82" fmla="*/ 83 w 279"/>
                <a:gd name="T83" fmla="*/ 10 h 266"/>
                <a:gd name="T84" fmla="*/ 91 w 279"/>
                <a:gd name="T85" fmla="*/ 6 h 266"/>
                <a:gd name="T86" fmla="*/ 101 w 279"/>
                <a:gd name="T87" fmla="*/ 2 h 266"/>
                <a:gd name="T88" fmla="*/ 113 w 279"/>
                <a:gd name="T89" fmla="*/ 0 h 266"/>
                <a:gd name="T90" fmla="*/ 124 w 279"/>
                <a:gd name="T91" fmla="*/ 0 h 266"/>
                <a:gd name="T92" fmla="*/ 138 w 279"/>
                <a:gd name="T93" fmla="*/ 2 h 266"/>
                <a:gd name="T94" fmla="*/ 154 w 279"/>
                <a:gd name="T95" fmla="*/ 6 h 266"/>
                <a:gd name="T96" fmla="*/ 170 w 279"/>
                <a:gd name="T97" fmla="*/ 12 h 266"/>
                <a:gd name="T98" fmla="*/ 170 w 279"/>
                <a:gd name="T99" fmla="*/ 12 h 266"/>
                <a:gd name="T100" fmla="*/ 184 w 279"/>
                <a:gd name="T101" fmla="*/ 20 h 266"/>
                <a:gd name="T102" fmla="*/ 198 w 279"/>
                <a:gd name="T103" fmla="*/ 24 h 266"/>
                <a:gd name="T104" fmla="*/ 210 w 279"/>
                <a:gd name="T105" fmla="*/ 26 h 266"/>
                <a:gd name="T106" fmla="*/ 222 w 279"/>
                <a:gd name="T107" fmla="*/ 28 h 266"/>
                <a:gd name="T108" fmla="*/ 233 w 279"/>
                <a:gd name="T109" fmla="*/ 26 h 266"/>
                <a:gd name="T110" fmla="*/ 245 w 279"/>
                <a:gd name="T111" fmla="*/ 24 h 266"/>
                <a:gd name="T112" fmla="*/ 273 w 279"/>
                <a:gd name="T113" fmla="*/ 16 h 266"/>
                <a:gd name="T114" fmla="*/ 273 w 279"/>
                <a:gd name="T115" fmla="*/ 1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9" h="266">
                  <a:moveTo>
                    <a:pt x="273" y="16"/>
                  </a:moveTo>
                  <a:lnTo>
                    <a:pt x="273" y="16"/>
                  </a:lnTo>
                  <a:lnTo>
                    <a:pt x="275" y="22"/>
                  </a:lnTo>
                  <a:lnTo>
                    <a:pt x="277" y="42"/>
                  </a:lnTo>
                  <a:lnTo>
                    <a:pt x="279" y="54"/>
                  </a:lnTo>
                  <a:lnTo>
                    <a:pt x="277" y="68"/>
                  </a:lnTo>
                  <a:lnTo>
                    <a:pt x="275" y="82"/>
                  </a:lnTo>
                  <a:lnTo>
                    <a:pt x="271" y="94"/>
                  </a:lnTo>
                  <a:lnTo>
                    <a:pt x="263" y="108"/>
                  </a:lnTo>
                  <a:lnTo>
                    <a:pt x="253" y="118"/>
                  </a:lnTo>
                  <a:lnTo>
                    <a:pt x="239" y="128"/>
                  </a:lnTo>
                  <a:lnTo>
                    <a:pt x="220" y="136"/>
                  </a:lnTo>
                  <a:lnTo>
                    <a:pt x="196" y="138"/>
                  </a:lnTo>
                  <a:lnTo>
                    <a:pt x="168" y="138"/>
                  </a:lnTo>
                  <a:lnTo>
                    <a:pt x="134" y="134"/>
                  </a:lnTo>
                  <a:lnTo>
                    <a:pt x="93" y="124"/>
                  </a:lnTo>
                  <a:lnTo>
                    <a:pt x="93" y="124"/>
                  </a:lnTo>
                  <a:lnTo>
                    <a:pt x="91" y="142"/>
                  </a:lnTo>
                  <a:lnTo>
                    <a:pt x="81" y="184"/>
                  </a:lnTo>
                  <a:lnTo>
                    <a:pt x="73" y="210"/>
                  </a:lnTo>
                  <a:lnTo>
                    <a:pt x="63" y="232"/>
                  </a:lnTo>
                  <a:lnTo>
                    <a:pt x="51" y="252"/>
                  </a:lnTo>
                  <a:lnTo>
                    <a:pt x="45" y="260"/>
                  </a:lnTo>
                  <a:lnTo>
                    <a:pt x="37" y="266"/>
                  </a:lnTo>
                  <a:lnTo>
                    <a:pt x="37" y="266"/>
                  </a:lnTo>
                  <a:lnTo>
                    <a:pt x="23" y="236"/>
                  </a:lnTo>
                  <a:lnTo>
                    <a:pt x="14" y="206"/>
                  </a:lnTo>
                  <a:lnTo>
                    <a:pt x="4" y="172"/>
                  </a:lnTo>
                  <a:lnTo>
                    <a:pt x="2" y="152"/>
                  </a:lnTo>
                  <a:lnTo>
                    <a:pt x="0" y="134"/>
                  </a:lnTo>
                  <a:lnTo>
                    <a:pt x="0" y="116"/>
                  </a:lnTo>
                  <a:lnTo>
                    <a:pt x="4" y="98"/>
                  </a:lnTo>
                  <a:lnTo>
                    <a:pt x="10" y="84"/>
                  </a:lnTo>
                  <a:lnTo>
                    <a:pt x="17" y="70"/>
                  </a:lnTo>
                  <a:lnTo>
                    <a:pt x="31" y="58"/>
                  </a:lnTo>
                  <a:lnTo>
                    <a:pt x="39" y="54"/>
                  </a:lnTo>
                  <a:lnTo>
                    <a:pt x="47" y="50"/>
                  </a:lnTo>
                  <a:lnTo>
                    <a:pt x="47" y="50"/>
                  </a:lnTo>
                  <a:lnTo>
                    <a:pt x="53" y="38"/>
                  </a:lnTo>
                  <a:lnTo>
                    <a:pt x="63" y="26"/>
                  </a:lnTo>
                  <a:lnTo>
                    <a:pt x="75" y="16"/>
                  </a:lnTo>
                  <a:lnTo>
                    <a:pt x="83" y="10"/>
                  </a:lnTo>
                  <a:lnTo>
                    <a:pt x="91" y="6"/>
                  </a:lnTo>
                  <a:lnTo>
                    <a:pt x="101" y="2"/>
                  </a:lnTo>
                  <a:lnTo>
                    <a:pt x="113" y="0"/>
                  </a:lnTo>
                  <a:lnTo>
                    <a:pt x="124" y="0"/>
                  </a:lnTo>
                  <a:lnTo>
                    <a:pt x="138" y="2"/>
                  </a:lnTo>
                  <a:lnTo>
                    <a:pt x="154" y="6"/>
                  </a:lnTo>
                  <a:lnTo>
                    <a:pt x="170" y="12"/>
                  </a:lnTo>
                  <a:lnTo>
                    <a:pt x="170" y="12"/>
                  </a:lnTo>
                  <a:lnTo>
                    <a:pt x="184" y="20"/>
                  </a:lnTo>
                  <a:lnTo>
                    <a:pt x="198" y="24"/>
                  </a:lnTo>
                  <a:lnTo>
                    <a:pt x="210" y="26"/>
                  </a:lnTo>
                  <a:lnTo>
                    <a:pt x="222" y="28"/>
                  </a:lnTo>
                  <a:lnTo>
                    <a:pt x="233" y="26"/>
                  </a:lnTo>
                  <a:lnTo>
                    <a:pt x="245" y="24"/>
                  </a:lnTo>
                  <a:lnTo>
                    <a:pt x="273" y="16"/>
                  </a:lnTo>
                  <a:lnTo>
                    <a:pt x="273" y="16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" name="Freeform 1213">
              <a:extLst>
                <a:ext uri="{FF2B5EF4-FFF2-40B4-BE49-F238E27FC236}">
                  <a16:creationId xmlns:a16="http://schemas.microsoft.com/office/drawing/2014/main" id="{55AD1E03-8C33-4771-84D7-24AB01829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1613" y="10529888"/>
              <a:ext cx="477838" cy="581025"/>
            </a:xfrm>
            <a:custGeom>
              <a:avLst/>
              <a:gdLst>
                <a:gd name="T0" fmla="*/ 10 w 301"/>
                <a:gd name="T1" fmla="*/ 190 h 366"/>
                <a:gd name="T2" fmla="*/ 10 w 301"/>
                <a:gd name="T3" fmla="*/ 190 h 366"/>
                <a:gd name="T4" fmla="*/ 14 w 301"/>
                <a:gd name="T5" fmla="*/ 154 h 366"/>
                <a:gd name="T6" fmla="*/ 22 w 301"/>
                <a:gd name="T7" fmla="*/ 116 h 366"/>
                <a:gd name="T8" fmla="*/ 26 w 301"/>
                <a:gd name="T9" fmla="*/ 96 h 366"/>
                <a:gd name="T10" fmla="*/ 32 w 301"/>
                <a:gd name="T11" fmla="*/ 78 h 366"/>
                <a:gd name="T12" fmla="*/ 38 w 301"/>
                <a:gd name="T13" fmla="*/ 62 h 366"/>
                <a:gd name="T14" fmla="*/ 46 w 301"/>
                <a:gd name="T15" fmla="*/ 48 h 366"/>
                <a:gd name="T16" fmla="*/ 46 w 301"/>
                <a:gd name="T17" fmla="*/ 48 h 366"/>
                <a:gd name="T18" fmla="*/ 58 w 301"/>
                <a:gd name="T19" fmla="*/ 32 h 366"/>
                <a:gd name="T20" fmla="*/ 71 w 301"/>
                <a:gd name="T21" fmla="*/ 18 h 366"/>
                <a:gd name="T22" fmla="*/ 87 w 301"/>
                <a:gd name="T23" fmla="*/ 8 h 366"/>
                <a:gd name="T24" fmla="*/ 101 w 301"/>
                <a:gd name="T25" fmla="*/ 0 h 366"/>
                <a:gd name="T26" fmla="*/ 101 w 301"/>
                <a:gd name="T27" fmla="*/ 0 h 366"/>
                <a:gd name="T28" fmla="*/ 113 w 301"/>
                <a:gd name="T29" fmla="*/ 6 h 366"/>
                <a:gd name="T30" fmla="*/ 125 w 301"/>
                <a:gd name="T31" fmla="*/ 12 h 366"/>
                <a:gd name="T32" fmla="*/ 141 w 301"/>
                <a:gd name="T33" fmla="*/ 16 h 366"/>
                <a:gd name="T34" fmla="*/ 155 w 301"/>
                <a:gd name="T35" fmla="*/ 18 h 366"/>
                <a:gd name="T36" fmla="*/ 155 w 301"/>
                <a:gd name="T37" fmla="*/ 18 h 366"/>
                <a:gd name="T38" fmla="*/ 169 w 301"/>
                <a:gd name="T39" fmla="*/ 18 h 366"/>
                <a:gd name="T40" fmla="*/ 178 w 301"/>
                <a:gd name="T41" fmla="*/ 16 h 366"/>
                <a:gd name="T42" fmla="*/ 188 w 301"/>
                <a:gd name="T43" fmla="*/ 12 h 366"/>
                <a:gd name="T44" fmla="*/ 198 w 301"/>
                <a:gd name="T45" fmla="*/ 6 h 366"/>
                <a:gd name="T46" fmla="*/ 198 w 301"/>
                <a:gd name="T47" fmla="*/ 6 h 366"/>
                <a:gd name="T48" fmla="*/ 210 w 301"/>
                <a:gd name="T49" fmla="*/ 14 h 366"/>
                <a:gd name="T50" fmla="*/ 218 w 301"/>
                <a:gd name="T51" fmla="*/ 24 h 366"/>
                <a:gd name="T52" fmla="*/ 228 w 301"/>
                <a:gd name="T53" fmla="*/ 34 h 366"/>
                <a:gd name="T54" fmla="*/ 234 w 301"/>
                <a:gd name="T55" fmla="*/ 48 h 366"/>
                <a:gd name="T56" fmla="*/ 246 w 301"/>
                <a:gd name="T57" fmla="*/ 78 h 366"/>
                <a:gd name="T58" fmla="*/ 256 w 301"/>
                <a:gd name="T59" fmla="*/ 112 h 366"/>
                <a:gd name="T60" fmla="*/ 256 w 301"/>
                <a:gd name="T61" fmla="*/ 112 h 366"/>
                <a:gd name="T62" fmla="*/ 260 w 301"/>
                <a:gd name="T63" fmla="*/ 134 h 366"/>
                <a:gd name="T64" fmla="*/ 264 w 301"/>
                <a:gd name="T65" fmla="*/ 156 h 366"/>
                <a:gd name="T66" fmla="*/ 301 w 301"/>
                <a:gd name="T67" fmla="*/ 356 h 366"/>
                <a:gd name="T68" fmla="*/ 0 w 301"/>
                <a:gd name="T69" fmla="*/ 366 h 366"/>
                <a:gd name="T70" fmla="*/ 10 w 301"/>
                <a:gd name="T71" fmla="*/ 19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1" h="366">
                  <a:moveTo>
                    <a:pt x="10" y="190"/>
                  </a:moveTo>
                  <a:lnTo>
                    <a:pt x="10" y="190"/>
                  </a:lnTo>
                  <a:lnTo>
                    <a:pt x="14" y="154"/>
                  </a:lnTo>
                  <a:lnTo>
                    <a:pt x="22" y="116"/>
                  </a:lnTo>
                  <a:lnTo>
                    <a:pt x="26" y="96"/>
                  </a:lnTo>
                  <a:lnTo>
                    <a:pt x="32" y="78"/>
                  </a:lnTo>
                  <a:lnTo>
                    <a:pt x="38" y="62"/>
                  </a:lnTo>
                  <a:lnTo>
                    <a:pt x="46" y="48"/>
                  </a:lnTo>
                  <a:lnTo>
                    <a:pt x="46" y="48"/>
                  </a:lnTo>
                  <a:lnTo>
                    <a:pt x="58" y="32"/>
                  </a:lnTo>
                  <a:lnTo>
                    <a:pt x="71" y="18"/>
                  </a:lnTo>
                  <a:lnTo>
                    <a:pt x="87" y="8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3" y="6"/>
                  </a:lnTo>
                  <a:lnTo>
                    <a:pt x="125" y="12"/>
                  </a:lnTo>
                  <a:lnTo>
                    <a:pt x="141" y="16"/>
                  </a:lnTo>
                  <a:lnTo>
                    <a:pt x="155" y="18"/>
                  </a:lnTo>
                  <a:lnTo>
                    <a:pt x="155" y="18"/>
                  </a:lnTo>
                  <a:lnTo>
                    <a:pt x="169" y="18"/>
                  </a:lnTo>
                  <a:lnTo>
                    <a:pt x="178" y="16"/>
                  </a:lnTo>
                  <a:lnTo>
                    <a:pt x="188" y="12"/>
                  </a:lnTo>
                  <a:lnTo>
                    <a:pt x="198" y="6"/>
                  </a:lnTo>
                  <a:lnTo>
                    <a:pt x="198" y="6"/>
                  </a:lnTo>
                  <a:lnTo>
                    <a:pt x="210" y="14"/>
                  </a:lnTo>
                  <a:lnTo>
                    <a:pt x="218" y="24"/>
                  </a:lnTo>
                  <a:lnTo>
                    <a:pt x="228" y="34"/>
                  </a:lnTo>
                  <a:lnTo>
                    <a:pt x="234" y="48"/>
                  </a:lnTo>
                  <a:lnTo>
                    <a:pt x="246" y="78"/>
                  </a:lnTo>
                  <a:lnTo>
                    <a:pt x="256" y="112"/>
                  </a:lnTo>
                  <a:lnTo>
                    <a:pt x="256" y="112"/>
                  </a:lnTo>
                  <a:lnTo>
                    <a:pt x="260" y="134"/>
                  </a:lnTo>
                  <a:lnTo>
                    <a:pt x="264" y="156"/>
                  </a:lnTo>
                  <a:lnTo>
                    <a:pt x="301" y="356"/>
                  </a:lnTo>
                  <a:lnTo>
                    <a:pt x="0" y="366"/>
                  </a:lnTo>
                  <a:lnTo>
                    <a:pt x="10" y="190"/>
                  </a:lnTo>
                  <a:close/>
                </a:path>
              </a:pathLst>
            </a:custGeom>
            <a:solidFill>
              <a:srgbClr val="383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" name="Freeform 1214">
              <a:extLst>
                <a:ext uri="{FF2B5EF4-FFF2-40B4-BE49-F238E27FC236}">
                  <a16:creationId xmlns:a16="http://schemas.microsoft.com/office/drawing/2014/main" id="{2D295832-C324-4F4F-9BC2-A07718358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1613" y="10529888"/>
              <a:ext cx="477838" cy="581025"/>
            </a:xfrm>
            <a:custGeom>
              <a:avLst/>
              <a:gdLst>
                <a:gd name="T0" fmla="*/ 10 w 301"/>
                <a:gd name="T1" fmla="*/ 190 h 366"/>
                <a:gd name="T2" fmla="*/ 10 w 301"/>
                <a:gd name="T3" fmla="*/ 190 h 366"/>
                <a:gd name="T4" fmla="*/ 14 w 301"/>
                <a:gd name="T5" fmla="*/ 154 h 366"/>
                <a:gd name="T6" fmla="*/ 22 w 301"/>
                <a:gd name="T7" fmla="*/ 116 h 366"/>
                <a:gd name="T8" fmla="*/ 26 w 301"/>
                <a:gd name="T9" fmla="*/ 96 h 366"/>
                <a:gd name="T10" fmla="*/ 32 w 301"/>
                <a:gd name="T11" fmla="*/ 78 h 366"/>
                <a:gd name="T12" fmla="*/ 38 w 301"/>
                <a:gd name="T13" fmla="*/ 62 h 366"/>
                <a:gd name="T14" fmla="*/ 46 w 301"/>
                <a:gd name="T15" fmla="*/ 48 h 366"/>
                <a:gd name="T16" fmla="*/ 46 w 301"/>
                <a:gd name="T17" fmla="*/ 48 h 366"/>
                <a:gd name="T18" fmla="*/ 58 w 301"/>
                <a:gd name="T19" fmla="*/ 32 h 366"/>
                <a:gd name="T20" fmla="*/ 71 w 301"/>
                <a:gd name="T21" fmla="*/ 18 h 366"/>
                <a:gd name="T22" fmla="*/ 87 w 301"/>
                <a:gd name="T23" fmla="*/ 8 h 366"/>
                <a:gd name="T24" fmla="*/ 101 w 301"/>
                <a:gd name="T25" fmla="*/ 0 h 366"/>
                <a:gd name="T26" fmla="*/ 101 w 301"/>
                <a:gd name="T27" fmla="*/ 0 h 366"/>
                <a:gd name="T28" fmla="*/ 113 w 301"/>
                <a:gd name="T29" fmla="*/ 6 h 366"/>
                <a:gd name="T30" fmla="*/ 125 w 301"/>
                <a:gd name="T31" fmla="*/ 12 h 366"/>
                <a:gd name="T32" fmla="*/ 141 w 301"/>
                <a:gd name="T33" fmla="*/ 16 h 366"/>
                <a:gd name="T34" fmla="*/ 155 w 301"/>
                <a:gd name="T35" fmla="*/ 18 h 366"/>
                <a:gd name="T36" fmla="*/ 155 w 301"/>
                <a:gd name="T37" fmla="*/ 18 h 366"/>
                <a:gd name="T38" fmla="*/ 169 w 301"/>
                <a:gd name="T39" fmla="*/ 18 h 366"/>
                <a:gd name="T40" fmla="*/ 178 w 301"/>
                <a:gd name="T41" fmla="*/ 16 h 366"/>
                <a:gd name="T42" fmla="*/ 188 w 301"/>
                <a:gd name="T43" fmla="*/ 12 h 366"/>
                <a:gd name="T44" fmla="*/ 198 w 301"/>
                <a:gd name="T45" fmla="*/ 6 h 366"/>
                <a:gd name="T46" fmla="*/ 198 w 301"/>
                <a:gd name="T47" fmla="*/ 6 h 366"/>
                <a:gd name="T48" fmla="*/ 210 w 301"/>
                <a:gd name="T49" fmla="*/ 14 h 366"/>
                <a:gd name="T50" fmla="*/ 218 w 301"/>
                <a:gd name="T51" fmla="*/ 24 h 366"/>
                <a:gd name="T52" fmla="*/ 228 w 301"/>
                <a:gd name="T53" fmla="*/ 34 h 366"/>
                <a:gd name="T54" fmla="*/ 234 w 301"/>
                <a:gd name="T55" fmla="*/ 48 h 366"/>
                <a:gd name="T56" fmla="*/ 246 w 301"/>
                <a:gd name="T57" fmla="*/ 78 h 366"/>
                <a:gd name="T58" fmla="*/ 256 w 301"/>
                <a:gd name="T59" fmla="*/ 112 h 366"/>
                <a:gd name="T60" fmla="*/ 256 w 301"/>
                <a:gd name="T61" fmla="*/ 112 h 366"/>
                <a:gd name="T62" fmla="*/ 260 w 301"/>
                <a:gd name="T63" fmla="*/ 134 h 366"/>
                <a:gd name="T64" fmla="*/ 264 w 301"/>
                <a:gd name="T65" fmla="*/ 156 h 366"/>
                <a:gd name="T66" fmla="*/ 301 w 301"/>
                <a:gd name="T67" fmla="*/ 356 h 366"/>
                <a:gd name="T68" fmla="*/ 0 w 301"/>
                <a:gd name="T69" fmla="*/ 366 h 366"/>
                <a:gd name="T70" fmla="*/ 10 w 301"/>
                <a:gd name="T71" fmla="*/ 19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1" h="366">
                  <a:moveTo>
                    <a:pt x="10" y="190"/>
                  </a:moveTo>
                  <a:lnTo>
                    <a:pt x="10" y="190"/>
                  </a:lnTo>
                  <a:lnTo>
                    <a:pt x="14" y="154"/>
                  </a:lnTo>
                  <a:lnTo>
                    <a:pt x="22" y="116"/>
                  </a:lnTo>
                  <a:lnTo>
                    <a:pt x="26" y="96"/>
                  </a:lnTo>
                  <a:lnTo>
                    <a:pt x="32" y="78"/>
                  </a:lnTo>
                  <a:lnTo>
                    <a:pt x="38" y="62"/>
                  </a:lnTo>
                  <a:lnTo>
                    <a:pt x="46" y="48"/>
                  </a:lnTo>
                  <a:lnTo>
                    <a:pt x="46" y="48"/>
                  </a:lnTo>
                  <a:lnTo>
                    <a:pt x="58" y="32"/>
                  </a:lnTo>
                  <a:lnTo>
                    <a:pt x="71" y="18"/>
                  </a:lnTo>
                  <a:lnTo>
                    <a:pt x="87" y="8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3" y="6"/>
                  </a:lnTo>
                  <a:lnTo>
                    <a:pt x="125" y="12"/>
                  </a:lnTo>
                  <a:lnTo>
                    <a:pt x="141" y="16"/>
                  </a:lnTo>
                  <a:lnTo>
                    <a:pt x="155" y="18"/>
                  </a:lnTo>
                  <a:lnTo>
                    <a:pt x="155" y="18"/>
                  </a:lnTo>
                  <a:lnTo>
                    <a:pt x="169" y="18"/>
                  </a:lnTo>
                  <a:lnTo>
                    <a:pt x="178" y="16"/>
                  </a:lnTo>
                  <a:lnTo>
                    <a:pt x="188" y="12"/>
                  </a:lnTo>
                  <a:lnTo>
                    <a:pt x="198" y="6"/>
                  </a:lnTo>
                  <a:lnTo>
                    <a:pt x="198" y="6"/>
                  </a:lnTo>
                  <a:lnTo>
                    <a:pt x="210" y="14"/>
                  </a:lnTo>
                  <a:lnTo>
                    <a:pt x="218" y="24"/>
                  </a:lnTo>
                  <a:lnTo>
                    <a:pt x="228" y="34"/>
                  </a:lnTo>
                  <a:lnTo>
                    <a:pt x="234" y="48"/>
                  </a:lnTo>
                  <a:lnTo>
                    <a:pt x="246" y="78"/>
                  </a:lnTo>
                  <a:lnTo>
                    <a:pt x="256" y="112"/>
                  </a:lnTo>
                  <a:lnTo>
                    <a:pt x="256" y="112"/>
                  </a:lnTo>
                  <a:lnTo>
                    <a:pt x="260" y="134"/>
                  </a:lnTo>
                  <a:lnTo>
                    <a:pt x="264" y="156"/>
                  </a:lnTo>
                  <a:lnTo>
                    <a:pt x="301" y="356"/>
                  </a:lnTo>
                  <a:lnTo>
                    <a:pt x="0" y="366"/>
                  </a:lnTo>
                  <a:lnTo>
                    <a:pt x="10" y="1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" name="Freeform 1215">
              <a:extLst>
                <a:ext uri="{FF2B5EF4-FFF2-40B4-BE49-F238E27FC236}">
                  <a16:creationId xmlns:a16="http://schemas.microsoft.com/office/drawing/2014/main" id="{41685560-BBBA-4B22-9529-DB737567A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4838" y="10701338"/>
              <a:ext cx="38100" cy="190500"/>
            </a:xfrm>
            <a:custGeom>
              <a:avLst/>
              <a:gdLst>
                <a:gd name="T0" fmla="*/ 0 w 24"/>
                <a:gd name="T1" fmla="*/ 0 h 120"/>
                <a:gd name="T2" fmla="*/ 0 w 24"/>
                <a:gd name="T3" fmla="*/ 0 h 120"/>
                <a:gd name="T4" fmla="*/ 2 w 24"/>
                <a:gd name="T5" fmla="*/ 4 h 120"/>
                <a:gd name="T6" fmla="*/ 2 w 24"/>
                <a:gd name="T7" fmla="*/ 4 h 120"/>
                <a:gd name="T8" fmla="*/ 6 w 24"/>
                <a:gd name="T9" fmla="*/ 26 h 120"/>
                <a:gd name="T10" fmla="*/ 10 w 24"/>
                <a:gd name="T11" fmla="*/ 48 h 120"/>
                <a:gd name="T12" fmla="*/ 24 w 24"/>
                <a:gd name="T13" fmla="*/ 120 h 120"/>
                <a:gd name="T14" fmla="*/ 24 w 24"/>
                <a:gd name="T15" fmla="*/ 120 h 120"/>
                <a:gd name="T16" fmla="*/ 10 w 24"/>
                <a:gd name="T17" fmla="*/ 48 h 120"/>
                <a:gd name="T18" fmla="*/ 10 w 24"/>
                <a:gd name="T19" fmla="*/ 48 h 120"/>
                <a:gd name="T20" fmla="*/ 6 w 24"/>
                <a:gd name="T21" fmla="*/ 26 h 120"/>
                <a:gd name="T22" fmla="*/ 2 w 24"/>
                <a:gd name="T23" fmla="*/ 4 h 120"/>
                <a:gd name="T24" fmla="*/ 2 w 24"/>
                <a:gd name="T25" fmla="*/ 4 h 120"/>
                <a:gd name="T26" fmla="*/ 0 w 24"/>
                <a:gd name="T2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120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6" y="26"/>
                  </a:lnTo>
                  <a:lnTo>
                    <a:pt x="10" y="48"/>
                  </a:lnTo>
                  <a:lnTo>
                    <a:pt x="24" y="120"/>
                  </a:lnTo>
                  <a:lnTo>
                    <a:pt x="24" y="120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6" y="26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1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" name="Freeform 1216">
              <a:extLst>
                <a:ext uri="{FF2B5EF4-FFF2-40B4-BE49-F238E27FC236}">
                  <a16:creationId xmlns:a16="http://schemas.microsoft.com/office/drawing/2014/main" id="{59A03F94-9AD2-4CC6-B734-2D1441BB5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4838" y="10701338"/>
              <a:ext cx="38100" cy="190500"/>
            </a:xfrm>
            <a:custGeom>
              <a:avLst/>
              <a:gdLst>
                <a:gd name="T0" fmla="*/ 0 w 24"/>
                <a:gd name="T1" fmla="*/ 0 h 120"/>
                <a:gd name="T2" fmla="*/ 0 w 24"/>
                <a:gd name="T3" fmla="*/ 0 h 120"/>
                <a:gd name="T4" fmla="*/ 2 w 24"/>
                <a:gd name="T5" fmla="*/ 4 h 120"/>
                <a:gd name="T6" fmla="*/ 2 w 24"/>
                <a:gd name="T7" fmla="*/ 4 h 120"/>
                <a:gd name="T8" fmla="*/ 6 w 24"/>
                <a:gd name="T9" fmla="*/ 26 h 120"/>
                <a:gd name="T10" fmla="*/ 10 w 24"/>
                <a:gd name="T11" fmla="*/ 48 h 120"/>
                <a:gd name="T12" fmla="*/ 24 w 24"/>
                <a:gd name="T13" fmla="*/ 120 h 120"/>
                <a:gd name="T14" fmla="*/ 24 w 24"/>
                <a:gd name="T15" fmla="*/ 120 h 120"/>
                <a:gd name="T16" fmla="*/ 10 w 24"/>
                <a:gd name="T17" fmla="*/ 48 h 120"/>
                <a:gd name="T18" fmla="*/ 10 w 24"/>
                <a:gd name="T19" fmla="*/ 48 h 120"/>
                <a:gd name="T20" fmla="*/ 6 w 24"/>
                <a:gd name="T21" fmla="*/ 26 h 120"/>
                <a:gd name="T22" fmla="*/ 2 w 24"/>
                <a:gd name="T23" fmla="*/ 4 h 120"/>
                <a:gd name="T24" fmla="*/ 2 w 24"/>
                <a:gd name="T25" fmla="*/ 4 h 120"/>
                <a:gd name="T26" fmla="*/ 0 w 24"/>
                <a:gd name="T2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120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6" y="26"/>
                  </a:lnTo>
                  <a:lnTo>
                    <a:pt x="10" y="48"/>
                  </a:lnTo>
                  <a:lnTo>
                    <a:pt x="24" y="120"/>
                  </a:lnTo>
                  <a:lnTo>
                    <a:pt x="24" y="120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6" y="26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" name="Freeform 1217">
              <a:extLst>
                <a:ext uri="{FF2B5EF4-FFF2-40B4-BE49-F238E27FC236}">
                  <a16:creationId xmlns:a16="http://schemas.microsoft.com/office/drawing/2014/main" id="{A34CB5BE-2382-4149-B45E-8309FD062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6588" y="11095038"/>
              <a:ext cx="42863" cy="3175"/>
            </a:xfrm>
            <a:custGeom>
              <a:avLst/>
              <a:gdLst>
                <a:gd name="T0" fmla="*/ 27 w 27"/>
                <a:gd name="T1" fmla="*/ 0 h 2"/>
                <a:gd name="T2" fmla="*/ 0 w 27"/>
                <a:gd name="T3" fmla="*/ 0 h 2"/>
                <a:gd name="T4" fmla="*/ 0 w 27"/>
                <a:gd name="T5" fmla="*/ 2 h 2"/>
                <a:gd name="T6" fmla="*/ 27 w 2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">
                  <a:moveTo>
                    <a:pt x="27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" name="Freeform 1218">
              <a:extLst>
                <a:ext uri="{FF2B5EF4-FFF2-40B4-BE49-F238E27FC236}">
                  <a16:creationId xmlns:a16="http://schemas.microsoft.com/office/drawing/2014/main" id="{AD27E987-E6BD-4477-A29F-84760B35E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6588" y="11095038"/>
              <a:ext cx="42863" cy="3175"/>
            </a:xfrm>
            <a:custGeom>
              <a:avLst/>
              <a:gdLst>
                <a:gd name="T0" fmla="*/ 27 w 27"/>
                <a:gd name="T1" fmla="*/ 0 h 2"/>
                <a:gd name="T2" fmla="*/ 0 w 27"/>
                <a:gd name="T3" fmla="*/ 0 h 2"/>
                <a:gd name="T4" fmla="*/ 0 w 27"/>
                <a:gd name="T5" fmla="*/ 2 h 2"/>
                <a:gd name="T6" fmla="*/ 27 w 2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">
                  <a:moveTo>
                    <a:pt x="27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" name="Freeform 1219">
              <a:extLst>
                <a:ext uri="{FF2B5EF4-FFF2-40B4-BE49-F238E27FC236}">
                  <a16:creationId xmlns:a16="http://schemas.microsoft.com/office/drawing/2014/main" id="{42EDE36A-9E74-4428-94E2-BBDBF8D54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138" y="11095038"/>
              <a:ext cx="44450" cy="3175"/>
            </a:xfrm>
            <a:custGeom>
              <a:avLst/>
              <a:gdLst>
                <a:gd name="T0" fmla="*/ 28 w 28"/>
                <a:gd name="T1" fmla="*/ 0 h 2"/>
                <a:gd name="T2" fmla="*/ 0 w 28"/>
                <a:gd name="T3" fmla="*/ 2 h 2"/>
                <a:gd name="T4" fmla="*/ 0 w 28"/>
                <a:gd name="T5" fmla="*/ 2 h 2"/>
                <a:gd name="T6" fmla="*/ 0 w 28"/>
                <a:gd name="T7" fmla="*/ 2 h 2"/>
                <a:gd name="T8" fmla="*/ 28 w 28"/>
                <a:gd name="T9" fmla="*/ 2 h 2"/>
                <a:gd name="T10" fmla="*/ 28 w 2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">
                  <a:moveTo>
                    <a:pt x="28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8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" name="Freeform 1220">
              <a:extLst>
                <a:ext uri="{FF2B5EF4-FFF2-40B4-BE49-F238E27FC236}">
                  <a16:creationId xmlns:a16="http://schemas.microsoft.com/office/drawing/2014/main" id="{D0A7FAB6-3DA4-4713-B145-E83D4DB15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138" y="11095038"/>
              <a:ext cx="44450" cy="3175"/>
            </a:xfrm>
            <a:custGeom>
              <a:avLst/>
              <a:gdLst>
                <a:gd name="T0" fmla="*/ 28 w 28"/>
                <a:gd name="T1" fmla="*/ 0 h 2"/>
                <a:gd name="T2" fmla="*/ 0 w 28"/>
                <a:gd name="T3" fmla="*/ 2 h 2"/>
                <a:gd name="T4" fmla="*/ 0 w 28"/>
                <a:gd name="T5" fmla="*/ 2 h 2"/>
                <a:gd name="T6" fmla="*/ 0 w 28"/>
                <a:gd name="T7" fmla="*/ 2 h 2"/>
                <a:gd name="T8" fmla="*/ 28 w 28"/>
                <a:gd name="T9" fmla="*/ 2 h 2"/>
                <a:gd name="T10" fmla="*/ 28 w 2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">
                  <a:moveTo>
                    <a:pt x="28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8" y="2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" name="Freeform 1221">
              <a:extLst>
                <a:ext uri="{FF2B5EF4-FFF2-40B4-BE49-F238E27FC236}">
                  <a16:creationId xmlns:a16="http://schemas.microsoft.com/office/drawing/2014/main" id="{4CE94C39-DF57-4444-A98F-7F282BC25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413" y="11098213"/>
              <a:ext cx="85725" cy="6350"/>
            </a:xfrm>
            <a:custGeom>
              <a:avLst/>
              <a:gdLst>
                <a:gd name="T0" fmla="*/ 54 w 54"/>
                <a:gd name="T1" fmla="*/ 0 h 4"/>
                <a:gd name="T2" fmla="*/ 0 w 54"/>
                <a:gd name="T3" fmla="*/ 2 h 4"/>
                <a:gd name="T4" fmla="*/ 0 w 54"/>
                <a:gd name="T5" fmla="*/ 2 h 4"/>
                <a:gd name="T6" fmla="*/ 0 w 54"/>
                <a:gd name="T7" fmla="*/ 4 h 4"/>
                <a:gd name="T8" fmla="*/ 54 w 54"/>
                <a:gd name="T9" fmla="*/ 0 h 4"/>
                <a:gd name="T10" fmla="*/ 54 w 54"/>
                <a:gd name="T11" fmla="*/ 0 h 4"/>
                <a:gd name="T12" fmla="*/ 54 w 5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4">
                  <a:moveTo>
                    <a:pt x="54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9" name="Freeform 1222">
              <a:extLst>
                <a:ext uri="{FF2B5EF4-FFF2-40B4-BE49-F238E27FC236}">
                  <a16:creationId xmlns:a16="http://schemas.microsoft.com/office/drawing/2014/main" id="{FB68AD03-0A21-444D-AC08-06C9B0207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413" y="11098213"/>
              <a:ext cx="85725" cy="6350"/>
            </a:xfrm>
            <a:custGeom>
              <a:avLst/>
              <a:gdLst>
                <a:gd name="T0" fmla="*/ 54 w 54"/>
                <a:gd name="T1" fmla="*/ 0 h 4"/>
                <a:gd name="T2" fmla="*/ 0 w 54"/>
                <a:gd name="T3" fmla="*/ 2 h 4"/>
                <a:gd name="T4" fmla="*/ 0 w 54"/>
                <a:gd name="T5" fmla="*/ 2 h 4"/>
                <a:gd name="T6" fmla="*/ 0 w 54"/>
                <a:gd name="T7" fmla="*/ 4 h 4"/>
                <a:gd name="T8" fmla="*/ 54 w 54"/>
                <a:gd name="T9" fmla="*/ 0 h 4"/>
                <a:gd name="T10" fmla="*/ 54 w 54"/>
                <a:gd name="T11" fmla="*/ 0 h 4"/>
                <a:gd name="T12" fmla="*/ 54 w 5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4">
                  <a:moveTo>
                    <a:pt x="54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0" name="Freeform 1223">
              <a:extLst>
                <a:ext uri="{FF2B5EF4-FFF2-40B4-BE49-F238E27FC236}">
                  <a16:creationId xmlns:a16="http://schemas.microsoft.com/office/drawing/2014/main" id="{2AE3B740-6165-4A28-B4EA-511BBDB90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5926" y="10561638"/>
              <a:ext cx="263525" cy="539750"/>
            </a:xfrm>
            <a:custGeom>
              <a:avLst/>
              <a:gdLst>
                <a:gd name="T0" fmla="*/ 81 w 166"/>
                <a:gd name="T1" fmla="*/ 0 h 340"/>
                <a:gd name="T2" fmla="*/ 81 w 166"/>
                <a:gd name="T3" fmla="*/ 0 h 340"/>
                <a:gd name="T4" fmla="*/ 71 w 166"/>
                <a:gd name="T5" fmla="*/ 16 h 340"/>
                <a:gd name="T6" fmla="*/ 57 w 166"/>
                <a:gd name="T7" fmla="*/ 30 h 340"/>
                <a:gd name="T8" fmla="*/ 43 w 166"/>
                <a:gd name="T9" fmla="*/ 42 h 340"/>
                <a:gd name="T10" fmla="*/ 28 w 166"/>
                <a:gd name="T11" fmla="*/ 54 h 340"/>
                <a:gd name="T12" fmla="*/ 28 w 166"/>
                <a:gd name="T13" fmla="*/ 54 h 340"/>
                <a:gd name="T14" fmla="*/ 24 w 166"/>
                <a:gd name="T15" fmla="*/ 64 h 340"/>
                <a:gd name="T16" fmla="*/ 24 w 166"/>
                <a:gd name="T17" fmla="*/ 64 h 340"/>
                <a:gd name="T18" fmla="*/ 14 w 166"/>
                <a:gd name="T19" fmla="*/ 100 h 340"/>
                <a:gd name="T20" fmla="*/ 4 w 166"/>
                <a:gd name="T21" fmla="*/ 138 h 340"/>
                <a:gd name="T22" fmla="*/ 4 w 166"/>
                <a:gd name="T23" fmla="*/ 138 h 340"/>
                <a:gd name="T24" fmla="*/ 0 w 166"/>
                <a:gd name="T25" fmla="*/ 158 h 340"/>
                <a:gd name="T26" fmla="*/ 2 w 166"/>
                <a:gd name="T27" fmla="*/ 180 h 340"/>
                <a:gd name="T28" fmla="*/ 4 w 166"/>
                <a:gd name="T29" fmla="*/ 204 h 340"/>
                <a:gd name="T30" fmla="*/ 10 w 166"/>
                <a:gd name="T31" fmla="*/ 228 h 340"/>
                <a:gd name="T32" fmla="*/ 20 w 166"/>
                <a:gd name="T33" fmla="*/ 254 h 340"/>
                <a:gd name="T34" fmla="*/ 30 w 166"/>
                <a:gd name="T35" fmla="*/ 282 h 340"/>
                <a:gd name="T36" fmla="*/ 57 w 166"/>
                <a:gd name="T37" fmla="*/ 340 h 340"/>
                <a:gd name="T38" fmla="*/ 111 w 166"/>
                <a:gd name="T39" fmla="*/ 338 h 340"/>
                <a:gd name="T40" fmla="*/ 139 w 166"/>
                <a:gd name="T41" fmla="*/ 336 h 340"/>
                <a:gd name="T42" fmla="*/ 166 w 166"/>
                <a:gd name="T43" fmla="*/ 336 h 340"/>
                <a:gd name="T44" fmla="*/ 143 w 166"/>
                <a:gd name="T45" fmla="*/ 208 h 340"/>
                <a:gd name="T46" fmla="*/ 129 w 166"/>
                <a:gd name="T47" fmla="*/ 136 h 340"/>
                <a:gd name="T48" fmla="*/ 129 w 166"/>
                <a:gd name="T49" fmla="*/ 136 h 340"/>
                <a:gd name="T50" fmla="*/ 125 w 166"/>
                <a:gd name="T51" fmla="*/ 114 h 340"/>
                <a:gd name="T52" fmla="*/ 121 w 166"/>
                <a:gd name="T53" fmla="*/ 92 h 340"/>
                <a:gd name="T54" fmla="*/ 121 w 166"/>
                <a:gd name="T55" fmla="*/ 92 h 340"/>
                <a:gd name="T56" fmla="*/ 119 w 166"/>
                <a:gd name="T57" fmla="*/ 88 h 340"/>
                <a:gd name="T58" fmla="*/ 119 w 166"/>
                <a:gd name="T59" fmla="*/ 88 h 340"/>
                <a:gd name="T60" fmla="*/ 111 w 166"/>
                <a:gd name="T61" fmla="*/ 62 h 340"/>
                <a:gd name="T62" fmla="*/ 103 w 166"/>
                <a:gd name="T63" fmla="*/ 38 h 340"/>
                <a:gd name="T64" fmla="*/ 93 w 166"/>
                <a:gd name="T65" fmla="*/ 18 h 340"/>
                <a:gd name="T66" fmla="*/ 87 w 166"/>
                <a:gd name="T67" fmla="*/ 8 h 340"/>
                <a:gd name="T68" fmla="*/ 81 w 166"/>
                <a:gd name="T69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6" h="340">
                  <a:moveTo>
                    <a:pt x="81" y="0"/>
                  </a:moveTo>
                  <a:lnTo>
                    <a:pt x="81" y="0"/>
                  </a:lnTo>
                  <a:lnTo>
                    <a:pt x="71" y="16"/>
                  </a:lnTo>
                  <a:lnTo>
                    <a:pt x="57" y="30"/>
                  </a:lnTo>
                  <a:lnTo>
                    <a:pt x="43" y="42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14" y="100"/>
                  </a:lnTo>
                  <a:lnTo>
                    <a:pt x="4" y="138"/>
                  </a:lnTo>
                  <a:lnTo>
                    <a:pt x="4" y="138"/>
                  </a:lnTo>
                  <a:lnTo>
                    <a:pt x="0" y="158"/>
                  </a:lnTo>
                  <a:lnTo>
                    <a:pt x="2" y="180"/>
                  </a:lnTo>
                  <a:lnTo>
                    <a:pt x="4" y="204"/>
                  </a:lnTo>
                  <a:lnTo>
                    <a:pt x="10" y="228"/>
                  </a:lnTo>
                  <a:lnTo>
                    <a:pt x="20" y="254"/>
                  </a:lnTo>
                  <a:lnTo>
                    <a:pt x="30" y="282"/>
                  </a:lnTo>
                  <a:lnTo>
                    <a:pt x="57" y="340"/>
                  </a:lnTo>
                  <a:lnTo>
                    <a:pt x="111" y="338"/>
                  </a:lnTo>
                  <a:lnTo>
                    <a:pt x="139" y="336"/>
                  </a:lnTo>
                  <a:lnTo>
                    <a:pt x="166" y="336"/>
                  </a:lnTo>
                  <a:lnTo>
                    <a:pt x="143" y="208"/>
                  </a:lnTo>
                  <a:lnTo>
                    <a:pt x="129" y="136"/>
                  </a:lnTo>
                  <a:lnTo>
                    <a:pt x="129" y="136"/>
                  </a:lnTo>
                  <a:lnTo>
                    <a:pt x="125" y="114"/>
                  </a:lnTo>
                  <a:lnTo>
                    <a:pt x="121" y="92"/>
                  </a:lnTo>
                  <a:lnTo>
                    <a:pt x="121" y="92"/>
                  </a:lnTo>
                  <a:lnTo>
                    <a:pt x="119" y="88"/>
                  </a:lnTo>
                  <a:lnTo>
                    <a:pt x="119" y="88"/>
                  </a:lnTo>
                  <a:lnTo>
                    <a:pt x="111" y="62"/>
                  </a:lnTo>
                  <a:lnTo>
                    <a:pt x="103" y="38"/>
                  </a:lnTo>
                  <a:lnTo>
                    <a:pt x="93" y="18"/>
                  </a:lnTo>
                  <a:lnTo>
                    <a:pt x="87" y="8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1D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1" name="Freeform 1224">
              <a:extLst>
                <a:ext uri="{FF2B5EF4-FFF2-40B4-BE49-F238E27FC236}">
                  <a16:creationId xmlns:a16="http://schemas.microsoft.com/office/drawing/2014/main" id="{3CE25714-D199-48BE-96C9-868073659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5926" y="10561638"/>
              <a:ext cx="263525" cy="539750"/>
            </a:xfrm>
            <a:custGeom>
              <a:avLst/>
              <a:gdLst>
                <a:gd name="T0" fmla="*/ 81 w 166"/>
                <a:gd name="T1" fmla="*/ 0 h 340"/>
                <a:gd name="T2" fmla="*/ 81 w 166"/>
                <a:gd name="T3" fmla="*/ 0 h 340"/>
                <a:gd name="T4" fmla="*/ 71 w 166"/>
                <a:gd name="T5" fmla="*/ 16 h 340"/>
                <a:gd name="T6" fmla="*/ 57 w 166"/>
                <a:gd name="T7" fmla="*/ 30 h 340"/>
                <a:gd name="T8" fmla="*/ 43 w 166"/>
                <a:gd name="T9" fmla="*/ 42 h 340"/>
                <a:gd name="T10" fmla="*/ 28 w 166"/>
                <a:gd name="T11" fmla="*/ 54 h 340"/>
                <a:gd name="T12" fmla="*/ 28 w 166"/>
                <a:gd name="T13" fmla="*/ 54 h 340"/>
                <a:gd name="T14" fmla="*/ 24 w 166"/>
                <a:gd name="T15" fmla="*/ 64 h 340"/>
                <a:gd name="T16" fmla="*/ 24 w 166"/>
                <a:gd name="T17" fmla="*/ 64 h 340"/>
                <a:gd name="T18" fmla="*/ 14 w 166"/>
                <a:gd name="T19" fmla="*/ 100 h 340"/>
                <a:gd name="T20" fmla="*/ 4 w 166"/>
                <a:gd name="T21" fmla="*/ 138 h 340"/>
                <a:gd name="T22" fmla="*/ 4 w 166"/>
                <a:gd name="T23" fmla="*/ 138 h 340"/>
                <a:gd name="T24" fmla="*/ 0 w 166"/>
                <a:gd name="T25" fmla="*/ 158 h 340"/>
                <a:gd name="T26" fmla="*/ 2 w 166"/>
                <a:gd name="T27" fmla="*/ 180 h 340"/>
                <a:gd name="T28" fmla="*/ 4 w 166"/>
                <a:gd name="T29" fmla="*/ 204 h 340"/>
                <a:gd name="T30" fmla="*/ 10 w 166"/>
                <a:gd name="T31" fmla="*/ 228 h 340"/>
                <a:gd name="T32" fmla="*/ 20 w 166"/>
                <a:gd name="T33" fmla="*/ 254 h 340"/>
                <a:gd name="T34" fmla="*/ 30 w 166"/>
                <a:gd name="T35" fmla="*/ 282 h 340"/>
                <a:gd name="T36" fmla="*/ 57 w 166"/>
                <a:gd name="T37" fmla="*/ 340 h 340"/>
                <a:gd name="T38" fmla="*/ 111 w 166"/>
                <a:gd name="T39" fmla="*/ 338 h 340"/>
                <a:gd name="T40" fmla="*/ 139 w 166"/>
                <a:gd name="T41" fmla="*/ 336 h 340"/>
                <a:gd name="T42" fmla="*/ 166 w 166"/>
                <a:gd name="T43" fmla="*/ 336 h 340"/>
                <a:gd name="T44" fmla="*/ 143 w 166"/>
                <a:gd name="T45" fmla="*/ 208 h 340"/>
                <a:gd name="T46" fmla="*/ 129 w 166"/>
                <a:gd name="T47" fmla="*/ 136 h 340"/>
                <a:gd name="T48" fmla="*/ 129 w 166"/>
                <a:gd name="T49" fmla="*/ 136 h 340"/>
                <a:gd name="T50" fmla="*/ 125 w 166"/>
                <a:gd name="T51" fmla="*/ 114 h 340"/>
                <a:gd name="T52" fmla="*/ 121 w 166"/>
                <a:gd name="T53" fmla="*/ 92 h 340"/>
                <a:gd name="T54" fmla="*/ 121 w 166"/>
                <a:gd name="T55" fmla="*/ 92 h 340"/>
                <a:gd name="T56" fmla="*/ 119 w 166"/>
                <a:gd name="T57" fmla="*/ 88 h 340"/>
                <a:gd name="T58" fmla="*/ 119 w 166"/>
                <a:gd name="T59" fmla="*/ 88 h 340"/>
                <a:gd name="T60" fmla="*/ 111 w 166"/>
                <a:gd name="T61" fmla="*/ 62 h 340"/>
                <a:gd name="T62" fmla="*/ 103 w 166"/>
                <a:gd name="T63" fmla="*/ 38 h 340"/>
                <a:gd name="T64" fmla="*/ 93 w 166"/>
                <a:gd name="T65" fmla="*/ 18 h 340"/>
                <a:gd name="T66" fmla="*/ 87 w 166"/>
                <a:gd name="T67" fmla="*/ 8 h 340"/>
                <a:gd name="T68" fmla="*/ 81 w 166"/>
                <a:gd name="T69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6" h="340">
                  <a:moveTo>
                    <a:pt x="81" y="0"/>
                  </a:moveTo>
                  <a:lnTo>
                    <a:pt x="81" y="0"/>
                  </a:lnTo>
                  <a:lnTo>
                    <a:pt x="71" y="16"/>
                  </a:lnTo>
                  <a:lnTo>
                    <a:pt x="57" y="30"/>
                  </a:lnTo>
                  <a:lnTo>
                    <a:pt x="43" y="42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14" y="100"/>
                  </a:lnTo>
                  <a:lnTo>
                    <a:pt x="4" y="138"/>
                  </a:lnTo>
                  <a:lnTo>
                    <a:pt x="4" y="138"/>
                  </a:lnTo>
                  <a:lnTo>
                    <a:pt x="0" y="158"/>
                  </a:lnTo>
                  <a:lnTo>
                    <a:pt x="2" y="180"/>
                  </a:lnTo>
                  <a:lnTo>
                    <a:pt x="4" y="204"/>
                  </a:lnTo>
                  <a:lnTo>
                    <a:pt x="10" y="228"/>
                  </a:lnTo>
                  <a:lnTo>
                    <a:pt x="20" y="254"/>
                  </a:lnTo>
                  <a:lnTo>
                    <a:pt x="30" y="282"/>
                  </a:lnTo>
                  <a:lnTo>
                    <a:pt x="57" y="340"/>
                  </a:lnTo>
                  <a:lnTo>
                    <a:pt x="111" y="338"/>
                  </a:lnTo>
                  <a:lnTo>
                    <a:pt x="139" y="336"/>
                  </a:lnTo>
                  <a:lnTo>
                    <a:pt x="166" y="336"/>
                  </a:lnTo>
                  <a:lnTo>
                    <a:pt x="143" y="208"/>
                  </a:lnTo>
                  <a:lnTo>
                    <a:pt x="129" y="136"/>
                  </a:lnTo>
                  <a:lnTo>
                    <a:pt x="129" y="136"/>
                  </a:lnTo>
                  <a:lnTo>
                    <a:pt x="125" y="114"/>
                  </a:lnTo>
                  <a:lnTo>
                    <a:pt x="121" y="92"/>
                  </a:lnTo>
                  <a:lnTo>
                    <a:pt x="121" y="92"/>
                  </a:lnTo>
                  <a:lnTo>
                    <a:pt x="119" y="88"/>
                  </a:lnTo>
                  <a:lnTo>
                    <a:pt x="119" y="88"/>
                  </a:lnTo>
                  <a:lnTo>
                    <a:pt x="111" y="62"/>
                  </a:lnTo>
                  <a:lnTo>
                    <a:pt x="103" y="38"/>
                  </a:lnTo>
                  <a:lnTo>
                    <a:pt x="93" y="18"/>
                  </a:lnTo>
                  <a:lnTo>
                    <a:pt x="87" y="8"/>
                  </a:lnTo>
                  <a:lnTo>
                    <a:pt x="8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2" name="Freeform 1225">
              <a:extLst>
                <a:ext uri="{FF2B5EF4-FFF2-40B4-BE49-F238E27FC236}">
                  <a16:creationId xmlns:a16="http://schemas.microsoft.com/office/drawing/2014/main" id="{D5092821-13F3-4D45-A74D-547D52234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1013" y="10539413"/>
              <a:ext cx="146050" cy="273050"/>
            </a:xfrm>
            <a:custGeom>
              <a:avLst/>
              <a:gdLst>
                <a:gd name="T0" fmla="*/ 16 w 92"/>
                <a:gd name="T1" fmla="*/ 44 h 172"/>
                <a:gd name="T2" fmla="*/ 16 w 92"/>
                <a:gd name="T3" fmla="*/ 44 h 172"/>
                <a:gd name="T4" fmla="*/ 30 w 92"/>
                <a:gd name="T5" fmla="*/ 70 h 172"/>
                <a:gd name="T6" fmla="*/ 30 w 92"/>
                <a:gd name="T7" fmla="*/ 70 h 172"/>
                <a:gd name="T8" fmla="*/ 60 w 92"/>
                <a:gd name="T9" fmla="*/ 122 h 172"/>
                <a:gd name="T10" fmla="*/ 92 w 92"/>
                <a:gd name="T11" fmla="*/ 172 h 172"/>
                <a:gd name="T12" fmla="*/ 88 w 92"/>
                <a:gd name="T13" fmla="*/ 150 h 172"/>
                <a:gd name="T14" fmla="*/ 88 w 92"/>
                <a:gd name="T15" fmla="*/ 150 h 172"/>
                <a:gd name="T16" fmla="*/ 84 w 92"/>
                <a:gd name="T17" fmla="*/ 128 h 172"/>
                <a:gd name="T18" fmla="*/ 80 w 92"/>
                <a:gd name="T19" fmla="*/ 106 h 172"/>
                <a:gd name="T20" fmla="*/ 80 w 92"/>
                <a:gd name="T21" fmla="*/ 106 h 172"/>
                <a:gd name="T22" fmla="*/ 70 w 92"/>
                <a:gd name="T23" fmla="*/ 72 h 172"/>
                <a:gd name="T24" fmla="*/ 58 w 92"/>
                <a:gd name="T25" fmla="*/ 42 h 172"/>
                <a:gd name="T26" fmla="*/ 52 w 92"/>
                <a:gd name="T27" fmla="*/ 28 h 172"/>
                <a:gd name="T28" fmla="*/ 42 w 92"/>
                <a:gd name="T29" fmla="*/ 18 h 172"/>
                <a:gd name="T30" fmla="*/ 34 w 92"/>
                <a:gd name="T31" fmla="*/ 8 h 172"/>
                <a:gd name="T32" fmla="*/ 22 w 92"/>
                <a:gd name="T33" fmla="*/ 0 h 172"/>
                <a:gd name="T34" fmla="*/ 22 w 92"/>
                <a:gd name="T35" fmla="*/ 0 h 172"/>
                <a:gd name="T36" fmla="*/ 12 w 92"/>
                <a:gd name="T37" fmla="*/ 6 h 172"/>
                <a:gd name="T38" fmla="*/ 0 w 92"/>
                <a:gd name="T39" fmla="*/ 10 h 172"/>
                <a:gd name="T40" fmla="*/ 0 w 92"/>
                <a:gd name="T41" fmla="*/ 10 h 172"/>
                <a:gd name="T42" fmla="*/ 16 w 92"/>
                <a:gd name="T43" fmla="*/ 44 h 172"/>
                <a:gd name="T44" fmla="*/ 16 w 92"/>
                <a:gd name="T45" fmla="*/ 4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" h="172">
                  <a:moveTo>
                    <a:pt x="16" y="44"/>
                  </a:moveTo>
                  <a:lnTo>
                    <a:pt x="16" y="44"/>
                  </a:lnTo>
                  <a:lnTo>
                    <a:pt x="30" y="70"/>
                  </a:lnTo>
                  <a:lnTo>
                    <a:pt x="30" y="70"/>
                  </a:lnTo>
                  <a:lnTo>
                    <a:pt x="60" y="122"/>
                  </a:lnTo>
                  <a:lnTo>
                    <a:pt x="92" y="172"/>
                  </a:lnTo>
                  <a:lnTo>
                    <a:pt x="88" y="150"/>
                  </a:lnTo>
                  <a:lnTo>
                    <a:pt x="88" y="150"/>
                  </a:lnTo>
                  <a:lnTo>
                    <a:pt x="84" y="128"/>
                  </a:lnTo>
                  <a:lnTo>
                    <a:pt x="80" y="106"/>
                  </a:lnTo>
                  <a:lnTo>
                    <a:pt x="80" y="106"/>
                  </a:lnTo>
                  <a:lnTo>
                    <a:pt x="70" y="72"/>
                  </a:lnTo>
                  <a:lnTo>
                    <a:pt x="58" y="42"/>
                  </a:lnTo>
                  <a:lnTo>
                    <a:pt x="52" y="28"/>
                  </a:lnTo>
                  <a:lnTo>
                    <a:pt x="42" y="18"/>
                  </a:lnTo>
                  <a:lnTo>
                    <a:pt x="34" y="8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6" y="44"/>
                  </a:lnTo>
                  <a:lnTo>
                    <a:pt x="16" y="44"/>
                  </a:lnTo>
                  <a:close/>
                </a:path>
              </a:pathLst>
            </a:custGeom>
            <a:solidFill>
              <a:srgbClr val="F8F1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3" name="Freeform 1226">
              <a:extLst>
                <a:ext uri="{FF2B5EF4-FFF2-40B4-BE49-F238E27FC236}">
                  <a16:creationId xmlns:a16="http://schemas.microsoft.com/office/drawing/2014/main" id="{7725084F-325C-47CB-9D3F-A72AA5BF7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8701" y="10831513"/>
              <a:ext cx="114300" cy="155575"/>
            </a:xfrm>
            <a:custGeom>
              <a:avLst/>
              <a:gdLst>
                <a:gd name="T0" fmla="*/ 0 w 72"/>
                <a:gd name="T1" fmla="*/ 2 h 98"/>
                <a:gd name="T2" fmla="*/ 0 w 72"/>
                <a:gd name="T3" fmla="*/ 2 h 98"/>
                <a:gd name="T4" fmla="*/ 10 w 72"/>
                <a:gd name="T5" fmla="*/ 0 h 98"/>
                <a:gd name="T6" fmla="*/ 22 w 72"/>
                <a:gd name="T7" fmla="*/ 0 h 98"/>
                <a:gd name="T8" fmla="*/ 36 w 72"/>
                <a:gd name="T9" fmla="*/ 2 h 98"/>
                <a:gd name="T10" fmla="*/ 48 w 72"/>
                <a:gd name="T11" fmla="*/ 6 h 98"/>
                <a:gd name="T12" fmla="*/ 56 w 72"/>
                <a:gd name="T13" fmla="*/ 10 h 98"/>
                <a:gd name="T14" fmla="*/ 60 w 72"/>
                <a:gd name="T15" fmla="*/ 16 h 98"/>
                <a:gd name="T16" fmla="*/ 66 w 72"/>
                <a:gd name="T17" fmla="*/ 22 h 98"/>
                <a:gd name="T18" fmla="*/ 70 w 72"/>
                <a:gd name="T19" fmla="*/ 30 h 98"/>
                <a:gd name="T20" fmla="*/ 72 w 72"/>
                <a:gd name="T21" fmla="*/ 40 h 98"/>
                <a:gd name="T22" fmla="*/ 72 w 72"/>
                <a:gd name="T23" fmla="*/ 50 h 98"/>
                <a:gd name="T24" fmla="*/ 72 w 72"/>
                <a:gd name="T25" fmla="*/ 50 h 98"/>
                <a:gd name="T26" fmla="*/ 72 w 72"/>
                <a:gd name="T27" fmla="*/ 60 h 98"/>
                <a:gd name="T28" fmla="*/ 70 w 72"/>
                <a:gd name="T29" fmla="*/ 68 h 98"/>
                <a:gd name="T30" fmla="*/ 68 w 72"/>
                <a:gd name="T31" fmla="*/ 74 h 98"/>
                <a:gd name="T32" fmla="*/ 62 w 72"/>
                <a:gd name="T33" fmla="*/ 80 h 98"/>
                <a:gd name="T34" fmla="*/ 52 w 72"/>
                <a:gd name="T35" fmla="*/ 90 h 98"/>
                <a:gd name="T36" fmla="*/ 40 w 72"/>
                <a:gd name="T37" fmla="*/ 94 h 98"/>
                <a:gd name="T38" fmla="*/ 26 w 72"/>
                <a:gd name="T39" fmla="*/ 98 h 98"/>
                <a:gd name="T40" fmla="*/ 16 w 72"/>
                <a:gd name="T41" fmla="*/ 98 h 98"/>
                <a:gd name="T42" fmla="*/ 6 w 72"/>
                <a:gd name="T43" fmla="*/ 98 h 98"/>
                <a:gd name="T44" fmla="*/ 0 w 72"/>
                <a:gd name="T45" fmla="*/ 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98">
                  <a:moveTo>
                    <a:pt x="0" y="2"/>
                  </a:moveTo>
                  <a:lnTo>
                    <a:pt x="0" y="2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36" y="2"/>
                  </a:lnTo>
                  <a:lnTo>
                    <a:pt x="48" y="6"/>
                  </a:lnTo>
                  <a:lnTo>
                    <a:pt x="56" y="10"/>
                  </a:lnTo>
                  <a:lnTo>
                    <a:pt x="60" y="16"/>
                  </a:lnTo>
                  <a:lnTo>
                    <a:pt x="66" y="22"/>
                  </a:lnTo>
                  <a:lnTo>
                    <a:pt x="70" y="30"/>
                  </a:lnTo>
                  <a:lnTo>
                    <a:pt x="72" y="40"/>
                  </a:lnTo>
                  <a:lnTo>
                    <a:pt x="72" y="50"/>
                  </a:lnTo>
                  <a:lnTo>
                    <a:pt x="72" y="50"/>
                  </a:lnTo>
                  <a:lnTo>
                    <a:pt x="72" y="60"/>
                  </a:lnTo>
                  <a:lnTo>
                    <a:pt x="70" y="68"/>
                  </a:lnTo>
                  <a:lnTo>
                    <a:pt x="68" y="74"/>
                  </a:lnTo>
                  <a:lnTo>
                    <a:pt x="62" y="80"/>
                  </a:lnTo>
                  <a:lnTo>
                    <a:pt x="52" y="90"/>
                  </a:lnTo>
                  <a:lnTo>
                    <a:pt x="40" y="94"/>
                  </a:lnTo>
                  <a:lnTo>
                    <a:pt x="26" y="98"/>
                  </a:lnTo>
                  <a:lnTo>
                    <a:pt x="16" y="98"/>
                  </a:lnTo>
                  <a:lnTo>
                    <a:pt x="6" y="9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4" name="Freeform 1227">
              <a:extLst>
                <a:ext uri="{FF2B5EF4-FFF2-40B4-BE49-F238E27FC236}">
                  <a16:creationId xmlns:a16="http://schemas.microsoft.com/office/drawing/2014/main" id="{7DE404E8-100A-45BD-A91C-3B6C02F9E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51" y="10587038"/>
              <a:ext cx="663575" cy="403225"/>
            </a:xfrm>
            <a:custGeom>
              <a:avLst/>
              <a:gdLst>
                <a:gd name="T0" fmla="*/ 412 w 418"/>
                <a:gd name="T1" fmla="*/ 156 h 254"/>
                <a:gd name="T2" fmla="*/ 418 w 418"/>
                <a:gd name="T3" fmla="*/ 254 h 254"/>
                <a:gd name="T4" fmla="*/ 170 w 418"/>
                <a:gd name="T5" fmla="*/ 254 h 254"/>
                <a:gd name="T6" fmla="*/ 170 w 418"/>
                <a:gd name="T7" fmla="*/ 254 h 254"/>
                <a:gd name="T8" fmla="*/ 161 w 418"/>
                <a:gd name="T9" fmla="*/ 250 h 254"/>
                <a:gd name="T10" fmla="*/ 151 w 418"/>
                <a:gd name="T11" fmla="*/ 246 h 254"/>
                <a:gd name="T12" fmla="*/ 131 w 418"/>
                <a:gd name="T13" fmla="*/ 232 h 254"/>
                <a:gd name="T14" fmla="*/ 109 w 418"/>
                <a:gd name="T15" fmla="*/ 214 h 254"/>
                <a:gd name="T16" fmla="*/ 89 w 418"/>
                <a:gd name="T17" fmla="*/ 194 h 254"/>
                <a:gd name="T18" fmla="*/ 58 w 418"/>
                <a:gd name="T19" fmla="*/ 158 h 254"/>
                <a:gd name="T20" fmla="*/ 46 w 418"/>
                <a:gd name="T21" fmla="*/ 140 h 254"/>
                <a:gd name="T22" fmla="*/ 46 w 418"/>
                <a:gd name="T23" fmla="*/ 140 h 254"/>
                <a:gd name="T24" fmla="*/ 36 w 418"/>
                <a:gd name="T25" fmla="*/ 128 h 254"/>
                <a:gd name="T26" fmla="*/ 24 w 418"/>
                <a:gd name="T27" fmla="*/ 112 h 254"/>
                <a:gd name="T28" fmla="*/ 12 w 418"/>
                <a:gd name="T29" fmla="*/ 92 h 254"/>
                <a:gd name="T30" fmla="*/ 2 w 418"/>
                <a:gd name="T31" fmla="*/ 70 h 254"/>
                <a:gd name="T32" fmla="*/ 0 w 418"/>
                <a:gd name="T33" fmla="*/ 58 h 254"/>
                <a:gd name="T34" fmla="*/ 0 w 418"/>
                <a:gd name="T35" fmla="*/ 48 h 254"/>
                <a:gd name="T36" fmla="*/ 0 w 418"/>
                <a:gd name="T37" fmla="*/ 38 h 254"/>
                <a:gd name="T38" fmla="*/ 2 w 418"/>
                <a:gd name="T39" fmla="*/ 28 h 254"/>
                <a:gd name="T40" fmla="*/ 8 w 418"/>
                <a:gd name="T41" fmla="*/ 20 h 254"/>
                <a:gd name="T42" fmla="*/ 16 w 418"/>
                <a:gd name="T43" fmla="*/ 12 h 254"/>
                <a:gd name="T44" fmla="*/ 26 w 418"/>
                <a:gd name="T45" fmla="*/ 6 h 254"/>
                <a:gd name="T46" fmla="*/ 40 w 418"/>
                <a:gd name="T47" fmla="*/ 2 h 254"/>
                <a:gd name="T48" fmla="*/ 40 w 418"/>
                <a:gd name="T49" fmla="*/ 2 h 254"/>
                <a:gd name="T50" fmla="*/ 50 w 418"/>
                <a:gd name="T51" fmla="*/ 0 h 254"/>
                <a:gd name="T52" fmla="*/ 58 w 418"/>
                <a:gd name="T53" fmla="*/ 2 h 254"/>
                <a:gd name="T54" fmla="*/ 67 w 418"/>
                <a:gd name="T55" fmla="*/ 6 h 254"/>
                <a:gd name="T56" fmla="*/ 77 w 418"/>
                <a:gd name="T57" fmla="*/ 12 h 254"/>
                <a:gd name="T58" fmla="*/ 85 w 418"/>
                <a:gd name="T59" fmla="*/ 20 h 254"/>
                <a:gd name="T60" fmla="*/ 95 w 418"/>
                <a:gd name="T61" fmla="*/ 30 h 254"/>
                <a:gd name="T62" fmla="*/ 113 w 418"/>
                <a:gd name="T63" fmla="*/ 52 h 254"/>
                <a:gd name="T64" fmla="*/ 129 w 418"/>
                <a:gd name="T65" fmla="*/ 76 h 254"/>
                <a:gd name="T66" fmla="*/ 143 w 418"/>
                <a:gd name="T67" fmla="*/ 102 h 254"/>
                <a:gd name="T68" fmla="*/ 169 w 418"/>
                <a:gd name="T69" fmla="*/ 142 h 254"/>
                <a:gd name="T70" fmla="*/ 169 w 418"/>
                <a:gd name="T71" fmla="*/ 142 h 254"/>
                <a:gd name="T72" fmla="*/ 174 w 418"/>
                <a:gd name="T73" fmla="*/ 148 h 254"/>
                <a:gd name="T74" fmla="*/ 180 w 418"/>
                <a:gd name="T75" fmla="*/ 152 h 254"/>
                <a:gd name="T76" fmla="*/ 186 w 418"/>
                <a:gd name="T77" fmla="*/ 156 h 254"/>
                <a:gd name="T78" fmla="*/ 194 w 418"/>
                <a:gd name="T79" fmla="*/ 158 h 254"/>
                <a:gd name="T80" fmla="*/ 206 w 418"/>
                <a:gd name="T81" fmla="*/ 160 h 254"/>
                <a:gd name="T82" fmla="*/ 214 w 418"/>
                <a:gd name="T83" fmla="*/ 160 h 254"/>
                <a:gd name="T84" fmla="*/ 412 w 418"/>
                <a:gd name="T85" fmla="*/ 156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18" h="254">
                  <a:moveTo>
                    <a:pt x="412" y="156"/>
                  </a:moveTo>
                  <a:lnTo>
                    <a:pt x="418" y="254"/>
                  </a:lnTo>
                  <a:lnTo>
                    <a:pt x="170" y="254"/>
                  </a:lnTo>
                  <a:lnTo>
                    <a:pt x="170" y="254"/>
                  </a:lnTo>
                  <a:lnTo>
                    <a:pt x="161" y="250"/>
                  </a:lnTo>
                  <a:lnTo>
                    <a:pt x="151" y="246"/>
                  </a:lnTo>
                  <a:lnTo>
                    <a:pt x="131" y="232"/>
                  </a:lnTo>
                  <a:lnTo>
                    <a:pt x="109" y="214"/>
                  </a:lnTo>
                  <a:lnTo>
                    <a:pt x="89" y="194"/>
                  </a:lnTo>
                  <a:lnTo>
                    <a:pt x="58" y="158"/>
                  </a:lnTo>
                  <a:lnTo>
                    <a:pt x="46" y="140"/>
                  </a:lnTo>
                  <a:lnTo>
                    <a:pt x="46" y="140"/>
                  </a:lnTo>
                  <a:lnTo>
                    <a:pt x="36" y="128"/>
                  </a:lnTo>
                  <a:lnTo>
                    <a:pt x="24" y="112"/>
                  </a:lnTo>
                  <a:lnTo>
                    <a:pt x="12" y="92"/>
                  </a:lnTo>
                  <a:lnTo>
                    <a:pt x="2" y="70"/>
                  </a:lnTo>
                  <a:lnTo>
                    <a:pt x="0" y="58"/>
                  </a:lnTo>
                  <a:lnTo>
                    <a:pt x="0" y="48"/>
                  </a:lnTo>
                  <a:lnTo>
                    <a:pt x="0" y="38"/>
                  </a:lnTo>
                  <a:lnTo>
                    <a:pt x="2" y="28"/>
                  </a:lnTo>
                  <a:lnTo>
                    <a:pt x="8" y="20"/>
                  </a:lnTo>
                  <a:lnTo>
                    <a:pt x="16" y="12"/>
                  </a:lnTo>
                  <a:lnTo>
                    <a:pt x="26" y="6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58" y="2"/>
                  </a:lnTo>
                  <a:lnTo>
                    <a:pt x="67" y="6"/>
                  </a:lnTo>
                  <a:lnTo>
                    <a:pt x="77" y="12"/>
                  </a:lnTo>
                  <a:lnTo>
                    <a:pt x="85" y="20"/>
                  </a:lnTo>
                  <a:lnTo>
                    <a:pt x="95" y="30"/>
                  </a:lnTo>
                  <a:lnTo>
                    <a:pt x="113" y="52"/>
                  </a:lnTo>
                  <a:lnTo>
                    <a:pt x="129" y="76"/>
                  </a:lnTo>
                  <a:lnTo>
                    <a:pt x="143" y="102"/>
                  </a:lnTo>
                  <a:lnTo>
                    <a:pt x="169" y="142"/>
                  </a:lnTo>
                  <a:lnTo>
                    <a:pt x="169" y="142"/>
                  </a:lnTo>
                  <a:lnTo>
                    <a:pt x="174" y="148"/>
                  </a:lnTo>
                  <a:lnTo>
                    <a:pt x="180" y="152"/>
                  </a:lnTo>
                  <a:lnTo>
                    <a:pt x="186" y="156"/>
                  </a:lnTo>
                  <a:lnTo>
                    <a:pt x="194" y="158"/>
                  </a:lnTo>
                  <a:lnTo>
                    <a:pt x="206" y="160"/>
                  </a:lnTo>
                  <a:lnTo>
                    <a:pt x="214" y="160"/>
                  </a:lnTo>
                  <a:lnTo>
                    <a:pt x="412" y="156"/>
                  </a:lnTo>
                  <a:close/>
                </a:path>
              </a:pathLst>
            </a:custGeom>
            <a:solidFill>
              <a:srgbClr val="4D5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" name="Rectangle 1228">
              <a:extLst>
                <a:ext uri="{FF2B5EF4-FFF2-40B4-BE49-F238E27FC236}">
                  <a16:creationId xmlns:a16="http://schemas.microsoft.com/office/drawing/2014/main" id="{CAB2EC6B-0A60-445B-819C-E78E0C1AD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1263" y="11009313"/>
              <a:ext cx="1246188" cy="568325"/>
            </a:xfrm>
            <a:prstGeom prst="rect">
              <a:avLst/>
            </a:prstGeom>
            <a:solidFill>
              <a:srgbClr val="7B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" name="Rectangle 1229">
              <a:extLst>
                <a:ext uri="{FF2B5EF4-FFF2-40B4-BE49-F238E27FC236}">
                  <a16:creationId xmlns:a16="http://schemas.microsoft.com/office/drawing/2014/main" id="{620FE420-B1E3-4068-8607-310A1E48C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3001" y="11028363"/>
              <a:ext cx="134938" cy="987425"/>
            </a:xfrm>
            <a:prstGeom prst="rect">
              <a:avLst/>
            </a:prstGeom>
            <a:solidFill>
              <a:srgbClr val="4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" name="Rectangle 1230">
              <a:extLst>
                <a:ext uri="{FF2B5EF4-FFF2-40B4-BE49-F238E27FC236}">
                  <a16:creationId xmlns:a16="http://schemas.microsoft.com/office/drawing/2014/main" id="{D3AE71C8-4CB1-48EA-ABCC-0F2C45205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6176" y="11028363"/>
              <a:ext cx="134938" cy="987425"/>
            </a:xfrm>
            <a:prstGeom prst="rect">
              <a:avLst/>
            </a:prstGeom>
            <a:solidFill>
              <a:srgbClr val="4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" name="Rectangle 1231">
              <a:extLst>
                <a:ext uri="{FF2B5EF4-FFF2-40B4-BE49-F238E27FC236}">
                  <a16:creationId xmlns:a16="http://schemas.microsoft.com/office/drawing/2014/main" id="{69FCF81E-9AB4-4F46-9CE1-8F352DEAC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8826" y="10961688"/>
              <a:ext cx="2151063" cy="133350"/>
            </a:xfrm>
            <a:prstGeom prst="rect">
              <a:avLst/>
            </a:prstGeom>
            <a:solidFill>
              <a:srgbClr val="4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09" name="Rectangle 18">
            <a:extLst>
              <a:ext uri="{FF2B5EF4-FFF2-40B4-BE49-F238E27FC236}">
                <a16:creationId xmlns:a16="http://schemas.microsoft.com/office/drawing/2014/main" id="{99EF3F62-8BCB-43BC-B193-95221F48A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8083" y="4970323"/>
            <a:ext cx="15244526" cy="570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53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원 재료가 </a:t>
            </a:r>
            <a:r>
              <a:rPr lang="ko-KR" altLang="en-US" sz="53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균일하게 </a:t>
            </a:r>
            <a:r>
              <a:rPr lang="ko-KR" altLang="en-US" sz="53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혼합 되는 것이 </a:t>
            </a:r>
            <a:r>
              <a:rPr lang="ko-KR" altLang="en-US" sz="53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매우 중요하며</a:t>
            </a:r>
            <a:r>
              <a:rPr lang="en-US" altLang="ko-KR" sz="53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pPr lvl="0"/>
            <a:r>
              <a:rPr lang="ko-KR" altLang="en-US" sz="53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이에 따른 결과론적 품질 분석이 아닌 예견된 불량을 효율적으로 방지하기 </a:t>
            </a:r>
            <a:r>
              <a:rPr lang="ko-KR" altLang="en-US" sz="53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위해 분석 </a:t>
            </a:r>
            <a:r>
              <a:rPr lang="ko-KR" altLang="en-US" sz="53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데이터를 가져와 </a:t>
            </a:r>
            <a:endParaRPr lang="en-US" altLang="ko-KR" sz="5300" dirty="0">
              <a:solidFill>
                <a:srgbClr val="231F2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vl="0"/>
            <a:r>
              <a:rPr lang="ko-KR" altLang="en-US" sz="53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세부적 </a:t>
            </a:r>
            <a:r>
              <a:rPr lang="ko-KR" altLang="en-US" sz="53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분석을 하여 성공과 실패의 지점을 파악하고</a:t>
            </a:r>
            <a:r>
              <a:rPr lang="en-US" altLang="ko-KR" sz="53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pPr lvl="0"/>
            <a:r>
              <a:rPr lang="ko-KR" altLang="en-US" sz="53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원인 분석 및</a:t>
            </a:r>
            <a:r>
              <a:rPr lang="ko-KR" altLang="en-US" sz="5300" b="1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5300" b="1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PLC,DBMS</a:t>
            </a:r>
            <a:r>
              <a:rPr lang="ko-KR" altLang="en-US" sz="53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 제어와 수집</a:t>
            </a:r>
            <a:r>
              <a:rPr lang="en-US" altLang="ko-KR" sz="53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53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저장 관리로 </a:t>
            </a:r>
            <a:endParaRPr lang="ko-KR" altLang="en-US" sz="5300" dirty="0">
              <a:solidFill>
                <a:srgbClr val="231F2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vl="0"/>
            <a:r>
              <a:rPr lang="ko-KR" altLang="en-US" sz="53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불량을 예견해 효율적으로 방지하는 것이 궁극적 </a:t>
            </a:r>
            <a:r>
              <a:rPr lang="ko-KR" altLang="en-US" sz="53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목표이다</a:t>
            </a:r>
            <a:r>
              <a:rPr lang="en-US" altLang="ko-KR" sz="53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kumimoji="0" lang="ko-KR" altLang="ko-KR" sz="5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10" name="Rectangle 101">
            <a:extLst>
              <a:ext uri="{FF2B5EF4-FFF2-40B4-BE49-F238E27FC236}">
                <a16:creationId xmlns:a16="http://schemas.microsoft.com/office/drawing/2014/main" id="{B12DC8C3-B785-4FC7-953F-F87FC4A8B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2779" y="9931400"/>
            <a:ext cx="766453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5600" b="1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DB</a:t>
            </a:r>
            <a:r>
              <a:rPr lang="ko-KR" altLang="en-US" sz="5600" b="1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연동 및 </a:t>
            </a:r>
            <a:r>
              <a:rPr lang="en-US" altLang="ko-KR" sz="5600" b="1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CSV</a:t>
            </a:r>
            <a:r>
              <a:rPr lang="ko-KR" altLang="en-US" sz="5600" b="1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 읽기</a:t>
            </a:r>
            <a:endParaRPr lang="en-US" altLang="ko-KR" sz="5600" b="1" dirty="0" smtClean="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1" name="Rectangle 101">
            <a:extLst>
              <a:ext uri="{FF2B5EF4-FFF2-40B4-BE49-F238E27FC236}">
                <a16:creationId xmlns:a16="http://schemas.microsoft.com/office/drawing/2014/main" id="{B12DC8C3-B785-4FC7-953F-F87FC4A8B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5917" y="11565284"/>
            <a:ext cx="610423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600" b="1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차트의 시각화 작업</a:t>
            </a:r>
            <a:endParaRPr lang="en-US" altLang="ko-KR" sz="5600" b="1" dirty="0" smtClean="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42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Rectangle 6">
            <a:extLst>
              <a:ext uri="{FF2B5EF4-FFF2-40B4-BE49-F238E27FC236}">
                <a16:creationId xmlns:a16="http://schemas.microsoft.com/office/drawing/2014/main" id="{2BBC7B5A-35BE-48B9-B396-68E7D5443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7435" y="-89144"/>
            <a:ext cx="32704088" cy="1841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9" name="Rectangle 13">
            <a:extLst>
              <a:ext uri="{FF2B5EF4-FFF2-40B4-BE49-F238E27FC236}">
                <a16:creationId xmlns:a16="http://schemas.microsoft.com/office/drawing/2014/main" id="{74FDE642-DA09-4275-9B34-631AEE9F1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9288" y="-89145"/>
            <a:ext cx="11369675" cy="18413413"/>
          </a:xfrm>
          <a:prstGeom prst="rect">
            <a:avLst/>
          </a:prstGeom>
          <a:solidFill>
            <a:srgbClr val="BE7D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0" name="Rectangle 14">
            <a:extLst>
              <a:ext uri="{FF2B5EF4-FFF2-40B4-BE49-F238E27FC236}">
                <a16:creationId xmlns:a16="http://schemas.microsoft.com/office/drawing/2014/main" id="{AEFCBA2A-3886-4941-B7FC-8A36C8340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369675" cy="1841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8" name="Rectangle 22">
            <a:extLst>
              <a:ext uri="{FF2B5EF4-FFF2-40B4-BE49-F238E27FC236}">
                <a16:creationId xmlns:a16="http://schemas.microsoft.com/office/drawing/2014/main" id="{28C92BD4-81A6-4935-B89A-CF51C0F59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4175" y="5981700"/>
            <a:ext cx="50800" cy="95996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9" name="Freeform 23">
            <a:extLst>
              <a:ext uri="{FF2B5EF4-FFF2-40B4-BE49-F238E27FC236}">
                <a16:creationId xmlns:a16="http://schemas.microsoft.com/office/drawing/2014/main" id="{9B13B1FE-4F1B-4515-A366-BEA0C6DACC43}"/>
              </a:ext>
            </a:extLst>
          </p:cNvPr>
          <p:cNvSpPr>
            <a:spLocks/>
          </p:cNvSpPr>
          <p:nvPr/>
        </p:nvSpPr>
        <p:spPr bwMode="auto">
          <a:xfrm>
            <a:off x="1654175" y="5981700"/>
            <a:ext cx="50800" cy="9599613"/>
          </a:xfrm>
          <a:custGeom>
            <a:avLst/>
            <a:gdLst>
              <a:gd name="T0" fmla="*/ 0 w 32"/>
              <a:gd name="T1" fmla="*/ 0 h 6047"/>
              <a:gd name="T2" fmla="*/ 0 w 32"/>
              <a:gd name="T3" fmla="*/ 6047 h 6047"/>
              <a:gd name="T4" fmla="*/ 32 w 32"/>
              <a:gd name="T5" fmla="*/ 6047 h 6047"/>
              <a:gd name="T6" fmla="*/ 32 w 32"/>
              <a:gd name="T7" fmla="*/ 0 h 60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" h="6047">
                <a:moveTo>
                  <a:pt x="0" y="0"/>
                </a:moveTo>
                <a:lnTo>
                  <a:pt x="0" y="6047"/>
                </a:lnTo>
                <a:lnTo>
                  <a:pt x="32" y="6047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50" name="Rectangle 24">
            <a:extLst>
              <a:ext uri="{FF2B5EF4-FFF2-40B4-BE49-F238E27FC236}">
                <a16:creationId xmlns:a16="http://schemas.microsoft.com/office/drawing/2014/main" id="{2CBFD7BA-DA25-4F30-A305-C43BEF20E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0" y="1914525"/>
            <a:ext cx="6588342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1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역할 분배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3" name="Rectangle 31">
            <a:extLst>
              <a:ext uri="{FF2B5EF4-FFF2-40B4-BE49-F238E27FC236}">
                <a16:creationId xmlns:a16="http://schemas.microsoft.com/office/drawing/2014/main" id="{2DE691F6-01FD-4113-9CB2-06448A778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2062" y="4123170"/>
            <a:ext cx="262001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</a:t>
            </a:r>
            <a:r>
              <a:rPr lang="en-US" altLang="ko-KR" sz="4400" b="1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OJECT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33" name="Freeform 110">
            <a:extLst>
              <a:ext uri="{FF2B5EF4-FFF2-40B4-BE49-F238E27FC236}">
                <a16:creationId xmlns:a16="http://schemas.microsoft.com/office/drawing/2014/main" id="{5F4ADCED-768A-4EFE-9350-8AA9C772FB33}"/>
              </a:ext>
            </a:extLst>
          </p:cNvPr>
          <p:cNvSpPr>
            <a:spLocks/>
          </p:cNvSpPr>
          <p:nvPr/>
        </p:nvSpPr>
        <p:spPr bwMode="auto">
          <a:xfrm>
            <a:off x="15366909" y="2553258"/>
            <a:ext cx="3277763" cy="3130488"/>
          </a:xfrm>
          <a:custGeom>
            <a:avLst/>
            <a:gdLst>
              <a:gd name="T0" fmla="*/ 1532 w 1534"/>
              <a:gd name="T1" fmla="*/ 812 h 1544"/>
              <a:gd name="T2" fmla="*/ 1518 w 1534"/>
              <a:gd name="T3" fmla="*/ 928 h 1544"/>
              <a:gd name="T4" fmla="*/ 1488 w 1534"/>
              <a:gd name="T5" fmla="*/ 1038 h 1544"/>
              <a:gd name="T6" fmla="*/ 1442 w 1534"/>
              <a:gd name="T7" fmla="*/ 1140 h 1544"/>
              <a:gd name="T8" fmla="*/ 1382 w 1534"/>
              <a:gd name="T9" fmla="*/ 1234 h 1544"/>
              <a:gd name="T10" fmla="*/ 1308 w 1534"/>
              <a:gd name="T11" fmla="*/ 1318 h 1544"/>
              <a:gd name="T12" fmla="*/ 1226 w 1534"/>
              <a:gd name="T13" fmla="*/ 1390 h 1544"/>
              <a:gd name="T14" fmla="*/ 1132 w 1534"/>
              <a:gd name="T15" fmla="*/ 1450 h 1544"/>
              <a:gd name="T16" fmla="*/ 1030 w 1534"/>
              <a:gd name="T17" fmla="*/ 1498 h 1544"/>
              <a:gd name="T18" fmla="*/ 922 w 1534"/>
              <a:gd name="T19" fmla="*/ 1528 h 1544"/>
              <a:gd name="T20" fmla="*/ 806 w 1534"/>
              <a:gd name="T21" fmla="*/ 1544 h 1544"/>
              <a:gd name="T22" fmla="*/ 728 w 1534"/>
              <a:gd name="T23" fmla="*/ 1544 h 1544"/>
              <a:gd name="T24" fmla="*/ 612 w 1534"/>
              <a:gd name="T25" fmla="*/ 1528 h 1544"/>
              <a:gd name="T26" fmla="*/ 502 w 1534"/>
              <a:gd name="T27" fmla="*/ 1498 h 1544"/>
              <a:gd name="T28" fmla="*/ 400 w 1534"/>
              <a:gd name="T29" fmla="*/ 1450 h 1544"/>
              <a:gd name="T30" fmla="*/ 308 w 1534"/>
              <a:gd name="T31" fmla="*/ 1390 h 1544"/>
              <a:gd name="T32" fmla="*/ 224 w 1534"/>
              <a:gd name="T33" fmla="*/ 1318 h 1544"/>
              <a:gd name="T34" fmla="*/ 152 w 1534"/>
              <a:gd name="T35" fmla="*/ 1234 h 1544"/>
              <a:gd name="T36" fmla="*/ 92 w 1534"/>
              <a:gd name="T37" fmla="*/ 1140 h 1544"/>
              <a:gd name="T38" fmla="*/ 46 w 1534"/>
              <a:gd name="T39" fmla="*/ 1038 h 1544"/>
              <a:gd name="T40" fmla="*/ 16 w 1534"/>
              <a:gd name="T41" fmla="*/ 928 h 1544"/>
              <a:gd name="T42" fmla="*/ 0 w 1534"/>
              <a:gd name="T43" fmla="*/ 812 h 1544"/>
              <a:gd name="T44" fmla="*/ 0 w 1534"/>
              <a:gd name="T45" fmla="*/ 732 h 1544"/>
              <a:gd name="T46" fmla="*/ 16 w 1534"/>
              <a:gd name="T47" fmla="*/ 616 h 1544"/>
              <a:gd name="T48" fmla="*/ 46 w 1534"/>
              <a:gd name="T49" fmla="*/ 506 h 1544"/>
              <a:gd name="T50" fmla="*/ 92 w 1534"/>
              <a:gd name="T51" fmla="*/ 404 h 1544"/>
              <a:gd name="T52" fmla="*/ 152 w 1534"/>
              <a:gd name="T53" fmla="*/ 310 h 1544"/>
              <a:gd name="T54" fmla="*/ 224 w 1534"/>
              <a:gd name="T55" fmla="*/ 226 h 1544"/>
              <a:gd name="T56" fmla="*/ 308 w 1534"/>
              <a:gd name="T57" fmla="*/ 152 h 1544"/>
              <a:gd name="T58" fmla="*/ 400 w 1534"/>
              <a:gd name="T59" fmla="*/ 92 h 1544"/>
              <a:gd name="T60" fmla="*/ 502 w 1534"/>
              <a:gd name="T61" fmla="*/ 46 h 1544"/>
              <a:gd name="T62" fmla="*/ 612 w 1534"/>
              <a:gd name="T63" fmla="*/ 16 h 1544"/>
              <a:gd name="T64" fmla="*/ 728 w 1534"/>
              <a:gd name="T65" fmla="*/ 0 h 1544"/>
              <a:gd name="T66" fmla="*/ 806 w 1534"/>
              <a:gd name="T67" fmla="*/ 0 h 1544"/>
              <a:gd name="T68" fmla="*/ 922 w 1534"/>
              <a:gd name="T69" fmla="*/ 16 h 1544"/>
              <a:gd name="T70" fmla="*/ 1030 w 1534"/>
              <a:gd name="T71" fmla="*/ 46 h 1544"/>
              <a:gd name="T72" fmla="*/ 1132 w 1534"/>
              <a:gd name="T73" fmla="*/ 92 h 1544"/>
              <a:gd name="T74" fmla="*/ 1226 w 1534"/>
              <a:gd name="T75" fmla="*/ 152 h 1544"/>
              <a:gd name="T76" fmla="*/ 1308 w 1534"/>
              <a:gd name="T77" fmla="*/ 226 h 1544"/>
              <a:gd name="T78" fmla="*/ 1382 w 1534"/>
              <a:gd name="T79" fmla="*/ 310 h 1544"/>
              <a:gd name="T80" fmla="*/ 1442 w 1534"/>
              <a:gd name="T81" fmla="*/ 404 h 1544"/>
              <a:gd name="T82" fmla="*/ 1488 w 1534"/>
              <a:gd name="T83" fmla="*/ 506 h 1544"/>
              <a:gd name="T84" fmla="*/ 1518 w 1534"/>
              <a:gd name="T85" fmla="*/ 616 h 1544"/>
              <a:gd name="T86" fmla="*/ 1532 w 1534"/>
              <a:gd name="T87" fmla="*/ 732 h 1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34" h="1544">
                <a:moveTo>
                  <a:pt x="1534" y="772"/>
                </a:moveTo>
                <a:lnTo>
                  <a:pt x="1534" y="772"/>
                </a:lnTo>
                <a:lnTo>
                  <a:pt x="1532" y="812"/>
                </a:lnTo>
                <a:lnTo>
                  <a:pt x="1530" y="850"/>
                </a:lnTo>
                <a:lnTo>
                  <a:pt x="1524" y="890"/>
                </a:lnTo>
                <a:lnTo>
                  <a:pt x="1518" y="928"/>
                </a:lnTo>
                <a:lnTo>
                  <a:pt x="1510" y="964"/>
                </a:lnTo>
                <a:lnTo>
                  <a:pt x="1500" y="1002"/>
                </a:lnTo>
                <a:lnTo>
                  <a:pt x="1488" y="1038"/>
                </a:lnTo>
                <a:lnTo>
                  <a:pt x="1474" y="1072"/>
                </a:lnTo>
                <a:lnTo>
                  <a:pt x="1458" y="1106"/>
                </a:lnTo>
                <a:lnTo>
                  <a:pt x="1442" y="1140"/>
                </a:lnTo>
                <a:lnTo>
                  <a:pt x="1422" y="1172"/>
                </a:lnTo>
                <a:lnTo>
                  <a:pt x="1402" y="1204"/>
                </a:lnTo>
                <a:lnTo>
                  <a:pt x="1382" y="1234"/>
                </a:lnTo>
                <a:lnTo>
                  <a:pt x="1358" y="1264"/>
                </a:lnTo>
                <a:lnTo>
                  <a:pt x="1334" y="1292"/>
                </a:lnTo>
                <a:lnTo>
                  <a:pt x="1308" y="1318"/>
                </a:lnTo>
                <a:lnTo>
                  <a:pt x="1282" y="1344"/>
                </a:lnTo>
                <a:lnTo>
                  <a:pt x="1254" y="1368"/>
                </a:lnTo>
                <a:lnTo>
                  <a:pt x="1226" y="1390"/>
                </a:lnTo>
                <a:lnTo>
                  <a:pt x="1196" y="1412"/>
                </a:lnTo>
                <a:lnTo>
                  <a:pt x="1164" y="1432"/>
                </a:lnTo>
                <a:lnTo>
                  <a:pt x="1132" y="1450"/>
                </a:lnTo>
                <a:lnTo>
                  <a:pt x="1100" y="1468"/>
                </a:lnTo>
                <a:lnTo>
                  <a:pt x="1066" y="1484"/>
                </a:lnTo>
                <a:lnTo>
                  <a:pt x="1030" y="1498"/>
                </a:lnTo>
                <a:lnTo>
                  <a:pt x="994" y="1510"/>
                </a:lnTo>
                <a:lnTo>
                  <a:pt x="958" y="1520"/>
                </a:lnTo>
                <a:lnTo>
                  <a:pt x="922" y="1528"/>
                </a:lnTo>
                <a:lnTo>
                  <a:pt x="884" y="1536"/>
                </a:lnTo>
                <a:lnTo>
                  <a:pt x="844" y="1540"/>
                </a:lnTo>
                <a:lnTo>
                  <a:pt x="806" y="1544"/>
                </a:lnTo>
                <a:lnTo>
                  <a:pt x="766" y="1544"/>
                </a:lnTo>
                <a:lnTo>
                  <a:pt x="766" y="1544"/>
                </a:lnTo>
                <a:lnTo>
                  <a:pt x="728" y="1544"/>
                </a:lnTo>
                <a:lnTo>
                  <a:pt x="688" y="1540"/>
                </a:lnTo>
                <a:lnTo>
                  <a:pt x="650" y="1536"/>
                </a:lnTo>
                <a:lnTo>
                  <a:pt x="612" y="1528"/>
                </a:lnTo>
                <a:lnTo>
                  <a:pt x="574" y="1520"/>
                </a:lnTo>
                <a:lnTo>
                  <a:pt x="538" y="1510"/>
                </a:lnTo>
                <a:lnTo>
                  <a:pt x="502" y="1498"/>
                </a:lnTo>
                <a:lnTo>
                  <a:pt x="468" y="1484"/>
                </a:lnTo>
                <a:lnTo>
                  <a:pt x="434" y="1468"/>
                </a:lnTo>
                <a:lnTo>
                  <a:pt x="400" y="1450"/>
                </a:lnTo>
                <a:lnTo>
                  <a:pt x="368" y="1432"/>
                </a:lnTo>
                <a:lnTo>
                  <a:pt x="338" y="1412"/>
                </a:lnTo>
                <a:lnTo>
                  <a:pt x="308" y="1390"/>
                </a:lnTo>
                <a:lnTo>
                  <a:pt x="278" y="1368"/>
                </a:lnTo>
                <a:lnTo>
                  <a:pt x="250" y="1344"/>
                </a:lnTo>
                <a:lnTo>
                  <a:pt x="224" y="1318"/>
                </a:lnTo>
                <a:lnTo>
                  <a:pt x="198" y="1292"/>
                </a:lnTo>
                <a:lnTo>
                  <a:pt x="174" y="1264"/>
                </a:lnTo>
                <a:lnTo>
                  <a:pt x="152" y="1234"/>
                </a:lnTo>
                <a:lnTo>
                  <a:pt x="130" y="1204"/>
                </a:lnTo>
                <a:lnTo>
                  <a:pt x="110" y="1172"/>
                </a:lnTo>
                <a:lnTo>
                  <a:pt x="92" y="1140"/>
                </a:lnTo>
                <a:lnTo>
                  <a:pt x="76" y="1106"/>
                </a:lnTo>
                <a:lnTo>
                  <a:pt x="60" y="1072"/>
                </a:lnTo>
                <a:lnTo>
                  <a:pt x="46" y="1038"/>
                </a:lnTo>
                <a:lnTo>
                  <a:pt x="34" y="1002"/>
                </a:lnTo>
                <a:lnTo>
                  <a:pt x="24" y="964"/>
                </a:lnTo>
                <a:lnTo>
                  <a:pt x="16" y="928"/>
                </a:lnTo>
                <a:lnTo>
                  <a:pt x="8" y="890"/>
                </a:lnTo>
                <a:lnTo>
                  <a:pt x="4" y="850"/>
                </a:lnTo>
                <a:lnTo>
                  <a:pt x="0" y="812"/>
                </a:lnTo>
                <a:lnTo>
                  <a:pt x="0" y="772"/>
                </a:lnTo>
                <a:lnTo>
                  <a:pt x="0" y="772"/>
                </a:lnTo>
                <a:lnTo>
                  <a:pt x="0" y="732"/>
                </a:lnTo>
                <a:lnTo>
                  <a:pt x="4" y="692"/>
                </a:lnTo>
                <a:lnTo>
                  <a:pt x="8" y="654"/>
                </a:lnTo>
                <a:lnTo>
                  <a:pt x="16" y="616"/>
                </a:lnTo>
                <a:lnTo>
                  <a:pt x="24" y="578"/>
                </a:lnTo>
                <a:lnTo>
                  <a:pt x="34" y="542"/>
                </a:lnTo>
                <a:lnTo>
                  <a:pt x="46" y="506"/>
                </a:lnTo>
                <a:lnTo>
                  <a:pt x="60" y="472"/>
                </a:lnTo>
                <a:lnTo>
                  <a:pt x="76" y="436"/>
                </a:lnTo>
                <a:lnTo>
                  <a:pt x="92" y="404"/>
                </a:lnTo>
                <a:lnTo>
                  <a:pt x="110" y="372"/>
                </a:lnTo>
                <a:lnTo>
                  <a:pt x="130" y="340"/>
                </a:lnTo>
                <a:lnTo>
                  <a:pt x="152" y="310"/>
                </a:lnTo>
                <a:lnTo>
                  <a:pt x="174" y="280"/>
                </a:lnTo>
                <a:lnTo>
                  <a:pt x="198" y="252"/>
                </a:lnTo>
                <a:lnTo>
                  <a:pt x="224" y="226"/>
                </a:lnTo>
                <a:lnTo>
                  <a:pt x="250" y="200"/>
                </a:lnTo>
                <a:lnTo>
                  <a:pt x="278" y="176"/>
                </a:lnTo>
                <a:lnTo>
                  <a:pt x="308" y="152"/>
                </a:lnTo>
                <a:lnTo>
                  <a:pt x="338" y="132"/>
                </a:lnTo>
                <a:lnTo>
                  <a:pt x="368" y="112"/>
                </a:lnTo>
                <a:lnTo>
                  <a:pt x="400" y="92"/>
                </a:lnTo>
                <a:lnTo>
                  <a:pt x="434" y="76"/>
                </a:lnTo>
                <a:lnTo>
                  <a:pt x="468" y="60"/>
                </a:lnTo>
                <a:lnTo>
                  <a:pt x="502" y="46"/>
                </a:lnTo>
                <a:lnTo>
                  <a:pt x="538" y="34"/>
                </a:lnTo>
                <a:lnTo>
                  <a:pt x="574" y="24"/>
                </a:lnTo>
                <a:lnTo>
                  <a:pt x="612" y="16"/>
                </a:lnTo>
                <a:lnTo>
                  <a:pt x="650" y="8"/>
                </a:lnTo>
                <a:lnTo>
                  <a:pt x="688" y="4"/>
                </a:lnTo>
                <a:lnTo>
                  <a:pt x="728" y="0"/>
                </a:lnTo>
                <a:lnTo>
                  <a:pt x="766" y="0"/>
                </a:lnTo>
                <a:lnTo>
                  <a:pt x="766" y="0"/>
                </a:lnTo>
                <a:lnTo>
                  <a:pt x="806" y="0"/>
                </a:lnTo>
                <a:lnTo>
                  <a:pt x="844" y="4"/>
                </a:lnTo>
                <a:lnTo>
                  <a:pt x="884" y="8"/>
                </a:lnTo>
                <a:lnTo>
                  <a:pt x="922" y="16"/>
                </a:lnTo>
                <a:lnTo>
                  <a:pt x="958" y="24"/>
                </a:lnTo>
                <a:lnTo>
                  <a:pt x="994" y="34"/>
                </a:lnTo>
                <a:lnTo>
                  <a:pt x="1030" y="46"/>
                </a:lnTo>
                <a:lnTo>
                  <a:pt x="1066" y="60"/>
                </a:lnTo>
                <a:lnTo>
                  <a:pt x="1100" y="76"/>
                </a:lnTo>
                <a:lnTo>
                  <a:pt x="1132" y="92"/>
                </a:lnTo>
                <a:lnTo>
                  <a:pt x="1164" y="112"/>
                </a:lnTo>
                <a:lnTo>
                  <a:pt x="1196" y="132"/>
                </a:lnTo>
                <a:lnTo>
                  <a:pt x="1226" y="152"/>
                </a:lnTo>
                <a:lnTo>
                  <a:pt x="1254" y="176"/>
                </a:lnTo>
                <a:lnTo>
                  <a:pt x="1282" y="200"/>
                </a:lnTo>
                <a:lnTo>
                  <a:pt x="1308" y="226"/>
                </a:lnTo>
                <a:lnTo>
                  <a:pt x="1334" y="252"/>
                </a:lnTo>
                <a:lnTo>
                  <a:pt x="1358" y="280"/>
                </a:lnTo>
                <a:lnTo>
                  <a:pt x="1382" y="310"/>
                </a:lnTo>
                <a:lnTo>
                  <a:pt x="1402" y="340"/>
                </a:lnTo>
                <a:lnTo>
                  <a:pt x="1422" y="372"/>
                </a:lnTo>
                <a:lnTo>
                  <a:pt x="1442" y="404"/>
                </a:lnTo>
                <a:lnTo>
                  <a:pt x="1458" y="436"/>
                </a:lnTo>
                <a:lnTo>
                  <a:pt x="1474" y="472"/>
                </a:lnTo>
                <a:lnTo>
                  <a:pt x="1488" y="506"/>
                </a:lnTo>
                <a:lnTo>
                  <a:pt x="1500" y="542"/>
                </a:lnTo>
                <a:lnTo>
                  <a:pt x="1510" y="578"/>
                </a:lnTo>
                <a:lnTo>
                  <a:pt x="1518" y="616"/>
                </a:lnTo>
                <a:lnTo>
                  <a:pt x="1524" y="654"/>
                </a:lnTo>
                <a:lnTo>
                  <a:pt x="1530" y="692"/>
                </a:lnTo>
                <a:lnTo>
                  <a:pt x="1532" y="732"/>
                </a:lnTo>
                <a:lnTo>
                  <a:pt x="1534" y="772"/>
                </a:lnTo>
                <a:lnTo>
                  <a:pt x="1534" y="772"/>
                </a:lnTo>
                <a:close/>
              </a:path>
            </a:pathLst>
          </a:custGeom>
          <a:solidFill>
            <a:srgbClr val="D3A9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34" name="Freeform 111">
            <a:extLst>
              <a:ext uri="{FF2B5EF4-FFF2-40B4-BE49-F238E27FC236}">
                <a16:creationId xmlns:a16="http://schemas.microsoft.com/office/drawing/2014/main" id="{1DE78053-67FC-421D-AD57-E98BDE4FD5F2}"/>
              </a:ext>
            </a:extLst>
          </p:cNvPr>
          <p:cNvSpPr>
            <a:spLocks/>
          </p:cNvSpPr>
          <p:nvPr/>
        </p:nvSpPr>
        <p:spPr bwMode="auto">
          <a:xfrm>
            <a:off x="16580080" y="4121666"/>
            <a:ext cx="771525" cy="628650"/>
          </a:xfrm>
          <a:custGeom>
            <a:avLst/>
            <a:gdLst>
              <a:gd name="T0" fmla="*/ 24 w 486"/>
              <a:gd name="T1" fmla="*/ 244 h 396"/>
              <a:gd name="T2" fmla="*/ 26 w 486"/>
              <a:gd name="T3" fmla="*/ 222 h 396"/>
              <a:gd name="T4" fmla="*/ 34 w 486"/>
              <a:gd name="T5" fmla="*/ 178 h 396"/>
              <a:gd name="T6" fmla="*/ 50 w 486"/>
              <a:gd name="T7" fmla="*/ 140 h 396"/>
              <a:gd name="T8" fmla="*/ 74 w 486"/>
              <a:gd name="T9" fmla="*/ 104 h 396"/>
              <a:gd name="T10" fmla="*/ 88 w 486"/>
              <a:gd name="T11" fmla="*/ 88 h 396"/>
              <a:gd name="T12" fmla="*/ 120 w 486"/>
              <a:gd name="T13" fmla="*/ 62 h 396"/>
              <a:gd name="T14" fmla="*/ 158 w 486"/>
              <a:gd name="T15" fmla="*/ 42 h 396"/>
              <a:gd name="T16" fmla="*/ 200 w 486"/>
              <a:gd name="T17" fmla="*/ 28 h 396"/>
              <a:gd name="T18" fmla="*/ 244 w 486"/>
              <a:gd name="T19" fmla="*/ 24 h 396"/>
              <a:gd name="T20" fmla="*/ 266 w 486"/>
              <a:gd name="T21" fmla="*/ 24 h 396"/>
              <a:gd name="T22" fmla="*/ 308 w 486"/>
              <a:gd name="T23" fmla="*/ 34 h 396"/>
              <a:gd name="T24" fmla="*/ 348 w 486"/>
              <a:gd name="T25" fmla="*/ 50 h 396"/>
              <a:gd name="T26" fmla="*/ 382 w 486"/>
              <a:gd name="T27" fmla="*/ 74 h 396"/>
              <a:gd name="T28" fmla="*/ 398 w 486"/>
              <a:gd name="T29" fmla="*/ 88 h 396"/>
              <a:gd name="T30" fmla="*/ 424 w 486"/>
              <a:gd name="T31" fmla="*/ 122 h 396"/>
              <a:gd name="T32" fmla="*/ 446 w 486"/>
              <a:gd name="T33" fmla="*/ 158 h 396"/>
              <a:gd name="T34" fmla="*/ 458 w 486"/>
              <a:gd name="T35" fmla="*/ 200 h 396"/>
              <a:gd name="T36" fmla="*/ 462 w 486"/>
              <a:gd name="T37" fmla="*/ 244 h 396"/>
              <a:gd name="T38" fmla="*/ 486 w 486"/>
              <a:gd name="T39" fmla="*/ 396 h 396"/>
              <a:gd name="T40" fmla="*/ 486 w 486"/>
              <a:gd name="T41" fmla="*/ 244 h 396"/>
              <a:gd name="T42" fmla="*/ 482 w 486"/>
              <a:gd name="T43" fmla="*/ 196 h 396"/>
              <a:gd name="T44" fmla="*/ 468 w 486"/>
              <a:gd name="T45" fmla="*/ 150 h 396"/>
              <a:gd name="T46" fmla="*/ 444 w 486"/>
              <a:gd name="T47" fmla="*/ 108 h 396"/>
              <a:gd name="T48" fmla="*/ 416 w 486"/>
              <a:gd name="T49" fmla="*/ 72 h 396"/>
              <a:gd name="T50" fmla="*/ 398 w 486"/>
              <a:gd name="T51" fmla="*/ 56 h 396"/>
              <a:gd name="T52" fmla="*/ 360 w 486"/>
              <a:gd name="T53" fmla="*/ 30 h 396"/>
              <a:gd name="T54" fmla="*/ 316 w 486"/>
              <a:gd name="T55" fmla="*/ 10 h 396"/>
              <a:gd name="T56" fmla="*/ 268 w 486"/>
              <a:gd name="T57" fmla="*/ 2 h 396"/>
              <a:gd name="T58" fmla="*/ 244 w 486"/>
              <a:gd name="T59" fmla="*/ 0 h 396"/>
              <a:gd name="T60" fmla="*/ 194 w 486"/>
              <a:gd name="T61" fmla="*/ 4 h 396"/>
              <a:gd name="T62" fmla="*/ 148 w 486"/>
              <a:gd name="T63" fmla="*/ 20 h 396"/>
              <a:gd name="T64" fmla="*/ 108 w 486"/>
              <a:gd name="T65" fmla="*/ 42 h 396"/>
              <a:gd name="T66" fmla="*/ 72 w 486"/>
              <a:gd name="T67" fmla="*/ 72 h 396"/>
              <a:gd name="T68" fmla="*/ 56 w 486"/>
              <a:gd name="T69" fmla="*/ 88 h 396"/>
              <a:gd name="T70" fmla="*/ 30 w 486"/>
              <a:gd name="T71" fmla="*/ 128 h 396"/>
              <a:gd name="T72" fmla="*/ 12 w 486"/>
              <a:gd name="T73" fmla="*/ 172 h 396"/>
              <a:gd name="T74" fmla="*/ 2 w 486"/>
              <a:gd name="T75" fmla="*/ 220 h 396"/>
              <a:gd name="T76" fmla="*/ 0 w 486"/>
              <a:gd name="T77" fmla="*/ 396 h 396"/>
              <a:gd name="T78" fmla="*/ 24 w 486"/>
              <a:gd name="T79" fmla="*/ 396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86" h="396">
                <a:moveTo>
                  <a:pt x="24" y="396"/>
                </a:moveTo>
                <a:lnTo>
                  <a:pt x="24" y="244"/>
                </a:lnTo>
                <a:lnTo>
                  <a:pt x="24" y="244"/>
                </a:lnTo>
                <a:lnTo>
                  <a:pt x="26" y="222"/>
                </a:lnTo>
                <a:lnTo>
                  <a:pt x="28" y="200"/>
                </a:lnTo>
                <a:lnTo>
                  <a:pt x="34" y="178"/>
                </a:lnTo>
                <a:lnTo>
                  <a:pt x="42" y="158"/>
                </a:lnTo>
                <a:lnTo>
                  <a:pt x="50" y="140"/>
                </a:lnTo>
                <a:lnTo>
                  <a:pt x="62" y="122"/>
                </a:lnTo>
                <a:lnTo>
                  <a:pt x="74" y="104"/>
                </a:lnTo>
                <a:lnTo>
                  <a:pt x="88" y="88"/>
                </a:lnTo>
                <a:lnTo>
                  <a:pt x="88" y="88"/>
                </a:lnTo>
                <a:lnTo>
                  <a:pt x="104" y="74"/>
                </a:lnTo>
                <a:lnTo>
                  <a:pt x="120" y="62"/>
                </a:lnTo>
                <a:lnTo>
                  <a:pt x="138" y="50"/>
                </a:lnTo>
                <a:lnTo>
                  <a:pt x="158" y="42"/>
                </a:lnTo>
                <a:lnTo>
                  <a:pt x="178" y="34"/>
                </a:lnTo>
                <a:lnTo>
                  <a:pt x="200" y="28"/>
                </a:lnTo>
                <a:lnTo>
                  <a:pt x="220" y="24"/>
                </a:lnTo>
                <a:lnTo>
                  <a:pt x="244" y="24"/>
                </a:lnTo>
                <a:lnTo>
                  <a:pt x="244" y="24"/>
                </a:lnTo>
                <a:lnTo>
                  <a:pt x="266" y="24"/>
                </a:lnTo>
                <a:lnTo>
                  <a:pt x="288" y="28"/>
                </a:lnTo>
                <a:lnTo>
                  <a:pt x="308" y="34"/>
                </a:lnTo>
                <a:lnTo>
                  <a:pt x="328" y="42"/>
                </a:lnTo>
                <a:lnTo>
                  <a:pt x="348" y="50"/>
                </a:lnTo>
                <a:lnTo>
                  <a:pt x="366" y="62"/>
                </a:lnTo>
                <a:lnTo>
                  <a:pt x="382" y="74"/>
                </a:lnTo>
                <a:lnTo>
                  <a:pt x="398" y="88"/>
                </a:lnTo>
                <a:lnTo>
                  <a:pt x="398" y="88"/>
                </a:lnTo>
                <a:lnTo>
                  <a:pt x="412" y="104"/>
                </a:lnTo>
                <a:lnTo>
                  <a:pt x="424" y="122"/>
                </a:lnTo>
                <a:lnTo>
                  <a:pt x="436" y="140"/>
                </a:lnTo>
                <a:lnTo>
                  <a:pt x="446" y="158"/>
                </a:lnTo>
                <a:lnTo>
                  <a:pt x="452" y="178"/>
                </a:lnTo>
                <a:lnTo>
                  <a:pt x="458" y="200"/>
                </a:lnTo>
                <a:lnTo>
                  <a:pt x="462" y="222"/>
                </a:lnTo>
                <a:lnTo>
                  <a:pt x="462" y="244"/>
                </a:lnTo>
                <a:lnTo>
                  <a:pt x="462" y="396"/>
                </a:lnTo>
                <a:lnTo>
                  <a:pt x="486" y="396"/>
                </a:lnTo>
                <a:lnTo>
                  <a:pt x="486" y="244"/>
                </a:lnTo>
                <a:lnTo>
                  <a:pt x="486" y="244"/>
                </a:lnTo>
                <a:lnTo>
                  <a:pt x="484" y="220"/>
                </a:lnTo>
                <a:lnTo>
                  <a:pt x="482" y="196"/>
                </a:lnTo>
                <a:lnTo>
                  <a:pt x="476" y="172"/>
                </a:lnTo>
                <a:lnTo>
                  <a:pt x="468" y="150"/>
                </a:lnTo>
                <a:lnTo>
                  <a:pt x="456" y="128"/>
                </a:lnTo>
                <a:lnTo>
                  <a:pt x="444" y="108"/>
                </a:lnTo>
                <a:lnTo>
                  <a:pt x="430" y="88"/>
                </a:lnTo>
                <a:lnTo>
                  <a:pt x="416" y="72"/>
                </a:lnTo>
                <a:lnTo>
                  <a:pt x="416" y="72"/>
                </a:lnTo>
                <a:lnTo>
                  <a:pt x="398" y="56"/>
                </a:lnTo>
                <a:lnTo>
                  <a:pt x="380" y="42"/>
                </a:lnTo>
                <a:lnTo>
                  <a:pt x="360" y="30"/>
                </a:lnTo>
                <a:lnTo>
                  <a:pt x="338" y="20"/>
                </a:lnTo>
                <a:lnTo>
                  <a:pt x="316" y="10"/>
                </a:lnTo>
                <a:lnTo>
                  <a:pt x="292" y="4"/>
                </a:lnTo>
                <a:lnTo>
                  <a:pt x="268" y="2"/>
                </a:lnTo>
                <a:lnTo>
                  <a:pt x="244" y="0"/>
                </a:lnTo>
                <a:lnTo>
                  <a:pt x="244" y="0"/>
                </a:lnTo>
                <a:lnTo>
                  <a:pt x="218" y="2"/>
                </a:lnTo>
                <a:lnTo>
                  <a:pt x="194" y="4"/>
                </a:lnTo>
                <a:lnTo>
                  <a:pt x="170" y="10"/>
                </a:lnTo>
                <a:lnTo>
                  <a:pt x="148" y="20"/>
                </a:lnTo>
                <a:lnTo>
                  <a:pt x="128" y="30"/>
                </a:lnTo>
                <a:lnTo>
                  <a:pt x="108" y="42"/>
                </a:lnTo>
                <a:lnTo>
                  <a:pt x="88" y="56"/>
                </a:lnTo>
                <a:lnTo>
                  <a:pt x="72" y="72"/>
                </a:lnTo>
                <a:lnTo>
                  <a:pt x="72" y="72"/>
                </a:lnTo>
                <a:lnTo>
                  <a:pt x="56" y="88"/>
                </a:lnTo>
                <a:lnTo>
                  <a:pt x="42" y="108"/>
                </a:lnTo>
                <a:lnTo>
                  <a:pt x="30" y="128"/>
                </a:lnTo>
                <a:lnTo>
                  <a:pt x="20" y="150"/>
                </a:lnTo>
                <a:lnTo>
                  <a:pt x="12" y="172"/>
                </a:lnTo>
                <a:lnTo>
                  <a:pt x="6" y="196"/>
                </a:lnTo>
                <a:lnTo>
                  <a:pt x="2" y="220"/>
                </a:lnTo>
                <a:lnTo>
                  <a:pt x="0" y="244"/>
                </a:lnTo>
                <a:lnTo>
                  <a:pt x="0" y="396"/>
                </a:lnTo>
                <a:lnTo>
                  <a:pt x="24" y="396"/>
                </a:lnTo>
                <a:lnTo>
                  <a:pt x="24" y="39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35" name="Freeform 112">
            <a:extLst>
              <a:ext uri="{FF2B5EF4-FFF2-40B4-BE49-F238E27FC236}">
                <a16:creationId xmlns:a16="http://schemas.microsoft.com/office/drawing/2014/main" id="{7F7A6E40-CDBB-40EF-BE05-1F64FFCCFEA6}"/>
              </a:ext>
            </a:extLst>
          </p:cNvPr>
          <p:cNvSpPr>
            <a:spLocks/>
          </p:cNvSpPr>
          <p:nvPr/>
        </p:nvSpPr>
        <p:spPr bwMode="auto">
          <a:xfrm>
            <a:off x="16697555" y="3616841"/>
            <a:ext cx="539750" cy="542925"/>
          </a:xfrm>
          <a:custGeom>
            <a:avLst/>
            <a:gdLst>
              <a:gd name="T0" fmla="*/ 316 w 340"/>
              <a:gd name="T1" fmla="*/ 170 h 342"/>
              <a:gd name="T2" fmla="*/ 308 w 340"/>
              <a:gd name="T3" fmla="*/ 214 h 342"/>
              <a:gd name="T4" fmla="*/ 290 w 340"/>
              <a:gd name="T5" fmla="*/ 252 h 342"/>
              <a:gd name="T6" fmla="*/ 272 w 340"/>
              <a:gd name="T7" fmla="*/ 274 h 342"/>
              <a:gd name="T8" fmla="*/ 238 w 340"/>
              <a:gd name="T9" fmla="*/ 300 h 342"/>
              <a:gd name="T10" fmla="*/ 198 w 340"/>
              <a:gd name="T11" fmla="*/ 314 h 342"/>
              <a:gd name="T12" fmla="*/ 170 w 340"/>
              <a:gd name="T13" fmla="*/ 318 h 342"/>
              <a:gd name="T14" fmla="*/ 126 w 340"/>
              <a:gd name="T15" fmla="*/ 312 h 342"/>
              <a:gd name="T16" fmla="*/ 88 w 340"/>
              <a:gd name="T17" fmla="*/ 292 h 342"/>
              <a:gd name="T18" fmla="*/ 66 w 340"/>
              <a:gd name="T19" fmla="*/ 274 h 342"/>
              <a:gd name="T20" fmla="*/ 40 w 340"/>
              <a:gd name="T21" fmla="*/ 240 h 342"/>
              <a:gd name="T22" fmla="*/ 26 w 340"/>
              <a:gd name="T23" fmla="*/ 200 h 342"/>
              <a:gd name="T24" fmla="*/ 24 w 340"/>
              <a:gd name="T25" fmla="*/ 170 h 342"/>
              <a:gd name="T26" fmla="*/ 30 w 340"/>
              <a:gd name="T27" fmla="*/ 126 h 342"/>
              <a:gd name="T28" fmla="*/ 48 w 340"/>
              <a:gd name="T29" fmla="*/ 88 h 342"/>
              <a:gd name="T30" fmla="*/ 66 w 340"/>
              <a:gd name="T31" fmla="*/ 66 h 342"/>
              <a:gd name="T32" fmla="*/ 100 w 340"/>
              <a:gd name="T33" fmla="*/ 42 h 342"/>
              <a:gd name="T34" fmla="*/ 140 w 340"/>
              <a:gd name="T35" fmla="*/ 26 h 342"/>
              <a:gd name="T36" fmla="*/ 170 w 340"/>
              <a:gd name="T37" fmla="*/ 24 h 342"/>
              <a:gd name="T38" fmla="*/ 212 w 340"/>
              <a:gd name="T39" fmla="*/ 30 h 342"/>
              <a:gd name="T40" fmla="*/ 250 w 340"/>
              <a:gd name="T41" fmla="*/ 48 h 342"/>
              <a:gd name="T42" fmla="*/ 272 w 340"/>
              <a:gd name="T43" fmla="*/ 66 h 342"/>
              <a:gd name="T44" fmla="*/ 298 w 340"/>
              <a:gd name="T45" fmla="*/ 100 h 342"/>
              <a:gd name="T46" fmla="*/ 312 w 340"/>
              <a:gd name="T47" fmla="*/ 142 h 342"/>
              <a:gd name="T48" fmla="*/ 328 w 340"/>
              <a:gd name="T49" fmla="*/ 170 h 342"/>
              <a:gd name="T50" fmla="*/ 338 w 340"/>
              <a:gd name="T51" fmla="*/ 154 h 342"/>
              <a:gd name="T52" fmla="*/ 326 w 340"/>
              <a:gd name="T53" fmla="*/ 104 h 342"/>
              <a:gd name="T54" fmla="*/ 300 w 340"/>
              <a:gd name="T55" fmla="*/ 62 h 342"/>
              <a:gd name="T56" fmla="*/ 278 w 340"/>
              <a:gd name="T57" fmla="*/ 38 h 342"/>
              <a:gd name="T58" fmla="*/ 236 w 340"/>
              <a:gd name="T59" fmla="*/ 14 h 342"/>
              <a:gd name="T60" fmla="*/ 186 w 340"/>
              <a:gd name="T61" fmla="*/ 0 h 342"/>
              <a:gd name="T62" fmla="*/ 152 w 340"/>
              <a:gd name="T63" fmla="*/ 0 h 342"/>
              <a:gd name="T64" fmla="*/ 102 w 340"/>
              <a:gd name="T65" fmla="*/ 14 h 342"/>
              <a:gd name="T66" fmla="*/ 62 w 340"/>
              <a:gd name="T67" fmla="*/ 38 h 342"/>
              <a:gd name="T68" fmla="*/ 38 w 340"/>
              <a:gd name="T69" fmla="*/ 62 h 342"/>
              <a:gd name="T70" fmla="*/ 12 w 340"/>
              <a:gd name="T71" fmla="*/ 104 h 342"/>
              <a:gd name="T72" fmla="*/ 0 w 340"/>
              <a:gd name="T73" fmla="*/ 154 h 342"/>
              <a:gd name="T74" fmla="*/ 0 w 340"/>
              <a:gd name="T75" fmla="*/ 188 h 342"/>
              <a:gd name="T76" fmla="*/ 12 w 340"/>
              <a:gd name="T77" fmla="*/ 238 h 342"/>
              <a:gd name="T78" fmla="*/ 38 w 340"/>
              <a:gd name="T79" fmla="*/ 280 h 342"/>
              <a:gd name="T80" fmla="*/ 62 w 340"/>
              <a:gd name="T81" fmla="*/ 302 h 342"/>
              <a:gd name="T82" fmla="*/ 102 w 340"/>
              <a:gd name="T83" fmla="*/ 328 h 342"/>
              <a:gd name="T84" fmla="*/ 152 w 340"/>
              <a:gd name="T85" fmla="*/ 340 h 342"/>
              <a:gd name="T86" fmla="*/ 186 w 340"/>
              <a:gd name="T87" fmla="*/ 340 h 342"/>
              <a:gd name="T88" fmla="*/ 236 w 340"/>
              <a:gd name="T89" fmla="*/ 328 h 342"/>
              <a:gd name="T90" fmla="*/ 278 w 340"/>
              <a:gd name="T91" fmla="*/ 302 h 342"/>
              <a:gd name="T92" fmla="*/ 300 w 340"/>
              <a:gd name="T93" fmla="*/ 280 h 342"/>
              <a:gd name="T94" fmla="*/ 326 w 340"/>
              <a:gd name="T95" fmla="*/ 238 h 342"/>
              <a:gd name="T96" fmla="*/ 338 w 340"/>
              <a:gd name="T97" fmla="*/ 188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0" h="342">
                <a:moveTo>
                  <a:pt x="328" y="170"/>
                </a:moveTo>
                <a:lnTo>
                  <a:pt x="316" y="170"/>
                </a:lnTo>
                <a:lnTo>
                  <a:pt x="316" y="170"/>
                </a:lnTo>
                <a:lnTo>
                  <a:pt x="314" y="186"/>
                </a:lnTo>
                <a:lnTo>
                  <a:pt x="312" y="200"/>
                </a:lnTo>
                <a:lnTo>
                  <a:pt x="308" y="214"/>
                </a:lnTo>
                <a:lnTo>
                  <a:pt x="304" y="228"/>
                </a:lnTo>
                <a:lnTo>
                  <a:pt x="298" y="240"/>
                </a:lnTo>
                <a:lnTo>
                  <a:pt x="290" y="252"/>
                </a:lnTo>
                <a:lnTo>
                  <a:pt x="282" y="264"/>
                </a:lnTo>
                <a:lnTo>
                  <a:pt x="272" y="274"/>
                </a:lnTo>
                <a:lnTo>
                  <a:pt x="272" y="274"/>
                </a:lnTo>
                <a:lnTo>
                  <a:pt x="262" y="284"/>
                </a:lnTo>
                <a:lnTo>
                  <a:pt x="250" y="292"/>
                </a:lnTo>
                <a:lnTo>
                  <a:pt x="238" y="300"/>
                </a:lnTo>
                <a:lnTo>
                  <a:pt x="226" y="306"/>
                </a:lnTo>
                <a:lnTo>
                  <a:pt x="212" y="312"/>
                </a:lnTo>
                <a:lnTo>
                  <a:pt x="198" y="314"/>
                </a:lnTo>
                <a:lnTo>
                  <a:pt x="184" y="318"/>
                </a:lnTo>
                <a:lnTo>
                  <a:pt x="170" y="318"/>
                </a:lnTo>
                <a:lnTo>
                  <a:pt x="170" y="318"/>
                </a:lnTo>
                <a:lnTo>
                  <a:pt x="154" y="318"/>
                </a:lnTo>
                <a:lnTo>
                  <a:pt x="140" y="314"/>
                </a:lnTo>
                <a:lnTo>
                  <a:pt x="126" y="312"/>
                </a:lnTo>
                <a:lnTo>
                  <a:pt x="112" y="306"/>
                </a:lnTo>
                <a:lnTo>
                  <a:pt x="100" y="300"/>
                </a:lnTo>
                <a:lnTo>
                  <a:pt x="88" y="292"/>
                </a:lnTo>
                <a:lnTo>
                  <a:pt x="76" y="284"/>
                </a:lnTo>
                <a:lnTo>
                  <a:pt x="66" y="274"/>
                </a:lnTo>
                <a:lnTo>
                  <a:pt x="66" y="274"/>
                </a:lnTo>
                <a:lnTo>
                  <a:pt x="56" y="264"/>
                </a:lnTo>
                <a:lnTo>
                  <a:pt x="48" y="252"/>
                </a:lnTo>
                <a:lnTo>
                  <a:pt x="40" y="240"/>
                </a:lnTo>
                <a:lnTo>
                  <a:pt x="34" y="228"/>
                </a:lnTo>
                <a:lnTo>
                  <a:pt x="30" y="214"/>
                </a:lnTo>
                <a:lnTo>
                  <a:pt x="26" y="200"/>
                </a:lnTo>
                <a:lnTo>
                  <a:pt x="24" y="186"/>
                </a:lnTo>
                <a:lnTo>
                  <a:pt x="24" y="170"/>
                </a:lnTo>
                <a:lnTo>
                  <a:pt x="24" y="170"/>
                </a:lnTo>
                <a:lnTo>
                  <a:pt x="24" y="156"/>
                </a:lnTo>
                <a:lnTo>
                  <a:pt x="26" y="142"/>
                </a:lnTo>
                <a:lnTo>
                  <a:pt x="30" y="126"/>
                </a:lnTo>
                <a:lnTo>
                  <a:pt x="34" y="114"/>
                </a:lnTo>
                <a:lnTo>
                  <a:pt x="40" y="100"/>
                </a:lnTo>
                <a:lnTo>
                  <a:pt x="48" y="88"/>
                </a:lnTo>
                <a:lnTo>
                  <a:pt x="56" y="78"/>
                </a:lnTo>
                <a:lnTo>
                  <a:pt x="66" y="66"/>
                </a:lnTo>
                <a:lnTo>
                  <a:pt x="66" y="66"/>
                </a:lnTo>
                <a:lnTo>
                  <a:pt x="76" y="58"/>
                </a:lnTo>
                <a:lnTo>
                  <a:pt x="88" y="48"/>
                </a:lnTo>
                <a:lnTo>
                  <a:pt x="100" y="42"/>
                </a:lnTo>
                <a:lnTo>
                  <a:pt x="112" y="36"/>
                </a:lnTo>
                <a:lnTo>
                  <a:pt x="126" y="30"/>
                </a:lnTo>
                <a:lnTo>
                  <a:pt x="140" y="26"/>
                </a:lnTo>
                <a:lnTo>
                  <a:pt x="154" y="24"/>
                </a:lnTo>
                <a:lnTo>
                  <a:pt x="170" y="24"/>
                </a:lnTo>
                <a:lnTo>
                  <a:pt x="170" y="24"/>
                </a:lnTo>
                <a:lnTo>
                  <a:pt x="184" y="24"/>
                </a:lnTo>
                <a:lnTo>
                  <a:pt x="198" y="26"/>
                </a:lnTo>
                <a:lnTo>
                  <a:pt x="212" y="30"/>
                </a:lnTo>
                <a:lnTo>
                  <a:pt x="226" y="36"/>
                </a:lnTo>
                <a:lnTo>
                  <a:pt x="238" y="42"/>
                </a:lnTo>
                <a:lnTo>
                  <a:pt x="250" y="48"/>
                </a:lnTo>
                <a:lnTo>
                  <a:pt x="262" y="58"/>
                </a:lnTo>
                <a:lnTo>
                  <a:pt x="272" y="66"/>
                </a:lnTo>
                <a:lnTo>
                  <a:pt x="272" y="66"/>
                </a:lnTo>
                <a:lnTo>
                  <a:pt x="282" y="78"/>
                </a:lnTo>
                <a:lnTo>
                  <a:pt x="290" y="88"/>
                </a:lnTo>
                <a:lnTo>
                  <a:pt x="298" y="100"/>
                </a:lnTo>
                <a:lnTo>
                  <a:pt x="304" y="114"/>
                </a:lnTo>
                <a:lnTo>
                  <a:pt x="308" y="126"/>
                </a:lnTo>
                <a:lnTo>
                  <a:pt x="312" y="142"/>
                </a:lnTo>
                <a:lnTo>
                  <a:pt x="314" y="156"/>
                </a:lnTo>
                <a:lnTo>
                  <a:pt x="316" y="170"/>
                </a:lnTo>
                <a:lnTo>
                  <a:pt x="328" y="170"/>
                </a:lnTo>
                <a:lnTo>
                  <a:pt x="340" y="170"/>
                </a:lnTo>
                <a:lnTo>
                  <a:pt x="340" y="170"/>
                </a:lnTo>
                <a:lnTo>
                  <a:pt x="338" y="154"/>
                </a:lnTo>
                <a:lnTo>
                  <a:pt x="336" y="136"/>
                </a:lnTo>
                <a:lnTo>
                  <a:pt x="332" y="120"/>
                </a:lnTo>
                <a:lnTo>
                  <a:pt x="326" y="104"/>
                </a:lnTo>
                <a:lnTo>
                  <a:pt x="318" y="90"/>
                </a:lnTo>
                <a:lnTo>
                  <a:pt x="310" y="76"/>
                </a:lnTo>
                <a:lnTo>
                  <a:pt x="300" y="62"/>
                </a:lnTo>
                <a:lnTo>
                  <a:pt x="290" y="50"/>
                </a:lnTo>
                <a:lnTo>
                  <a:pt x="290" y="50"/>
                </a:lnTo>
                <a:lnTo>
                  <a:pt x="278" y="38"/>
                </a:lnTo>
                <a:lnTo>
                  <a:pt x="264" y="28"/>
                </a:lnTo>
                <a:lnTo>
                  <a:pt x="250" y="20"/>
                </a:lnTo>
                <a:lnTo>
                  <a:pt x="236" y="14"/>
                </a:lnTo>
                <a:lnTo>
                  <a:pt x="220" y="8"/>
                </a:lnTo>
                <a:lnTo>
                  <a:pt x="204" y="4"/>
                </a:lnTo>
                <a:lnTo>
                  <a:pt x="186" y="0"/>
                </a:lnTo>
                <a:lnTo>
                  <a:pt x="170" y="0"/>
                </a:lnTo>
                <a:lnTo>
                  <a:pt x="170" y="0"/>
                </a:lnTo>
                <a:lnTo>
                  <a:pt x="152" y="0"/>
                </a:lnTo>
                <a:lnTo>
                  <a:pt x="134" y="4"/>
                </a:lnTo>
                <a:lnTo>
                  <a:pt x="118" y="8"/>
                </a:lnTo>
                <a:lnTo>
                  <a:pt x="102" y="14"/>
                </a:lnTo>
                <a:lnTo>
                  <a:pt x="88" y="20"/>
                </a:lnTo>
                <a:lnTo>
                  <a:pt x="74" y="28"/>
                </a:lnTo>
                <a:lnTo>
                  <a:pt x="62" y="38"/>
                </a:lnTo>
                <a:lnTo>
                  <a:pt x="48" y="50"/>
                </a:lnTo>
                <a:lnTo>
                  <a:pt x="48" y="50"/>
                </a:lnTo>
                <a:lnTo>
                  <a:pt x="38" y="62"/>
                </a:lnTo>
                <a:lnTo>
                  <a:pt x="28" y="76"/>
                </a:lnTo>
                <a:lnTo>
                  <a:pt x="20" y="90"/>
                </a:lnTo>
                <a:lnTo>
                  <a:pt x="12" y="104"/>
                </a:lnTo>
                <a:lnTo>
                  <a:pt x="6" y="120"/>
                </a:lnTo>
                <a:lnTo>
                  <a:pt x="2" y="136"/>
                </a:lnTo>
                <a:lnTo>
                  <a:pt x="0" y="154"/>
                </a:lnTo>
                <a:lnTo>
                  <a:pt x="0" y="170"/>
                </a:lnTo>
                <a:lnTo>
                  <a:pt x="0" y="170"/>
                </a:lnTo>
                <a:lnTo>
                  <a:pt x="0" y="188"/>
                </a:lnTo>
                <a:lnTo>
                  <a:pt x="2" y="206"/>
                </a:lnTo>
                <a:lnTo>
                  <a:pt x="6" y="222"/>
                </a:lnTo>
                <a:lnTo>
                  <a:pt x="12" y="238"/>
                </a:lnTo>
                <a:lnTo>
                  <a:pt x="20" y="252"/>
                </a:lnTo>
                <a:lnTo>
                  <a:pt x="28" y="266"/>
                </a:lnTo>
                <a:lnTo>
                  <a:pt x="38" y="280"/>
                </a:lnTo>
                <a:lnTo>
                  <a:pt x="48" y="292"/>
                </a:lnTo>
                <a:lnTo>
                  <a:pt x="48" y="292"/>
                </a:lnTo>
                <a:lnTo>
                  <a:pt x="62" y="302"/>
                </a:lnTo>
                <a:lnTo>
                  <a:pt x="74" y="312"/>
                </a:lnTo>
                <a:lnTo>
                  <a:pt x="88" y="322"/>
                </a:lnTo>
                <a:lnTo>
                  <a:pt x="102" y="328"/>
                </a:lnTo>
                <a:lnTo>
                  <a:pt x="118" y="334"/>
                </a:lnTo>
                <a:lnTo>
                  <a:pt x="134" y="338"/>
                </a:lnTo>
                <a:lnTo>
                  <a:pt x="152" y="340"/>
                </a:lnTo>
                <a:lnTo>
                  <a:pt x="170" y="342"/>
                </a:lnTo>
                <a:lnTo>
                  <a:pt x="170" y="342"/>
                </a:lnTo>
                <a:lnTo>
                  <a:pt x="186" y="340"/>
                </a:lnTo>
                <a:lnTo>
                  <a:pt x="204" y="338"/>
                </a:lnTo>
                <a:lnTo>
                  <a:pt x="220" y="334"/>
                </a:lnTo>
                <a:lnTo>
                  <a:pt x="236" y="328"/>
                </a:lnTo>
                <a:lnTo>
                  <a:pt x="250" y="322"/>
                </a:lnTo>
                <a:lnTo>
                  <a:pt x="264" y="312"/>
                </a:lnTo>
                <a:lnTo>
                  <a:pt x="278" y="302"/>
                </a:lnTo>
                <a:lnTo>
                  <a:pt x="290" y="292"/>
                </a:lnTo>
                <a:lnTo>
                  <a:pt x="290" y="292"/>
                </a:lnTo>
                <a:lnTo>
                  <a:pt x="300" y="280"/>
                </a:lnTo>
                <a:lnTo>
                  <a:pt x="310" y="266"/>
                </a:lnTo>
                <a:lnTo>
                  <a:pt x="318" y="252"/>
                </a:lnTo>
                <a:lnTo>
                  <a:pt x="326" y="238"/>
                </a:lnTo>
                <a:lnTo>
                  <a:pt x="332" y="222"/>
                </a:lnTo>
                <a:lnTo>
                  <a:pt x="336" y="206"/>
                </a:lnTo>
                <a:lnTo>
                  <a:pt x="338" y="188"/>
                </a:lnTo>
                <a:lnTo>
                  <a:pt x="340" y="170"/>
                </a:lnTo>
                <a:lnTo>
                  <a:pt x="328" y="1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36" name="Freeform 113">
            <a:extLst>
              <a:ext uri="{FF2B5EF4-FFF2-40B4-BE49-F238E27FC236}">
                <a16:creationId xmlns:a16="http://schemas.microsoft.com/office/drawing/2014/main" id="{DF27E40B-656F-4F29-9C2B-D96C27F1F468}"/>
              </a:ext>
            </a:extLst>
          </p:cNvPr>
          <p:cNvSpPr>
            <a:spLocks/>
          </p:cNvSpPr>
          <p:nvPr/>
        </p:nvSpPr>
        <p:spPr bwMode="auto">
          <a:xfrm>
            <a:off x="17227780" y="4207391"/>
            <a:ext cx="482600" cy="542925"/>
          </a:xfrm>
          <a:custGeom>
            <a:avLst/>
            <a:gdLst>
              <a:gd name="T0" fmla="*/ 10 w 304"/>
              <a:gd name="T1" fmla="*/ 42 h 342"/>
              <a:gd name="T2" fmla="*/ 10 w 304"/>
              <a:gd name="T3" fmla="*/ 42 h 342"/>
              <a:gd name="T4" fmla="*/ 30 w 304"/>
              <a:gd name="T5" fmla="*/ 34 h 342"/>
              <a:gd name="T6" fmla="*/ 50 w 304"/>
              <a:gd name="T7" fmla="*/ 28 h 342"/>
              <a:gd name="T8" fmla="*/ 70 w 304"/>
              <a:gd name="T9" fmla="*/ 24 h 342"/>
              <a:gd name="T10" fmla="*/ 94 w 304"/>
              <a:gd name="T11" fmla="*/ 24 h 342"/>
              <a:gd name="T12" fmla="*/ 94 w 304"/>
              <a:gd name="T13" fmla="*/ 24 h 342"/>
              <a:gd name="T14" fmla="*/ 112 w 304"/>
              <a:gd name="T15" fmla="*/ 24 h 342"/>
              <a:gd name="T16" fmla="*/ 130 w 304"/>
              <a:gd name="T17" fmla="*/ 28 h 342"/>
              <a:gd name="T18" fmla="*/ 148 w 304"/>
              <a:gd name="T19" fmla="*/ 32 h 342"/>
              <a:gd name="T20" fmla="*/ 166 w 304"/>
              <a:gd name="T21" fmla="*/ 38 h 342"/>
              <a:gd name="T22" fmla="*/ 182 w 304"/>
              <a:gd name="T23" fmla="*/ 46 h 342"/>
              <a:gd name="T24" fmla="*/ 198 w 304"/>
              <a:gd name="T25" fmla="*/ 56 h 342"/>
              <a:gd name="T26" fmla="*/ 212 w 304"/>
              <a:gd name="T27" fmla="*/ 66 h 342"/>
              <a:gd name="T28" fmla="*/ 226 w 304"/>
              <a:gd name="T29" fmla="*/ 78 h 342"/>
              <a:gd name="T30" fmla="*/ 226 w 304"/>
              <a:gd name="T31" fmla="*/ 78 h 342"/>
              <a:gd name="T32" fmla="*/ 238 w 304"/>
              <a:gd name="T33" fmla="*/ 92 h 342"/>
              <a:gd name="T34" fmla="*/ 248 w 304"/>
              <a:gd name="T35" fmla="*/ 106 h 342"/>
              <a:gd name="T36" fmla="*/ 258 w 304"/>
              <a:gd name="T37" fmla="*/ 122 h 342"/>
              <a:gd name="T38" fmla="*/ 266 w 304"/>
              <a:gd name="T39" fmla="*/ 138 h 342"/>
              <a:gd name="T40" fmla="*/ 272 w 304"/>
              <a:gd name="T41" fmla="*/ 156 h 342"/>
              <a:gd name="T42" fmla="*/ 276 w 304"/>
              <a:gd name="T43" fmla="*/ 174 h 342"/>
              <a:gd name="T44" fmla="*/ 280 w 304"/>
              <a:gd name="T45" fmla="*/ 192 h 342"/>
              <a:gd name="T46" fmla="*/ 280 w 304"/>
              <a:gd name="T47" fmla="*/ 212 h 342"/>
              <a:gd name="T48" fmla="*/ 280 w 304"/>
              <a:gd name="T49" fmla="*/ 342 h 342"/>
              <a:gd name="T50" fmla="*/ 304 w 304"/>
              <a:gd name="T51" fmla="*/ 342 h 342"/>
              <a:gd name="T52" fmla="*/ 304 w 304"/>
              <a:gd name="T53" fmla="*/ 212 h 342"/>
              <a:gd name="T54" fmla="*/ 304 w 304"/>
              <a:gd name="T55" fmla="*/ 212 h 342"/>
              <a:gd name="T56" fmla="*/ 302 w 304"/>
              <a:gd name="T57" fmla="*/ 190 h 342"/>
              <a:gd name="T58" fmla="*/ 300 w 304"/>
              <a:gd name="T59" fmla="*/ 168 h 342"/>
              <a:gd name="T60" fmla="*/ 294 w 304"/>
              <a:gd name="T61" fmla="*/ 148 h 342"/>
              <a:gd name="T62" fmla="*/ 288 w 304"/>
              <a:gd name="T63" fmla="*/ 128 h 342"/>
              <a:gd name="T64" fmla="*/ 278 w 304"/>
              <a:gd name="T65" fmla="*/ 110 h 342"/>
              <a:gd name="T66" fmla="*/ 268 w 304"/>
              <a:gd name="T67" fmla="*/ 92 h 342"/>
              <a:gd name="T68" fmla="*/ 256 w 304"/>
              <a:gd name="T69" fmla="*/ 76 h 342"/>
              <a:gd name="T70" fmla="*/ 242 w 304"/>
              <a:gd name="T71" fmla="*/ 62 h 342"/>
              <a:gd name="T72" fmla="*/ 242 w 304"/>
              <a:gd name="T73" fmla="*/ 62 h 342"/>
              <a:gd name="T74" fmla="*/ 228 w 304"/>
              <a:gd name="T75" fmla="*/ 48 h 342"/>
              <a:gd name="T76" fmla="*/ 212 w 304"/>
              <a:gd name="T77" fmla="*/ 36 h 342"/>
              <a:gd name="T78" fmla="*/ 194 w 304"/>
              <a:gd name="T79" fmla="*/ 24 h 342"/>
              <a:gd name="T80" fmla="*/ 176 w 304"/>
              <a:gd name="T81" fmla="*/ 16 h 342"/>
              <a:gd name="T82" fmla="*/ 156 w 304"/>
              <a:gd name="T83" fmla="*/ 8 h 342"/>
              <a:gd name="T84" fmla="*/ 136 w 304"/>
              <a:gd name="T85" fmla="*/ 4 h 342"/>
              <a:gd name="T86" fmla="*/ 114 w 304"/>
              <a:gd name="T87" fmla="*/ 0 h 342"/>
              <a:gd name="T88" fmla="*/ 94 w 304"/>
              <a:gd name="T89" fmla="*/ 0 h 342"/>
              <a:gd name="T90" fmla="*/ 94 w 304"/>
              <a:gd name="T91" fmla="*/ 0 h 342"/>
              <a:gd name="T92" fmla="*/ 68 w 304"/>
              <a:gd name="T93" fmla="*/ 0 h 342"/>
              <a:gd name="T94" fmla="*/ 44 w 304"/>
              <a:gd name="T95" fmla="*/ 6 h 342"/>
              <a:gd name="T96" fmla="*/ 20 w 304"/>
              <a:gd name="T97" fmla="*/ 12 h 342"/>
              <a:gd name="T98" fmla="*/ 0 w 304"/>
              <a:gd name="T99" fmla="*/ 22 h 342"/>
              <a:gd name="T100" fmla="*/ 10 w 304"/>
              <a:gd name="T101" fmla="*/ 42 h 342"/>
              <a:gd name="T102" fmla="*/ 10 w 304"/>
              <a:gd name="T103" fmla="*/ 42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04" h="342">
                <a:moveTo>
                  <a:pt x="10" y="42"/>
                </a:moveTo>
                <a:lnTo>
                  <a:pt x="10" y="42"/>
                </a:lnTo>
                <a:lnTo>
                  <a:pt x="30" y="34"/>
                </a:lnTo>
                <a:lnTo>
                  <a:pt x="50" y="28"/>
                </a:lnTo>
                <a:lnTo>
                  <a:pt x="70" y="24"/>
                </a:lnTo>
                <a:lnTo>
                  <a:pt x="94" y="24"/>
                </a:lnTo>
                <a:lnTo>
                  <a:pt x="94" y="24"/>
                </a:lnTo>
                <a:lnTo>
                  <a:pt x="112" y="24"/>
                </a:lnTo>
                <a:lnTo>
                  <a:pt x="130" y="28"/>
                </a:lnTo>
                <a:lnTo>
                  <a:pt x="148" y="32"/>
                </a:lnTo>
                <a:lnTo>
                  <a:pt x="166" y="38"/>
                </a:lnTo>
                <a:lnTo>
                  <a:pt x="182" y="46"/>
                </a:lnTo>
                <a:lnTo>
                  <a:pt x="198" y="56"/>
                </a:lnTo>
                <a:lnTo>
                  <a:pt x="212" y="66"/>
                </a:lnTo>
                <a:lnTo>
                  <a:pt x="226" y="78"/>
                </a:lnTo>
                <a:lnTo>
                  <a:pt x="226" y="78"/>
                </a:lnTo>
                <a:lnTo>
                  <a:pt x="238" y="92"/>
                </a:lnTo>
                <a:lnTo>
                  <a:pt x="248" y="106"/>
                </a:lnTo>
                <a:lnTo>
                  <a:pt x="258" y="122"/>
                </a:lnTo>
                <a:lnTo>
                  <a:pt x="266" y="138"/>
                </a:lnTo>
                <a:lnTo>
                  <a:pt x="272" y="156"/>
                </a:lnTo>
                <a:lnTo>
                  <a:pt x="276" y="174"/>
                </a:lnTo>
                <a:lnTo>
                  <a:pt x="280" y="192"/>
                </a:lnTo>
                <a:lnTo>
                  <a:pt x="280" y="212"/>
                </a:lnTo>
                <a:lnTo>
                  <a:pt x="280" y="342"/>
                </a:lnTo>
                <a:lnTo>
                  <a:pt x="304" y="342"/>
                </a:lnTo>
                <a:lnTo>
                  <a:pt x="304" y="212"/>
                </a:lnTo>
                <a:lnTo>
                  <a:pt x="304" y="212"/>
                </a:lnTo>
                <a:lnTo>
                  <a:pt x="302" y="190"/>
                </a:lnTo>
                <a:lnTo>
                  <a:pt x="300" y="168"/>
                </a:lnTo>
                <a:lnTo>
                  <a:pt x="294" y="148"/>
                </a:lnTo>
                <a:lnTo>
                  <a:pt x="288" y="128"/>
                </a:lnTo>
                <a:lnTo>
                  <a:pt x="278" y="110"/>
                </a:lnTo>
                <a:lnTo>
                  <a:pt x="268" y="92"/>
                </a:lnTo>
                <a:lnTo>
                  <a:pt x="256" y="76"/>
                </a:lnTo>
                <a:lnTo>
                  <a:pt x="242" y="62"/>
                </a:lnTo>
                <a:lnTo>
                  <a:pt x="242" y="62"/>
                </a:lnTo>
                <a:lnTo>
                  <a:pt x="228" y="48"/>
                </a:lnTo>
                <a:lnTo>
                  <a:pt x="212" y="36"/>
                </a:lnTo>
                <a:lnTo>
                  <a:pt x="194" y="24"/>
                </a:lnTo>
                <a:lnTo>
                  <a:pt x="176" y="16"/>
                </a:lnTo>
                <a:lnTo>
                  <a:pt x="156" y="8"/>
                </a:lnTo>
                <a:lnTo>
                  <a:pt x="136" y="4"/>
                </a:lnTo>
                <a:lnTo>
                  <a:pt x="114" y="0"/>
                </a:lnTo>
                <a:lnTo>
                  <a:pt x="94" y="0"/>
                </a:lnTo>
                <a:lnTo>
                  <a:pt x="94" y="0"/>
                </a:lnTo>
                <a:lnTo>
                  <a:pt x="68" y="0"/>
                </a:lnTo>
                <a:lnTo>
                  <a:pt x="44" y="6"/>
                </a:lnTo>
                <a:lnTo>
                  <a:pt x="20" y="12"/>
                </a:lnTo>
                <a:lnTo>
                  <a:pt x="0" y="22"/>
                </a:lnTo>
                <a:lnTo>
                  <a:pt x="10" y="42"/>
                </a:lnTo>
                <a:lnTo>
                  <a:pt x="10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37" name="Freeform 114">
            <a:extLst>
              <a:ext uri="{FF2B5EF4-FFF2-40B4-BE49-F238E27FC236}">
                <a16:creationId xmlns:a16="http://schemas.microsoft.com/office/drawing/2014/main" id="{748CF023-F5B3-4635-BA42-F1379062E47F}"/>
              </a:ext>
            </a:extLst>
          </p:cNvPr>
          <p:cNvSpPr>
            <a:spLocks/>
          </p:cNvSpPr>
          <p:nvPr/>
        </p:nvSpPr>
        <p:spPr bwMode="auto">
          <a:xfrm>
            <a:off x="17148405" y="3772416"/>
            <a:ext cx="463550" cy="473075"/>
          </a:xfrm>
          <a:custGeom>
            <a:avLst/>
            <a:gdLst>
              <a:gd name="T0" fmla="*/ 52 w 292"/>
              <a:gd name="T1" fmla="*/ 64 h 298"/>
              <a:gd name="T2" fmla="*/ 70 w 292"/>
              <a:gd name="T3" fmla="*/ 46 h 298"/>
              <a:gd name="T4" fmla="*/ 92 w 292"/>
              <a:gd name="T5" fmla="*/ 34 h 298"/>
              <a:gd name="T6" fmla="*/ 116 w 292"/>
              <a:gd name="T7" fmla="*/ 26 h 298"/>
              <a:gd name="T8" fmla="*/ 144 w 292"/>
              <a:gd name="T9" fmla="*/ 24 h 298"/>
              <a:gd name="T10" fmla="*/ 156 w 292"/>
              <a:gd name="T11" fmla="*/ 24 h 298"/>
              <a:gd name="T12" fmla="*/ 180 w 292"/>
              <a:gd name="T13" fmla="*/ 30 h 298"/>
              <a:gd name="T14" fmla="*/ 212 w 292"/>
              <a:gd name="T15" fmla="*/ 44 h 298"/>
              <a:gd name="T16" fmla="*/ 230 w 292"/>
              <a:gd name="T17" fmla="*/ 60 h 298"/>
              <a:gd name="T18" fmla="*/ 258 w 292"/>
              <a:gd name="T19" fmla="*/ 100 h 298"/>
              <a:gd name="T20" fmla="*/ 264 w 292"/>
              <a:gd name="T21" fmla="*/ 124 h 298"/>
              <a:gd name="T22" fmla="*/ 268 w 292"/>
              <a:gd name="T23" fmla="*/ 148 h 298"/>
              <a:gd name="T24" fmla="*/ 266 w 292"/>
              <a:gd name="T25" fmla="*/ 162 h 298"/>
              <a:gd name="T26" fmla="*/ 262 w 292"/>
              <a:gd name="T27" fmla="*/ 186 h 298"/>
              <a:gd name="T28" fmla="*/ 246 w 292"/>
              <a:gd name="T29" fmla="*/ 218 h 298"/>
              <a:gd name="T30" fmla="*/ 230 w 292"/>
              <a:gd name="T31" fmla="*/ 236 h 298"/>
              <a:gd name="T32" fmla="*/ 192 w 292"/>
              <a:gd name="T33" fmla="*/ 264 h 298"/>
              <a:gd name="T34" fmla="*/ 168 w 292"/>
              <a:gd name="T35" fmla="*/ 270 h 298"/>
              <a:gd name="T36" fmla="*/ 144 w 292"/>
              <a:gd name="T37" fmla="*/ 274 h 298"/>
              <a:gd name="T38" fmla="*/ 122 w 292"/>
              <a:gd name="T39" fmla="*/ 272 h 298"/>
              <a:gd name="T40" fmla="*/ 82 w 292"/>
              <a:gd name="T41" fmla="*/ 258 h 298"/>
              <a:gd name="T42" fmla="*/ 52 w 292"/>
              <a:gd name="T43" fmla="*/ 232 h 298"/>
              <a:gd name="T44" fmla="*/ 30 w 292"/>
              <a:gd name="T45" fmla="*/ 198 h 298"/>
              <a:gd name="T46" fmla="*/ 0 w 292"/>
              <a:gd name="T47" fmla="*/ 184 h 298"/>
              <a:gd name="T48" fmla="*/ 8 w 292"/>
              <a:gd name="T49" fmla="*/ 206 h 298"/>
              <a:gd name="T50" fmla="*/ 34 w 292"/>
              <a:gd name="T51" fmla="*/ 248 h 298"/>
              <a:gd name="T52" fmla="*/ 72 w 292"/>
              <a:gd name="T53" fmla="*/ 278 h 298"/>
              <a:gd name="T54" fmla="*/ 118 w 292"/>
              <a:gd name="T55" fmla="*/ 296 h 298"/>
              <a:gd name="T56" fmla="*/ 144 w 292"/>
              <a:gd name="T57" fmla="*/ 298 h 298"/>
              <a:gd name="T58" fmla="*/ 172 w 292"/>
              <a:gd name="T59" fmla="*/ 294 h 298"/>
              <a:gd name="T60" fmla="*/ 200 w 292"/>
              <a:gd name="T61" fmla="*/ 286 h 298"/>
              <a:gd name="T62" fmla="*/ 226 w 292"/>
              <a:gd name="T63" fmla="*/ 272 h 298"/>
              <a:gd name="T64" fmla="*/ 248 w 292"/>
              <a:gd name="T65" fmla="*/ 254 h 298"/>
              <a:gd name="T66" fmla="*/ 258 w 292"/>
              <a:gd name="T67" fmla="*/ 244 h 298"/>
              <a:gd name="T68" fmla="*/ 274 w 292"/>
              <a:gd name="T69" fmla="*/ 220 h 298"/>
              <a:gd name="T70" fmla="*/ 284 w 292"/>
              <a:gd name="T71" fmla="*/ 192 h 298"/>
              <a:gd name="T72" fmla="*/ 290 w 292"/>
              <a:gd name="T73" fmla="*/ 164 h 298"/>
              <a:gd name="T74" fmla="*/ 292 w 292"/>
              <a:gd name="T75" fmla="*/ 148 h 298"/>
              <a:gd name="T76" fmla="*/ 288 w 292"/>
              <a:gd name="T77" fmla="*/ 118 h 298"/>
              <a:gd name="T78" fmla="*/ 280 w 292"/>
              <a:gd name="T79" fmla="*/ 90 h 298"/>
              <a:gd name="T80" fmla="*/ 266 w 292"/>
              <a:gd name="T81" fmla="*/ 66 h 298"/>
              <a:gd name="T82" fmla="*/ 248 w 292"/>
              <a:gd name="T83" fmla="*/ 44 h 298"/>
              <a:gd name="T84" fmla="*/ 238 w 292"/>
              <a:gd name="T85" fmla="*/ 34 h 298"/>
              <a:gd name="T86" fmla="*/ 214 w 292"/>
              <a:gd name="T87" fmla="*/ 18 h 298"/>
              <a:gd name="T88" fmla="*/ 188 w 292"/>
              <a:gd name="T89" fmla="*/ 6 h 298"/>
              <a:gd name="T90" fmla="*/ 158 w 292"/>
              <a:gd name="T91" fmla="*/ 0 h 298"/>
              <a:gd name="T92" fmla="*/ 144 w 292"/>
              <a:gd name="T93" fmla="*/ 0 h 298"/>
              <a:gd name="T94" fmla="*/ 112 w 292"/>
              <a:gd name="T95" fmla="*/ 2 h 298"/>
              <a:gd name="T96" fmla="*/ 82 w 292"/>
              <a:gd name="T97" fmla="*/ 12 h 298"/>
              <a:gd name="T98" fmla="*/ 56 w 292"/>
              <a:gd name="T99" fmla="*/ 28 h 298"/>
              <a:gd name="T100" fmla="*/ 34 w 292"/>
              <a:gd name="T101" fmla="*/ 48 h 298"/>
              <a:gd name="T102" fmla="*/ 52 w 292"/>
              <a:gd name="T103" fmla="*/ 64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92" h="298">
                <a:moveTo>
                  <a:pt x="52" y="64"/>
                </a:moveTo>
                <a:lnTo>
                  <a:pt x="52" y="64"/>
                </a:lnTo>
                <a:lnTo>
                  <a:pt x="60" y="54"/>
                </a:lnTo>
                <a:lnTo>
                  <a:pt x="70" y="46"/>
                </a:lnTo>
                <a:lnTo>
                  <a:pt x="82" y="40"/>
                </a:lnTo>
                <a:lnTo>
                  <a:pt x="92" y="34"/>
                </a:lnTo>
                <a:lnTo>
                  <a:pt x="104" y="30"/>
                </a:lnTo>
                <a:lnTo>
                  <a:pt x="116" y="26"/>
                </a:lnTo>
                <a:lnTo>
                  <a:pt x="130" y="24"/>
                </a:lnTo>
                <a:lnTo>
                  <a:pt x="144" y="24"/>
                </a:lnTo>
                <a:lnTo>
                  <a:pt x="144" y="24"/>
                </a:lnTo>
                <a:lnTo>
                  <a:pt x="156" y="24"/>
                </a:lnTo>
                <a:lnTo>
                  <a:pt x="168" y="26"/>
                </a:lnTo>
                <a:lnTo>
                  <a:pt x="180" y="30"/>
                </a:lnTo>
                <a:lnTo>
                  <a:pt x="192" y="34"/>
                </a:lnTo>
                <a:lnTo>
                  <a:pt x="212" y="44"/>
                </a:lnTo>
                <a:lnTo>
                  <a:pt x="230" y="60"/>
                </a:lnTo>
                <a:lnTo>
                  <a:pt x="230" y="60"/>
                </a:lnTo>
                <a:lnTo>
                  <a:pt x="246" y="78"/>
                </a:lnTo>
                <a:lnTo>
                  <a:pt x="258" y="100"/>
                </a:lnTo>
                <a:lnTo>
                  <a:pt x="262" y="112"/>
                </a:lnTo>
                <a:lnTo>
                  <a:pt x="264" y="124"/>
                </a:lnTo>
                <a:lnTo>
                  <a:pt x="266" y="136"/>
                </a:lnTo>
                <a:lnTo>
                  <a:pt x="268" y="148"/>
                </a:lnTo>
                <a:lnTo>
                  <a:pt x="268" y="148"/>
                </a:lnTo>
                <a:lnTo>
                  <a:pt x="266" y="162"/>
                </a:lnTo>
                <a:lnTo>
                  <a:pt x="264" y="174"/>
                </a:lnTo>
                <a:lnTo>
                  <a:pt x="262" y="186"/>
                </a:lnTo>
                <a:lnTo>
                  <a:pt x="258" y="196"/>
                </a:lnTo>
                <a:lnTo>
                  <a:pt x="246" y="218"/>
                </a:lnTo>
                <a:lnTo>
                  <a:pt x="230" y="236"/>
                </a:lnTo>
                <a:lnTo>
                  <a:pt x="230" y="236"/>
                </a:lnTo>
                <a:lnTo>
                  <a:pt x="212" y="252"/>
                </a:lnTo>
                <a:lnTo>
                  <a:pt x="192" y="264"/>
                </a:lnTo>
                <a:lnTo>
                  <a:pt x="180" y="268"/>
                </a:lnTo>
                <a:lnTo>
                  <a:pt x="168" y="270"/>
                </a:lnTo>
                <a:lnTo>
                  <a:pt x="156" y="272"/>
                </a:lnTo>
                <a:lnTo>
                  <a:pt x="144" y="274"/>
                </a:lnTo>
                <a:lnTo>
                  <a:pt x="144" y="274"/>
                </a:lnTo>
                <a:lnTo>
                  <a:pt x="122" y="272"/>
                </a:lnTo>
                <a:lnTo>
                  <a:pt x="102" y="266"/>
                </a:lnTo>
                <a:lnTo>
                  <a:pt x="82" y="258"/>
                </a:lnTo>
                <a:lnTo>
                  <a:pt x="66" y="246"/>
                </a:lnTo>
                <a:lnTo>
                  <a:pt x="52" y="232"/>
                </a:lnTo>
                <a:lnTo>
                  <a:pt x="38" y="216"/>
                </a:lnTo>
                <a:lnTo>
                  <a:pt x="30" y="198"/>
                </a:lnTo>
                <a:lnTo>
                  <a:pt x="22" y="178"/>
                </a:lnTo>
                <a:lnTo>
                  <a:pt x="0" y="184"/>
                </a:lnTo>
                <a:lnTo>
                  <a:pt x="0" y="184"/>
                </a:lnTo>
                <a:lnTo>
                  <a:pt x="8" y="206"/>
                </a:lnTo>
                <a:lnTo>
                  <a:pt x="18" y="228"/>
                </a:lnTo>
                <a:lnTo>
                  <a:pt x="34" y="248"/>
                </a:lnTo>
                <a:lnTo>
                  <a:pt x="50" y="264"/>
                </a:lnTo>
                <a:lnTo>
                  <a:pt x="72" y="278"/>
                </a:lnTo>
                <a:lnTo>
                  <a:pt x="94" y="288"/>
                </a:lnTo>
                <a:lnTo>
                  <a:pt x="118" y="296"/>
                </a:lnTo>
                <a:lnTo>
                  <a:pt x="144" y="298"/>
                </a:lnTo>
                <a:lnTo>
                  <a:pt x="144" y="298"/>
                </a:lnTo>
                <a:lnTo>
                  <a:pt x="158" y="296"/>
                </a:lnTo>
                <a:lnTo>
                  <a:pt x="172" y="294"/>
                </a:lnTo>
                <a:lnTo>
                  <a:pt x="188" y="290"/>
                </a:lnTo>
                <a:lnTo>
                  <a:pt x="200" y="286"/>
                </a:lnTo>
                <a:lnTo>
                  <a:pt x="214" y="280"/>
                </a:lnTo>
                <a:lnTo>
                  <a:pt x="226" y="272"/>
                </a:lnTo>
                <a:lnTo>
                  <a:pt x="238" y="264"/>
                </a:lnTo>
                <a:lnTo>
                  <a:pt x="248" y="254"/>
                </a:lnTo>
                <a:lnTo>
                  <a:pt x="248" y="254"/>
                </a:lnTo>
                <a:lnTo>
                  <a:pt x="258" y="244"/>
                </a:lnTo>
                <a:lnTo>
                  <a:pt x="266" y="232"/>
                </a:lnTo>
                <a:lnTo>
                  <a:pt x="274" y="220"/>
                </a:lnTo>
                <a:lnTo>
                  <a:pt x="280" y="206"/>
                </a:lnTo>
                <a:lnTo>
                  <a:pt x="284" y="192"/>
                </a:lnTo>
                <a:lnTo>
                  <a:pt x="288" y="178"/>
                </a:lnTo>
                <a:lnTo>
                  <a:pt x="290" y="164"/>
                </a:lnTo>
                <a:lnTo>
                  <a:pt x="292" y="148"/>
                </a:lnTo>
                <a:lnTo>
                  <a:pt x="292" y="148"/>
                </a:lnTo>
                <a:lnTo>
                  <a:pt x="290" y="134"/>
                </a:lnTo>
                <a:lnTo>
                  <a:pt x="288" y="118"/>
                </a:lnTo>
                <a:lnTo>
                  <a:pt x="284" y="104"/>
                </a:lnTo>
                <a:lnTo>
                  <a:pt x="280" y="90"/>
                </a:lnTo>
                <a:lnTo>
                  <a:pt x="274" y="78"/>
                </a:lnTo>
                <a:lnTo>
                  <a:pt x="266" y="66"/>
                </a:lnTo>
                <a:lnTo>
                  <a:pt x="258" y="54"/>
                </a:lnTo>
                <a:lnTo>
                  <a:pt x="248" y="44"/>
                </a:lnTo>
                <a:lnTo>
                  <a:pt x="248" y="44"/>
                </a:lnTo>
                <a:lnTo>
                  <a:pt x="238" y="34"/>
                </a:lnTo>
                <a:lnTo>
                  <a:pt x="226" y="24"/>
                </a:lnTo>
                <a:lnTo>
                  <a:pt x="214" y="18"/>
                </a:lnTo>
                <a:lnTo>
                  <a:pt x="200" y="12"/>
                </a:lnTo>
                <a:lnTo>
                  <a:pt x="188" y="6"/>
                </a:lnTo>
                <a:lnTo>
                  <a:pt x="172" y="2"/>
                </a:lnTo>
                <a:lnTo>
                  <a:pt x="158" y="0"/>
                </a:lnTo>
                <a:lnTo>
                  <a:pt x="144" y="0"/>
                </a:lnTo>
                <a:lnTo>
                  <a:pt x="144" y="0"/>
                </a:lnTo>
                <a:lnTo>
                  <a:pt x="128" y="0"/>
                </a:lnTo>
                <a:lnTo>
                  <a:pt x="112" y="2"/>
                </a:lnTo>
                <a:lnTo>
                  <a:pt x="96" y="6"/>
                </a:lnTo>
                <a:lnTo>
                  <a:pt x="82" y="12"/>
                </a:lnTo>
                <a:lnTo>
                  <a:pt x="70" y="20"/>
                </a:lnTo>
                <a:lnTo>
                  <a:pt x="56" y="28"/>
                </a:lnTo>
                <a:lnTo>
                  <a:pt x="44" y="36"/>
                </a:lnTo>
                <a:lnTo>
                  <a:pt x="34" y="48"/>
                </a:lnTo>
                <a:lnTo>
                  <a:pt x="52" y="64"/>
                </a:lnTo>
                <a:lnTo>
                  <a:pt x="52" y="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38" name="Freeform 115">
            <a:extLst>
              <a:ext uri="{FF2B5EF4-FFF2-40B4-BE49-F238E27FC236}">
                <a16:creationId xmlns:a16="http://schemas.microsoft.com/office/drawing/2014/main" id="{5AA57FA2-1AD9-43E7-9DB8-5B10B9DBA85A}"/>
              </a:ext>
            </a:extLst>
          </p:cNvPr>
          <p:cNvSpPr>
            <a:spLocks/>
          </p:cNvSpPr>
          <p:nvPr/>
        </p:nvSpPr>
        <p:spPr bwMode="auto">
          <a:xfrm>
            <a:off x="16218130" y="4207391"/>
            <a:ext cx="485775" cy="542925"/>
          </a:xfrm>
          <a:custGeom>
            <a:avLst/>
            <a:gdLst>
              <a:gd name="T0" fmla="*/ 306 w 306"/>
              <a:gd name="T1" fmla="*/ 22 h 342"/>
              <a:gd name="T2" fmla="*/ 306 w 306"/>
              <a:gd name="T3" fmla="*/ 22 h 342"/>
              <a:gd name="T4" fmla="*/ 284 w 306"/>
              <a:gd name="T5" fmla="*/ 12 h 342"/>
              <a:gd name="T6" fmla="*/ 260 w 306"/>
              <a:gd name="T7" fmla="*/ 6 h 342"/>
              <a:gd name="T8" fmla="*/ 236 w 306"/>
              <a:gd name="T9" fmla="*/ 0 h 342"/>
              <a:gd name="T10" fmla="*/ 212 w 306"/>
              <a:gd name="T11" fmla="*/ 0 h 342"/>
              <a:gd name="T12" fmla="*/ 212 w 306"/>
              <a:gd name="T13" fmla="*/ 0 h 342"/>
              <a:gd name="T14" fmla="*/ 190 w 306"/>
              <a:gd name="T15" fmla="*/ 0 h 342"/>
              <a:gd name="T16" fmla="*/ 168 w 306"/>
              <a:gd name="T17" fmla="*/ 4 h 342"/>
              <a:gd name="T18" fmla="*/ 148 w 306"/>
              <a:gd name="T19" fmla="*/ 8 h 342"/>
              <a:gd name="T20" fmla="*/ 130 w 306"/>
              <a:gd name="T21" fmla="*/ 16 h 342"/>
              <a:gd name="T22" fmla="*/ 110 w 306"/>
              <a:gd name="T23" fmla="*/ 24 h 342"/>
              <a:gd name="T24" fmla="*/ 94 w 306"/>
              <a:gd name="T25" fmla="*/ 36 h 342"/>
              <a:gd name="T26" fmla="*/ 76 w 306"/>
              <a:gd name="T27" fmla="*/ 48 h 342"/>
              <a:gd name="T28" fmla="*/ 62 w 306"/>
              <a:gd name="T29" fmla="*/ 62 h 342"/>
              <a:gd name="T30" fmla="*/ 62 w 306"/>
              <a:gd name="T31" fmla="*/ 62 h 342"/>
              <a:gd name="T32" fmla="*/ 48 w 306"/>
              <a:gd name="T33" fmla="*/ 76 h 342"/>
              <a:gd name="T34" fmla="*/ 36 w 306"/>
              <a:gd name="T35" fmla="*/ 92 h 342"/>
              <a:gd name="T36" fmla="*/ 26 w 306"/>
              <a:gd name="T37" fmla="*/ 110 h 342"/>
              <a:gd name="T38" fmla="*/ 16 w 306"/>
              <a:gd name="T39" fmla="*/ 128 h 342"/>
              <a:gd name="T40" fmla="*/ 10 w 306"/>
              <a:gd name="T41" fmla="*/ 148 h 342"/>
              <a:gd name="T42" fmla="*/ 4 w 306"/>
              <a:gd name="T43" fmla="*/ 168 h 342"/>
              <a:gd name="T44" fmla="*/ 2 w 306"/>
              <a:gd name="T45" fmla="*/ 190 h 342"/>
              <a:gd name="T46" fmla="*/ 0 w 306"/>
              <a:gd name="T47" fmla="*/ 212 h 342"/>
              <a:gd name="T48" fmla="*/ 0 w 306"/>
              <a:gd name="T49" fmla="*/ 342 h 342"/>
              <a:gd name="T50" fmla="*/ 24 w 306"/>
              <a:gd name="T51" fmla="*/ 342 h 342"/>
              <a:gd name="T52" fmla="*/ 24 w 306"/>
              <a:gd name="T53" fmla="*/ 212 h 342"/>
              <a:gd name="T54" fmla="*/ 24 w 306"/>
              <a:gd name="T55" fmla="*/ 212 h 342"/>
              <a:gd name="T56" fmla="*/ 26 w 306"/>
              <a:gd name="T57" fmla="*/ 192 h 342"/>
              <a:gd name="T58" fmla="*/ 28 w 306"/>
              <a:gd name="T59" fmla="*/ 174 h 342"/>
              <a:gd name="T60" fmla="*/ 32 w 306"/>
              <a:gd name="T61" fmla="*/ 156 h 342"/>
              <a:gd name="T62" fmla="*/ 38 w 306"/>
              <a:gd name="T63" fmla="*/ 138 h 342"/>
              <a:gd name="T64" fmla="*/ 46 w 306"/>
              <a:gd name="T65" fmla="*/ 122 h 342"/>
              <a:gd name="T66" fmla="*/ 56 w 306"/>
              <a:gd name="T67" fmla="*/ 106 h 342"/>
              <a:gd name="T68" fmla="*/ 66 w 306"/>
              <a:gd name="T69" fmla="*/ 92 h 342"/>
              <a:gd name="T70" fmla="*/ 80 w 306"/>
              <a:gd name="T71" fmla="*/ 78 h 342"/>
              <a:gd name="T72" fmla="*/ 80 w 306"/>
              <a:gd name="T73" fmla="*/ 78 h 342"/>
              <a:gd name="T74" fmla="*/ 92 w 306"/>
              <a:gd name="T75" fmla="*/ 66 h 342"/>
              <a:gd name="T76" fmla="*/ 106 w 306"/>
              <a:gd name="T77" fmla="*/ 56 h 342"/>
              <a:gd name="T78" fmla="*/ 122 w 306"/>
              <a:gd name="T79" fmla="*/ 46 h 342"/>
              <a:gd name="T80" fmla="*/ 138 w 306"/>
              <a:gd name="T81" fmla="*/ 38 h 342"/>
              <a:gd name="T82" fmla="*/ 156 w 306"/>
              <a:gd name="T83" fmla="*/ 32 h 342"/>
              <a:gd name="T84" fmla="*/ 174 w 306"/>
              <a:gd name="T85" fmla="*/ 28 h 342"/>
              <a:gd name="T86" fmla="*/ 192 w 306"/>
              <a:gd name="T87" fmla="*/ 24 h 342"/>
              <a:gd name="T88" fmla="*/ 212 w 306"/>
              <a:gd name="T89" fmla="*/ 24 h 342"/>
              <a:gd name="T90" fmla="*/ 212 w 306"/>
              <a:gd name="T91" fmla="*/ 24 h 342"/>
              <a:gd name="T92" fmla="*/ 234 w 306"/>
              <a:gd name="T93" fmla="*/ 24 h 342"/>
              <a:gd name="T94" fmla="*/ 254 w 306"/>
              <a:gd name="T95" fmla="*/ 28 h 342"/>
              <a:gd name="T96" fmla="*/ 276 w 306"/>
              <a:gd name="T97" fmla="*/ 34 h 342"/>
              <a:gd name="T98" fmla="*/ 294 w 306"/>
              <a:gd name="T99" fmla="*/ 42 h 342"/>
              <a:gd name="T100" fmla="*/ 306 w 306"/>
              <a:gd name="T101" fmla="*/ 22 h 342"/>
              <a:gd name="T102" fmla="*/ 306 w 306"/>
              <a:gd name="T103" fmla="*/ 22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06" h="342">
                <a:moveTo>
                  <a:pt x="306" y="22"/>
                </a:moveTo>
                <a:lnTo>
                  <a:pt x="306" y="22"/>
                </a:lnTo>
                <a:lnTo>
                  <a:pt x="284" y="12"/>
                </a:lnTo>
                <a:lnTo>
                  <a:pt x="260" y="6"/>
                </a:lnTo>
                <a:lnTo>
                  <a:pt x="236" y="0"/>
                </a:lnTo>
                <a:lnTo>
                  <a:pt x="212" y="0"/>
                </a:lnTo>
                <a:lnTo>
                  <a:pt x="212" y="0"/>
                </a:lnTo>
                <a:lnTo>
                  <a:pt x="190" y="0"/>
                </a:lnTo>
                <a:lnTo>
                  <a:pt x="168" y="4"/>
                </a:lnTo>
                <a:lnTo>
                  <a:pt x="148" y="8"/>
                </a:lnTo>
                <a:lnTo>
                  <a:pt x="130" y="16"/>
                </a:lnTo>
                <a:lnTo>
                  <a:pt x="110" y="24"/>
                </a:lnTo>
                <a:lnTo>
                  <a:pt x="94" y="36"/>
                </a:lnTo>
                <a:lnTo>
                  <a:pt x="76" y="48"/>
                </a:lnTo>
                <a:lnTo>
                  <a:pt x="62" y="62"/>
                </a:lnTo>
                <a:lnTo>
                  <a:pt x="62" y="62"/>
                </a:lnTo>
                <a:lnTo>
                  <a:pt x="48" y="76"/>
                </a:lnTo>
                <a:lnTo>
                  <a:pt x="36" y="92"/>
                </a:lnTo>
                <a:lnTo>
                  <a:pt x="26" y="110"/>
                </a:lnTo>
                <a:lnTo>
                  <a:pt x="16" y="128"/>
                </a:lnTo>
                <a:lnTo>
                  <a:pt x="10" y="148"/>
                </a:lnTo>
                <a:lnTo>
                  <a:pt x="4" y="168"/>
                </a:lnTo>
                <a:lnTo>
                  <a:pt x="2" y="190"/>
                </a:lnTo>
                <a:lnTo>
                  <a:pt x="0" y="212"/>
                </a:lnTo>
                <a:lnTo>
                  <a:pt x="0" y="342"/>
                </a:lnTo>
                <a:lnTo>
                  <a:pt x="24" y="342"/>
                </a:lnTo>
                <a:lnTo>
                  <a:pt x="24" y="212"/>
                </a:lnTo>
                <a:lnTo>
                  <a:pt x="24" y="212"/>
                </a:lnTo>
                <a:lnTo>
                  <a:pt x="26" y="192"/>
                </a:lnTo>
                <a:lnTo>
                  <a:pt x="28" y="174"/>
                </a:lnTo>
                <a:lnTo>
                  <a:pt x="32" y="156"/>
                </a:lnTo>
                <a:lnTo>
                  <a:pt x="38" y="138"/>
                </a:lnTo>
                <a:lnTo>
                  <a:pt x="46" y="122"/>
                </a:lnTo>
                <a:lnTo>
                  <a:pt x="56" y="106"/>
                </a:lnTo>
                <a:lnTo>
                  <a:pt x="66" y="92"/>
                </a:lnTo>
                <a:lnTo>
                  <a:pt x="80" y="78"/>
                </a:lnTo>
                <a:lnTo>
                  <a:pt x="80" y="78"/>
                </a:lnTo>
                <a:lnTo>
                  <a:pt x="92" y="66"/>
                </a:lnTo>
                <a:lnTo>
                  <a:pt x="106" y="56"/>
                </a:lnTo>
                <a:lnTo>
                  <a:pt x="122" y="46"/>
                </a:lnTo>
                <a:lnTo>
                  <a:pt x="138" y="38"/>
                </a:lnTo>
                <a:lnTo>
                  <a:pt x="156" y="32"/>
                </a:lnTo>
                <a:lnTo>
                  <a:pt x="174" y="28"/>
                </a:lnTo>
                <a:lnTo>
                  <a:pt x="192" y="24"/>
                </a:lnTo>
                <a:lnTo>
                  <a:pt x="212" y="24"/>
                </a:lnTo>
                <a:lnTo>
                  <a:pt x="212" y="24"/>
                </a:lnTo>
                <a:lnTo>
                  <a:pt x="234" y="24"/>
                </a:lnTo>
                <a:lnTo>
                  <a:pt x="254" y="28"/>
                </a:lnTo>
                <a:lnTo>
                  <a:pt x="276" y="34"/>
                </a:lnTo>
                <a:lnTo>
                  <a:pt x="294" y="42"/>
                </a:lnTo>
                <a:lnTo>
                  <a:pt x="306" y="22"/>
                </a:lnTo>
                <a:lnTo>
                  <a:pt x="306" y="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39" name="Freeform 116">
            <a:extLst>
              <a:ext uri="{FF2B5EF4-FFF2-40B4-BE49-F238E27FC236}">
                <a16:creationId xmlns:a16="http://schemas.microsoft.com/office/drawing/2014/main" id="{9DFC5F80-5F56-4B01-858C-2374A5FDDC1D}"/>
              </a:ext>
            </a:extLst>
          </p:cNvPr>
          <p:cNvSpPr>
            <a:spLocks/>
          </p:cNvSpPr>
          <p:nvPr/>
        </p:nvSpPr>
        <p:spPr bwMode="auto">
          <a:xfrm>
            <a:off x="16319730" y="3772416"/>
            <a:ext cx="463550" cy="473075"/>
          </a:xfrm>
          <a:custGeom>
            <a:avLst/>
            <a:gdLst>
              <a:gd name="T0" fmla="*/ 256 w 292"/>
              <a:gd name="T1" fmla="*/ 48 h 298"/>
              <a:gd name="T2" fmla="*/ 234 w 292"/>
              <a:gd name="T3" fmla="*/ 28 h 298"/>
              <a:gd name="T4" fmla="*/ 208 w 292"/>
              <a:gd name="T5" fmla="*/ 12 h 298"/>
              <a:gd name="T6" fmla="*/ 178 w 292"/>
              <a:gd name="T7" fmla="*/ 2 h 298"/>
              <a:gd name="T8" fmla="*/ 148 w 292"/>
              <a:gd name="T9" fmla="*/ 0 h 298"/>
              <a:gd name="T10" fmla="*/ 132 w 292"/>
              <a:gd name="T11" fmla="*/ 0 h 298"/>
              <a:gd name="T12" fmla="*/ 104 w 292"/>
              <a:gd name="T13" fmla="*/ 6 h 298"/>
              <a:gd name="T14" fmla="*/ 76 w 292"/>
              <a:gd name="T15" fmla="*/ 18 h 298"/>
              <a:gd name="T16" fmla="*/ 54 w 292"/>
              <a:gd name="T17" fmla="*/ 34 h 298"/>
              <a:gd name="T18" fmla="*/ 42 w 292"/>
              <a:gd name="T19" fmla="*/ 44 h 298"/>
              <a:gd name="T20" fmla="*/ 24 w 292"/>
              <a:gd name="T21" fmla="*/ 66 h 298"/>
              <a:gd name="T22" fmla="*/ 10 w 292"/>
              <a:gd name="T23" fmla="*/ 90 h 298"/>
              <a:gd name="T24" fmla="*/ 2 w 292"/>
              <a:gd name="T25" fmla="*/ 118 h 298"/>
              <a:gd name="T26" fmla="*/ 0 w 292"/>
              <a:gd name="T27" fmla="*/ 148 h 298"/>
              <a:gd name="T28" fmla="*/ 0 w 292"/>
              <a:gd name="T29" fmla="*/ 164 h 298"/>
              <a:gd name="T30" fmla="*/ 6 w 292"/>
              <a:gd name="T31" fmla="*/ 192 h 298"/>
              <a:gd name="T32" fmla="*/ 18 w 292"/>
              <a:gd name="T33" fmla="*/ 220 h 298"/>
              <a:gd name="T34" fmla="*/ 32 w 292"/>
              <a:gd name="T35" fmla="*/ 244 h 298"/>
              <a:gd name="T36" fmla="*/ 42 w 292"/>
              <a:gd name="T37" fmla="*/ 254 h 298"/>
              <a:gd name="T38" fmla="*/ 64 w 292"/>
              <a:gd name="T39" fmla="*/ 272 h 298"/>
              <a:gd name="T40" fmla="*/ 90 w 292"/>
              <a:gd name="T41" fmla="*/ 286 h 298"/>
              <a:gd name="T42" fmla="*/ 118 w 292"/>
              <a:gd name="T43" fmla="*/ 294 h 298"/>
              <a:gd name="T44" fmla="*/ 148 w 292"/>
              <a:gd name="T45" fmla="*/ 298 h 298"/>
              <a:gd name="T46" fmla="*/ 172 w 292"/>
              <a:gd name="T47" fmla="*/ 296 h 298"/>
              <a:gd name="T48" fmla="*/ 220 w 292"/>
              <a:gd name="T49" fmla="*/ 278 h 298"/>
              <a:gd name="T50" fmla="*/ 258 w 292"/>
              <a:gd name="T51" fmla="*/ 248 h 298"/>
              <a:gd name="T52" fmla="*/ 284 w 292"/>
              <a:gd name="T53" fmla="*/ 206 h 298"/>
              <a:gd name="T54" fmla="*/ 268 w 292"/>
              <a:gd name="T55" fmla="*/ 178 h 298"/>
              <a:gd name="T56" fmla="*/ 262 w 292"/>
              <a:gd name="T57" fmla="*/ 198 h 298"/>
              <a:gd name="T58" fmla="*/ 240 w 292"/>
              <a:gd name="T59" fmla="*/ 232 h 298"/>
              <a:gd name="T60" fmla="*/ 208 w 292"/>
              <a:gd name="T61" fmla="*/ 258 h 298"/>
              <a:gd name="T62" fmla="*/ 168 w 292"/>
              <a:gd name="T63" fmla="*/ 272 h 298"/>
              <a:gd name="T64" fmla="*/ 148 w 292"/>
              <a:gd name="T65" fmla="*/ 274 h 298"/>
              <a:gd name="T66" fmla="*/ 122 w 292"/>
              <a:gd name="T67" fmla="*/ 270 h 298"/>
              <a:gd name="T68" fmla="*/ 98 w 292"/>
              <a:gd name="T69" fmla="*/ 264 h 298"/>
              <a:gd name="T70" fmla="*/ 60 w 292"/>
              <a:gd name="T71" fmla="*/ 236 h 298"/>
              <a:gd name="T72" fmla="*/ 44 w 292"/>
              <a:gd name="T73" fmla="*/ 218 h 298"/>
              <a:gd name="T74" fmla="*/ 28 w 292"/>
              <a:gd name="T75" fmla="*/ 186 h 298"/>
              <a:gd name="T76" fmla="*/ 24 w 292"/>
              <a:gd name="T77" fmla="*/ 162 h 298"/>
              <a:gd name="T78" fmla="*/ 24 w 292"/>
              <a:gd name="T79" fmla="*/ 148 h 298"/>
              <a:gd name="T80" fmla="*/ 26 w 292"/>
              <a:gd name="T81" fmla="*/ 124 h 298"/>
              <a:gd name="T82" fmla="*/ 32 w 292"/>
              <a:gd name="T83" fmla="*/ 100 h 298"/>
              <a:gd name="T84" fmla="*/ 60 w 292"/>
              <a:gd name="T85" fmla="*/ 60 h 298"/>
              <a:gd name="T86" fmla="*/ 78 w 292"/>
              <a:gd name="T87" fmla="*/ 44 h 298"/>
              <a:gd name="T88" fmla="*/ 110 w 292"/>
              <a:gd name="T89" fmla="*/ 30 h 298"/>
              <a:gd name="T90" fmla="*/ 134 w 292"/>
              <a:gd name="T91" fmla="*/ 24 h 298"/>
              <a:gd name="T92" fmla="*/ 148 w 292"/>
              <a:gd name="T93" fmla="*/ 24 h 298"/>
              <a:gd name="T94" fmla="*/ 174 w 292"/>
              <a:gd name="T95" fmla="*/ 26 h 298"/>
              <a:gd name="T96" fmla="*/ 198 w 292"/>
              <a:gd name="T97" fmla="*/ 34 h 298"/>
              <a:gd name="T98" fmla="*/ 220 w 292"/>
              <a:gd name="T99" fmla="*/ 46 h 298"/>
              <a:gd name="T100" fmla="*/ 238 w 292"/>
              <a:gd name="T101" fmla="*/ 64 h 298"/>
              <a:gd name="T102" fmla="*/ 256 w 292"/>
              <a:gd name="T103" fmla="*/ 4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92" h="298">
                <a:moveTo>
                  <a:pt x="256" y="48"/>
                </a:moveTo>
                <a:lnTo>
                  <a:pt x="256" y="48"/>
                </a:lnTo>
                <a:lnTo>
                  <a:pt x="246" y="36"/>
                </a:lnTo>
                <a:lnTo>
                  <a:pt x="234" y="28"/>
                </a:lnTo>
                <a:lnTo>
                  <a:pt x="222" y="20"/>
                </a:lnTo>
                <a:lnTo>
                  <a:pt x="208" y="12"/>
                </a:lnTo>
                <a:lnTo>
                  <a:pt x="194" y="6"/>
                </a:lnTo>
                <a:lnTo>
                  <a:pt x="178" y="2"/>
                </a:lnTo>
                <a:lnTo>
                  <a:pt x="164" y="0"/>
                </a:lnTo>
                <a:lnTo>
                  <a:pt x="148" y="0"/>
                </a:lnTo>
                <a:lnTo>
                  <a:pt x="148" y="0"/>
                </a:lnTo>
                <a:lnTo>
                  <a:pt x="132" y="0"/>
                </a:lnTo>
                <a:lnTo>
                  <a:pt x="118" y="2"/>
                </a:lnTo>
                <a:lnTo>
                  <a:pt x="104" y="6"/>
                </a:lnTo>
                <a:lnTo>
                  <a:pt x="90" y="12"/>
                </a:lnTo>
                <a:lnTo>
                  <a:pt x="76" y="18"/>
                </a:lnTo>
                <a:lnTo>
                  <a:pt x="64" y="24"/>
                </a:lnTo>
                <a:lnTo>
                  <a:pt x="54" y="34"/>
                </a:lnTo>
                <a:lnTo>
                  <a:pt x="42" y="44"/>
                </a:lnTo>
                <a:lnTo>
                  <a:pt x="42" y="44"/>
                </a:lnTo>
                <a:lnTo>
                  <a:pt x="32" y="54"/>
                </a:lnTo>
                <a:lnTo>
                  <a:pt x="24" y="66"/>
                </a:lnTo>
                <a:lnTo>
                  <a:pt x="18" y="78"/>
                </a:lnTo>
                <a:lnTo>
                  <a:pt x="10" y="90"/>
                </a:lnTo>
                <a:lnTo>
                  <a:pt x="6" y="104"/>
                </a:lnTo>
                <a:lnTo>
                  <a:pt x="2" y="118"/>
                </a:lnTo>
                <a:lnTo>
                  <a:pt x="0" y="134"/>
                </a:lnTo>
                <a:lnTo>
                  <a:pt x="0" y="148"/>
                </a:lnTo>
                <a:lnTo>
                  <a:pt x="0" y="148"/>
                </a:lnTo>
                <a:lnTo>
                  <a:pt x="0" y="164"/>
                </a:lnTo>
                <a:lnTo>
                  <a:pt x="2" y="178"/>
                </a:lnTo>
                <a:lnTo>
                  <a:pt x="6" y="192"/>
                </a:lnTo>
                <a:lnTo>
                  <a:pt x="10" y="206"/>
                </a:lnTo>
                <a:lnTo>
                  <a:pt x="18" y="220"/>
                </a:lnTo>
                <a:lnTo>
                  <a:pt x="24" y="232"/>
                </a:lnTo>
                <a:lnTo>
                  <a:pt x="32" y="244"/>
                </a:lnTo>
                <a:lnTo>
                  <a:pt x="42" y="254"/>
                </a:lnTo>
                <a:lnTo>
                  <a:pt x="42" y="254"/>
                </a:lnTo>
                <a:lnTo>
                  <a:pt x="54" y="264"/>
                </a:lnTo>
                <a:lnTo>
                  <a:pt x="64" y="272"/>
                </a:lnTo>
                <a:lnTo>
                  <a:pt x="76" y="280"/>
                </a:lnTo>
                <a:lnTo>
                  <a:pt x="90" y="286"/>
                </a:lnTo>
                <a:lnTo>
                  <a:pt x="104" y="290"/>
                </a:lnTo>
                <a:lnTo>
                  <a:pt x="118" y="294"/>
                </a:lnTo>
                <a:lnTo>
                  <a:pt x="132" y="296"/>
                </a:lnTo>
                <a:lnTo>
                  <a:pt x="148" y="298"/>
                </a:lnTo>
                <a:lnTo>
                  <a:pt x="148" y="298"/>
                </a:lnTo>
                <a:lnTo>
                  <a:pt x="172" y="296"/>
                </a:lnTo>
                <a:lnTo>
                  <a:pt x="196" y="288"/>
                </a:lnTo>
                <a:lnTo>
                  <a:pt x="220" y="278"/>
                </a:lnTo>
                <a:lnTo>
                  <a:pt x="240" y="264"/>
                </a:lnTo>
                <a:lnTo>
                  <a:pt x="258" y="248"/>
                </a:lnTo>
                <a:lnTo>
                  <a:pt x="272" y="228"/>
                </a:lnTo>
                <a:lnTo>
                  <a:pt x="284" y="206"/>
                </a:lnTo>
                <a:lnTo>
                  <a:pt x="292" y="184"/>
                </a:lnTo>
                <a:lnTo>
                  <a:pt x="268" y="178"/>
                </a:lnTo>
                <a:lnTo>
                  <a:pt x="268" y="178"/>
                </a:lnTo>
                <a:lnTo>
                  <a:pt x="262" y="198"/>
                </a:lnTo>
                <a:lnTo>
                  <a:pt x="252" y="216"/>
                </a:lnTo>
                <a:lnTo>
                  <a:pt x="240" y="232"/>
                </a:lnTo>
                <a:lnTo>
                  <a:pt x="224" y="246"/>
                </a:lnTo>
                <a:lnTo>
                  <a:pt x="208" y="258"/>
                </a:lnTo>
                <a:lnTo>
                  <a:pt x="188" y="266"/>
                </a:lnTo>
                <a:lnTo>
                  <a:pt x="168" y="272"/>
                </a:lnTo>
                <a:lnTo>
                  <a:pt x="148" y="274"/>
                </a:lnTo>
                <a:lnTo>
                  <a:pt x="148" y="274"/>
                </a:lnTo>
                <a:lnTo>
                  <a:pt x="134" y="272"/>
                </a:lnTo>
                <a:lnTo>
                  <a:pt x="122" y="270"/>
                </a:lnTo>
                <a:lnTo>
                  <a:pt x="110" y="268"/>
                </a:lnTo>
                <a:lnTo>
                  <a:pt x="98" y="264"/>
                </a:lnTo>
                <a:lnTo>
                  <a:pt x="78" y="252"/>
                </a:lnTo>
                <a:lnTo>
                  <a:pt x="60" y="236"/>
                </a:lnTo>
                <a:lnTo>
                  <a:pt x="60" y="236"/>
                </a:lnTo>
                <a:lnTo>
                  <a:pt x="44" y="218"/>
                </a:lnTo>
                <a:lnTo>
                  <a:pt x="32" y="196"/>
                </a:lnTo>
                <a:lnTo>
                  <a:pt x="28" y="186"/>
                </a:lnTo>
                <a:lnTo>
                  <a:pt x="26" y="174"/>
                </a:lnTo>
                <a:lnTo>
                  <a:pt x="24" y="162"/>
                </a:lnTo>
                <a:lnTo>
                  <a:pt x="24" y="148"/>
                </a:lnTo>
                <a:lnTo>
                  <a:pt x="24" y="148"/>
                </a:lnTo>
                <a:lnTo>
                  <a:pt x="24" y="136"/>
                </a:lnTo>
                <a:lnTo>
                  <a:pt x="26" y="124"/>
                </a:lnTo>
                <a:lnTo>
                  <a:pt x="28" y="112"/>
                </a:lnTo>
                <a:lnTo>
                  <a:pt x="32" y="100"/>
                </a:lnTo>
                <a:lnTo>
                  <a:pt x="44" y="78"/>
                </a:lnTo>
                <a:lnTo>
                  <a:pt x="60" y="60"/>
                </a:lnTo>
                <a:lnTo>
                  <a:pt x="60" y="60"/>
                </a:lnTo>
                <a:lnTo>
                  <a:pt x="78" y="44"/>
                </a:lnTo>
                <a:lnTo>
                  <a:pt x="98" y="34"/>
                </a:lnTo>
                <a:lnTo>
                  <a:pt x="110" y="30"/>
                </a:lnTo>
                <a:lnTo>
                  <a:pt x="122" y="26"/>
                </a:lnTo>
                <a:lnTo>
                  <a:pt x="134" y="24"/>
                </a:lnTo>
                <a:lnTo>
                  <a:pt x="148" y="24"/>
                </a:lnTo>
                <a:lnTo>
                  <a:pt x="148" y="24"/>
                </a:lnTo>
                <a:lnTo>
                  <a:pt x="160" y="24"/>
                </a:lnTo>
                <a:lnTo>
                  <a:pt x="174" y="26"/>
                </a:lnTo>
                <a:lnTo>
                  <a:pt x="186" y="30"/>
                </a:lnTo>
                <a:lnTo>
                  <a:pt x="198" y="34"/>
                </a:lnTo>
                <a:lnTo>
                  <a:pt x="210" y="40"/>
                </a:lnTo>
                <a:lnTo>
                  <a:pt x="220" y="46"/>
                </a:lnTo>
                <a:lnTo>
                  <a:pt x="230" y="54"/>
                </a:lnTo>
                <a:lnTo>
                  <a:pt x="238" y="64"/>
                </a:lnTo>
                <a:lnTo>
                  <a:pt x="256" y="48"/>
                </a:lnTo>
                <a:lnTo>
                  <a:pt x="256" y="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61" name="Rectangle 138">
            <a:extLst>
              <a:ext uri="{FF2B5EF4-FFF2-40B4-BE49-F238E27FC236}">
                <a16:creationId xmlns:a16="http://schemas.microsoft.com/office/drawing/2014/main" id="{867AC865-D254-4065-B151-04241C44D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2283" y="5977503"/>
            <a:ext cx="184665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000" b="1" i="0" u="none" strike="noStrike" cap="none" normalizeH="0" baseline="0" dirty="0" err="1" smtClean="0">
                <a:ln>
                  <a:noFill/>
                </a:ln>
                <a:solidFill>
                  <a:srgbClr val="BE7DBC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노용천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62" name="Freeform 139">
            <a:extLst>
              <a:ext uri="{FF2B5EF4-FFF2-40B4-BE49-F238E27FC236}">
                <a16:creationId xmlns:a16="http://schemas.microsoft.com/office/drawing/2014/main" id="{31DE7828-787B-4AE8-A4A2-11A431492583}"/>
              </a:ext>
            </a:extLst>
          </p:cNvPr>
          <p:cNvSpPr>
            <a:spLocks/>
          </p:cNvSpPr>
          <p:nvPr/>
        </p:nvSpPr>
        <p:spPr bwMode="auto">
          <a:xfrm>
            <a:off x="25088724" y="2634355"/>
            <a:ext cx="3237529" cy="3151400"/>
          </a:xfrm>
          <a:custGeom>
            <a:avLst/>
            <a:gdLst>
              <a:gd name="T0" fmla="*/ 1534 w 1534"/>
              <a:gd name="T1" fmla="*/ 812 h 1544"/>
              <a:gd name="T2" fmla="*/ 1518 w 1534"/>
              <a:gd name="T3" fmla="*/ 928 h 1544"/>
              <a:gd name="T4" fmla="*/ 1488 w 1534"/>
              <a:gd name="T5" fmla="*/ 1038 h 1544"/>
              <a:gd name="T6" fmla="*/ 1442 w 1534"/>
              <a:gd name="T7" fmla="*/ 1140 h 1544"/>
              <a:gd name="T8" fmla="*/ 1382 w 1534"/>
              <a:gd name="T9" fmla="*/ 1234 h 1544"/>
              <a:gd name="T10" fmla="*/ 1310 w 1534"/>
              <a:gd name="T11" fmla="*/ 1318 h 1544"/>
              <a:gd name="T12" fmla="*/ 1226 w 1534"/>
              <a:gd name="T13" fmla="*/ 1390 h 1544"/>
              <a:gd name="T14" fmla="*/ 1132 w 1534"/>
              <a:gd name="T15" fmla="*/ 1450 h 1544"/>
              <a:gd name="T16" fmla="*/ 1030 w 1534"/>
              <a:gd name="T17" fmla="*/ 1498 h 1544"/>
              <a:gd name="T18" fmla="*/ 922 w 1534"/>
              <a:gd name="T19" fmla="*/ 1528 h 1544"/>
              <a:gd name="T20" fmla="*/ 806 w 1534"/>
              <a:gd name="T21" fmla="*/ 1544 h 1544"/>
              <a:gd name="T22" fmla="*/ 728 w 1534"/>
              <a:gd name="T23" fmla="*/ 1544 h 1544"/>
              <a:gd name="T24" fmla="*/ 612 w 1534"/>
              <a:gd name="T25" fmla="*/ 1528 h 1544"/>
              <a:gd name="T26" fmla="*/ 504 w 1534"/>
              <a:gd name="T27" fmla="*/ 1498 h 1544"/>
              <a:gd name="T28" fmla="*/ 402 w 1534"/>
              <a:gd name="T29" fmla="*/ 1450 h 1544"/>
              <a:gd name="T30" fmla="*/ 308 w 1534"/>
              <a:gd name="T31" fmla="*/ 1390 h 1544"/>
              <a:gd name="T32" fmla="*/ 224 w 1534"/>
              <a:gd name="T33" fmla="*/ 1318 h 1544"/>
              <a:gd name="T34" fmla="*/ 152 w 1534"/>
              <a:gd name="T35" fmla="*/ 1234 h 1544"/>
              <a:gd name="T36" fmla="*/ 92 w 1534"/>
              <a:gd name="T37" fmla="*/ 1140 h 1544"/>
              <a:gd name="T38" fmla="*/ 46 w 1534"/>
              <a:gd name="T39" fmla="*/ 1038 h 1544"/>
              <a:gd name="T40" fmla="*/ 16 w 1534"/>
              <a:gd name="T41" fmla="*/ 928 h 1544"/>
              <a:gd name="T42" fmla="*/ 2 w 1534"/>
              <a:gd name="T43" fmla="*/ 812 h 1544"/>
              <a:gd name="T44" fmla="*/ 2 w 1534"/>
              <a:gd name="T45" fmla="*/ 732 h 1544"/>
              <a:gd name="T46" fmla="*/ 16 w 1534"/>
              <a:gd name="T47" fmla="*/ 616 h 1544"/>
              <a:gd name="T48" fmla="*/ 46 w 1534"/>
              <a:gd name="T49" fmla="*/ 506 h 1544"/>
              <a:gd name="T50" fmla="*/ 92 w 1534"/>
              <a:gd name="T51" fmla="*/ 404 h 1544"/>
              <a:gd name="T52" fmla="*/ 152 w 1534"/>
              <a:gd name="T53" fmla="*/ 310 h 1544"/>
              <a:gd name="T54" fmla="*/ 224 w 1534"/>
              <a:gd name="T55" fmla="*/ 226 h 1544"/>
              <a:gd name="T56" fmla="*/ 308 w 1534"/>
              <a:gd name="T57" fmla="*/ 152 h 1544"/>
              <a:gd name="T58" fmla="*/ 402 w 1534"/>
              <a:gd name="T59" fmla="*/ 92 h 1544"/>
              <a:gd name="T60" fmla="*/ 504 w 1534"/>
              <a:gd name="T61" fmla="*/ 46 h 1544"/>
              <a:gd name="T62" fmla="*/ 612 w 1534"/>
              <a:gd name="T63" fmla="*/ 16 h 1544"/>
              <a:gd name="T64" fmla="*/ 728 w 1534"/>
              <a:gd name="T65" fmla="*/ 0 h 1544"/>
              <a:gd name="T66" fmla="*/ 806 w 1534"/>
              <a:gd name="T67" fmla="*/ 0 h 1544"/>
              <a:gd name="T68" fmla="*/ 922 w 1534"/>
              <a:gd name="T69" fmla="*/ 16 h 1544"/>
              <a:gd name="T70" fmla="*/ 1030 w 1534"/>
              <a:gd name="T71" fmla="*/ 46 h 1544"/>
              <a:gd name="T72" fmla="*/ 1132 w 1534"/>
              <a:gd name="T73" fmla="*/ 92 h 1544"/>
              <a:gd name="T74" fmla="*/ 1226 w 1534"/>
              <a:gd name="T75" fmla="*/ 152 h 1544"/>
              <a:gd name="T76" fmla="*/ 1310 w 1534"/>
              <a:gd name="T77" fmla="*/ 226 h 1544"/>
              <a:gd name="T78" fmla="*/ 1382 w 1534"/>
              <a:gd name="T79" fmla="*/ 310 h 1544"/>
              <a:gd name="T80" fmla="*/ 1442 w 1534"/>
              <a:gd name="T81" fmla="*/ 404 h 1544"/>
              <a:gd name="T82" fmla="*/ 1488 w 1534"/>
              <a:gd name="T83" fmla="*/ 506 h 1544"/>
              <a:gd name="T84" fmla="*/ 1518 w 1534"/>
              <a:gd name="T85" fmla="*/ 616 h 1544"/>
              <a:gd name="T86" fmla="*/ 1534 w 1534"/>
              <a:gd name="T87" fmla="*/ 732 h 1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34" h="1544">
                <a:moveTo>
                  <a:pt x="1534" y="772"/>
                </a:moveTo>
                <a:lnTo>
                  <a:pt x="1534" y="772"/>
                </a:lnTo>
                <a:lnTo>
                  <a:pt x="1534" y="812"/>
                </a:lnTo>
                <a:lnTo>
                  <a:pt x="1530" y="850"/>
                </a:lnTo>
                <a:lnTo>
                  <a:pt x="1526" y="890"/>
                </a:lnTo>
                <a:lnTo>
                  <a:pt x="1518" y="928"/>
                </a:lnTo>
                <a:lnTo>
                  <a:pt x="1510" y="964"/>
                </a:lnTo>
                <a:lnTo>
                  <a:pt x="1500" y="1002"/>
                </a:lnTo>
                <a:lnTo>
                  <a:pt x="1488" y="1038"/>
                </a:lnTo>
                <a:lnTo>
                  <a:pt x="1474" y="1072"/>
                </a:lnTo>
                <a:lnTo>
                  <a:pt x="1458" y="1106"/>
                </a:lnTo>
                <a:lnTo>
                  <a:pt x="1442" y="1140"/>
                </a:lnTo>
                <a:lnTo>
                  <a:pt x="1424" y="1172"/>
                </a:lnTo>
                <a:lnTo>
                  <a:pt x="1404" y="1204"/>
                </a:lnTo>
                <a:lnTo>
                  <a:pt x="1382" y="1234"/>
                </a:lnTo>
                <a:lnTo>
                  <a:pt x="1360" y="1264"/>
                </a:lnTo>
                <a:lnTo>
                  <a:pt x="1334" y="1292"/>
                </a:lnTo>
                <a:lnTo>
                  <a:pt x="1310" y="1318"/>
                </a:lnTo>
                <a:lnTo>
                  <a:pt x="1282" y="1344"/>
                </a:lnTo>
                <a:lnTo>
                  <a:pt x="1256" y="1368"/>
                </a:lnTo>
                <a:lnTo>
                  <a:pt x="1226" y="1390"/>
                </a:lnTo>
                <a:lnTo>
                  <a:pt x="1196" y="1412"/>
                </a:lnTo>
                <a:lnTo>
                  <a:pt x="1164" y="1432"/>
                </a:lnTo>
                <a:lnTo>
                  <a:pt x="1132" y="1450"/>
                </a:lnTo>
                <a:lnTo>
                  <a:pt x="1100" y="1468"/>
                </a:lnTo>
                <a:lnTo>
                  <a:pt x="1066" y="1484"/>
                </a:lnTo>
                <a:lnTo>
                  <a:pt x="1030" y="1498"/>
                </a:lnTo>
                <a:lnTo>
                  <a:pt x="996" y="1510"/>
                </a:lnTo>
                <a:lnTo>
                  <a:pt x="958" y="1520"/>
                </a:lnTo>
                <a:lnTo>
                  <a:pt x="922" y="1528"/>
                </a:lnTo>
                <a:lnTo>
                  <a:pt x="884" y="1536"/>
                </a:lnTo>
                <a:lnTo>
                  <a:pt x="846" y="1540"/>
                </a:lnTo>
                <a:lnTo>
                  <a:pt x="806" y="1544"/>
                </a:lnTo>
                <a:lnTo>
                  <a:pt x="768" y="1544"/>
                </a:lnTo>
                <a:lnTo>
                  <a:pt x="768" y="1544"/>
                </a:lnTo>
                <a:lnTo>
                  <a:pt x="728" y="1544"/>
                </a:lnTo>
                <a:lnTo>
                  <a:pt x="688" y="1540"/>
                </a:lnTo>
                <a:lnTo>
                  <a:pt x="650" y="1536"/>
                </a:lnTo>
                <a:lnTo>
                  <a:pt x="612" y="1528"/>
                </a:lnTo>
                <a:lnTo>
                  <a:pt x="576" y="1520"/>
                </a:lnTo>
                <a:lnTo>
                  <a:pt x="540" y="1510"/>
                </a:lnTo>
                <a:lnTo>
                  <a:pt x="504" y="1498"/>
                </a:lnTo>
                <a:lnTo>
                  <a:pt x="468" y="1484"/>
                </a:lnTo>
                <a:lnTo>
                  <a:pt x="434" y="1468"/>
                </a:lnTo>
                <a:lnTo>
                  <a:pt x="402" y="1450"/>
                </a:lnTo>
                <a:lnTo>
                  <a:pt x="370" y="1432"/>
                </a:lnTo>
                <a:lnTo>
                  <a:pt x="338" y="1412"/>
                </a:lnTo>
                <a:lnTo>
                  <a:pt x="308" y="1390"/>
                </a:lnTo>
                <a:lnTo>
                  <a:pt x="280" y="1368"/>
                </a:lnTo>
                <a:lnTo>
                  <a:pt x="252" y="1344"/>
                </a:lnTo>
                <a:lnTo>
                  <a:pt x="224" y="1318"/>
                </a:lnTo>
                <a:lnTo>
                  <a:pt x="200" y="1292"/>
                </a:lnTo>
                <a:lnTo>
                  <a:pt x="176" y="1264"/>
                </a:lnTo>
                <a:lnTo>
                  <a:pt x="152" y="1234"/>
                </a:lnTo>
                <a:lnTo>
                  <a:pt x="132" y="1204"/>
                </a:lnTo>
                <a:lnTo>
                  <a:pt x="112" y="1172"/>
                </a:lnTo>
                <a:lnTo>
                  <a:pt x="92" y="1140"/>
                </a:lnTo>
                <a:lnTo>
                  <a:pt x="76" y="1106"/>
                </a:lnTo>
                <a:lnTo>
                  <a:pt x="60" y="1072"/>
                </a:lnTo>
                <a:lnTo>
                  <a:pt x="46" y="1038"/>
                </a:lnTo>
                <a:lnTo>
                  <a:pt x="34" y="1002"/>
                </a:lnTo>
                <a:lnTo>
                  <a:pt x="24" y="964"/>
                </a:lnTo>
                <a:lnTo>
                  <a:pt x="16" y="928"/>
                </a:lnTo>
                <a:lnTo>
                  <a:pt x="8" y="890"/>
                </a:lnTo>
                <a:lnTo>
                  <a:pt x="4" y="850"/>
                </a:lnTo>
                <a:lnTo>
                  <a:pt x="2" y="812"/>
                </a:lnTo>
                <a:lnTo>
                  <a:pt x="0" y="772"/>
                </a:lnTo>
                <a:lnTo>
                  <a:pt x="0" y="772"/>
                </a:lnTo>
                <a:lnTo>
                  <a:pt x="2" y="732"/>
                </a:lnTo>
                <a:lnTo>
                  <a:pt x="4" y="692"/>
                </a:lnTo>
                <a:lnTo>
                  <a:pt x="8" y="654"/>
                </a:lnTo>
                <a:lnTo>
                  <a:pt x="16" y="616"/>
                </a:lnTo>
                <a:lnTo>
                  <a:pt x="24" y="578"/>
                </a:lnTo>
                <a:lnTo>
                  <a:pt x="34" y="542"/>
                </a:lnTo>
                <a:lnTo>
                  <a:pt x="46" y="506"/>
                </a:lnTo>
                <a:lnTo>
                  <a:pt x="60" y="472"/>
                </a:lnTo>
                <a:lnTo>
                  <a:pt x="76" y="436"/>
                </a:lnTo>
                <a:lnTo>
                  <a:pt x="92" y="404"/>
                </a:lnTo>
                <a:lnTo>
                  <a:pt x="112" y="372"/>
                </a:lnTo>
                <a:lnTo>
                  <a:pt x="132" y="340"/>
                </a:lnTo>
                <a:lnTo>
                  <a:pt x="152" y="310"/>
                </a:lnTo>
                <a:lnTo>
                  <a:pt x="176" y="280"/>
                </a:lnTo>
                <a:lnTo>
                  <a:pt x="200" y="252"/>
                </a:lnTo>
                <a:lnTo>
                  <a:pt x="224" y="226"/>
                </a:lnTo>
                <a:lnTo>
                  <a:pt x="252" y="200"/>
                </a:lnTo>
                <a:lnTo>
                  <a:pt x="280" y="176"/>
                </a:lnTo>
                <a:lnTo>
                  <a:pt x="308" y="152"/>
                </a:lnTo>
                <a:lnTo>
                  <a:pt x="338" y="132"/>
                </a:lnTo>
                <a:lnTo>
                  <a:pt x="370" y="112"/>
                </a:lnTo>
                <a:lnTo>
                  <a:pt x="402" y="92"/>
                </a:lnTo>
                <a:lnTo>
                  <a:pt x="434" y="76"/>
                </a:lnTo>
                <a:lnTo>
                  <a:pt x="468" y="60"/>
                </a:lnTo>
                <a:lnTo>
                  <a:pt x="504" y="46"/>
                </a:lnTo>
                <a:lnTo>
                  <a:pt x="540" y="34"/>
                </a:lnTo>
                <a:lnTo>
                  <a:pt x="576" y="24"/>
                </a:lnTo>
                <a:lnTo>
                  <a:pt x="612" y="16"/>
                </a:lnTo>
                <a:lnTo>
                  <a:pt x="650" y="8"/>
                </a:lnTo>
                <a:lnTo>
                  <a:pt x="688" y="4"/>
                </a:lnTo>
                <a:lnTo>
                  <a:pt x="728" y="0"/>
                </a:lnTo>
                <a:lnTo>
                  <a:pt x="768" y="0"/>
                </a:lnTo>
                <a:lnTo>
                  <a:pt x="768" y="0"/>
                </a:lnTo>
                <a:lnTo>
                  <a:pt x="806" y="0"/>
                </a:lnTo>
                <a:lnTo>
                  <a:pt x="846" y="4"/>
                </a:lnTo>
                <a:lnTo>
                  <a:pt x="884" y="8"/>
                </a:lnTo>
                <a:lnTo>
                  <a:pt x="922" y="16"/>
                </a:lnTo>
                <a:lnTo>
                  <a:pt x="958" y="24"/>
                </a:lnTo>
                <a:lnTo>
                  <a:pt x="996" y="34"/>
                </a:lnTo>
                <a:lnTo>
                  <a:pt x="1030" y="46"/>
                </a:lnTo>
                <a:lnTo>
                  <a:pt x="1066" y="60"/>
                </a:lnTo>
                <a:lnTo>
                  <a:pt x="1100" y="76"/>
                </a:lnTo>
                <a:lnTo>
                  <a:pt x="1132" y="92"/>
                </a:lnTo>
                <a:lnTo>
                  <a:pt x="1164" y="112"/>
                </a:lnTo>
                <a:lnTo>
                  <a:pt x="1196" y="132"/>
                </a:lnTo>
                <a:lnTo>
                  <a:pt x="1226" y="152"/>
                </a:lnTo>
                <a:lnTo>
                  <a:pt x="1256" y="176"/>
                </a:lnTo>
                <a:lnTo>
                  <a:pt x="1282" y="200"/>
                </a:lnTo>
                <a:lnTo>
                  <a:pt x="1310" y="226"/>
                </a:lnTo>
                <a:lnTo>
                  <a:pt x="1334" y="252"/>
                </a:lnTo>
                <a:lnTo>
                  <a:pt x="1360" y="280"/>
                </a:lnTo>
                <a:lnTo>
                  <a:pt x="1382" y="310"/>
                </a:lnTo>
                <a:lnTo>
                  <a:pt x="1404" y="340"/>
                </a:lnTo>
                <a:lnTo>
                  <a:pt x="1424" y="372"/>
                </a:lnTo>
                <a:lnTo>
                  <a:pt x="1442" y="404"/>
                </a:lnTo>
                <a:lnTo>
                  <a:pt x="1458" y="436"/>
                </a:lnTo>
                <a:lnTo>
                  <a:pt x="1474" y="472"/>
                </a:lnTo>
                <a:lnTo>
                  <a:pt x="1488" y="506"/>
                </a:lnTo>
                <a:lnTo>
                  <a:pt x="1500" y="542"/>
                </a:lnTo>
                <a:lnTo>
                  <a:pt x="1510" y="578"/>
                </a:lnTo>
                <a:lnTo>
                  <a:pt x="1518" y="616"/>
                </a:lnTo>
                <a:lnTo>
                  <a:pt x="1526" y="654"/>
                </a:lnTo>
                <a:lnTo>
                  <a:pt x="1530" y="692"/>
                </a:lnTo>
                <a:lnTo>
                  <a:pt x="1534" y="732"/>
                </a:lnTo>
                <a:lnTo>
                  <a:pt x="1534" y="772"/>
                </a:lnTo>
                <a:lnTo>
                  <a:pt x="1534" y="772"/>
                </a:lnTo>
                <a:close/>
              </a:path>
            </a:pathLst>
          </a:custGeom>
          <a:solidFill>
            <a:srgbClr val="D3A9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63" name="Freeform 140">
            <a:extLst>
              <a:ext uri="{FF2B5EF4-FFF2-40B4-BE49-F238E27FC236}">
                <a16:creationId xmlns:a16="http://schemas.microsoft.com/office/drawing/2014/main" id="{02377708-47BF-493B-A4A6-19457B304FE1}"/>
              </a:ext>
            </a:extLst>
          </p:cNvPr>
          <p:cNvSpPr>
            <a:spLocks/>
          </p:cNvSpPr>
          <p:nvPr/>
        </p:nvSpPr>
        <p:spPr bwMode="auto">
          <a:xfrm>
            <a:off x="26286645" y="4189758"/>
            <a:ext cx="747383" cy="601869"/>
          </a:xfrm>
          <a:custGeom>
            <a:avLst/>
            <a:gdLst>
              <a:gd name="T0" fmla="*/ 24 w 486"/>
              <a:gd name="T1" fmla="*/ 244 h 396"/>
              <a:gd name="T2" fmla="*/ 26 w 486"/>
              <a:gd name="T3" fmla="*/ 222 h 396"/>
              <a:gd name="T4" fmla="*/ 34 w 486"/>
              <a:gd name="T5" fmla="*/ 178 h 396"/>
              <a:gd name="T6" fmla="*/ 52 w 486"/>
              <a:gd name="T7" fmla="*/ 140 h 396"/>
              <a:gd name="T8" fmla="*/ 74 w 486"/>
              <a:gd name="T9" fmla="*/ 104 h 396"/>
              <a:gd name="T10" fmla="*/ 88 w 486"/>
              <a:gd name="T11" fmla="*/ 88 h 396"/>
              <a:gd name="T12" fmla="*/ 122 w 486"/>
              <a:gd name="T13" fmla="*/ 62 h 396"/>
              <a:gd name="T14" fmla="*/ 158 w 486"/>
              <a:gd name="T15" fmla="*/ 42 h 396"/>
              <a:gd name="T16" fmla="*/ 200 w 486"/>
              <a:gd name="T17" fmla="*/ 28 h 396"/>
              <a:gd name="T18" fmla="*/ 244 w 486"/>
              <a:gd name="T19" fmla="*/ 24 h 396"/>
              <a:gd name="T20" fmla="*/ 266 w 486"/>
              <a:gd name="T21" fmla="*/ 24 h 396"/>
              <a:gd name="T22" fmla="*/ 308 w 486"/>
              <a:gd name="T23" fmla="*/ 34 h 396"/>
              <a:gd name="T24" fmla="*/ 348 w 486"/>
              <a:gd name="T25" fmla="*/ 50 h 396"/>
              <a:gd name="T26" fmla="*/ 384 w 486"/>
              <a:gd name="T27" fmla="*/ 74 h 396"/>
              <a:gd name="T28" fmla="*/ 398 w 486"/>
              <a:gd name="T29" fmla="*/ 88 h 396"/>
              <a:gd name="T30" fmla="*/ 426 w 486"/>
              <a:gd name="T31" fmla="*/ 122 h 396"/>
              <a:gd name="T32" fmla="*/ 446 w 486"/>
              <a:gd name="T33" fmla="*/ 158 h 396"/>
              <a:gd name="T34" fmla="*/ 458 w 486"/>
              <a:gd name="T35" fmla="*/ 200 h 396"/>
              <a:gd name="T36" fmla="*/ 462 w 486"/>
              <a:gd name="T37" fmla="*/ 244 h 396"/>
              <a:gd name="T38" fmla="*/ 486 w 486"/>
              <a:gd name="T39" fmla="*/ 396 h 396"/>
              <a:gd name="T40" fmla="*/ 486 w 486"/>
              <a:gd name="T41" fmla="*/ 244 h 396"/>
              <a:gd name="T42" fmla="*/ 482 w 486"/>
              <a:gd name="T43" fmla="*/ 196 h 396"/>
              <a:gd name="T44" fmla="*/ 468 w 486"/>
              <a:gd name="T45" fmla="*/ 150 h 396"/>
              <a:gd name="T46" fmla="*/ 446 w 486"/>
              <a:gd name="T47" fmla="*/ 108 h 396"/>
              <a:gd name="T48" fmla="*/ 416 w 486"/>
              <a:gd name="T49" fmla="*/ 72 h 396"/>
              <a:gd name="T50" fmla="*/ 398 w 486"/>
              <a:gd name="T51" fmla="*/ 56 h 396"/>
              <a:gd name="T52" fmla="*/ 360 w 486"/>
              <a:gd name="T53" fmla="*/ 30 h 396"/>
              <a:gd name="T54" fmla="*/ 316 w 486"/>
              <a:gd name="T55" fmla="*/ 10 h 396"/>
              <a:gd name="T56" fmla="*/ 268 w 486"/>
              <a:gd name="T57" fmla="*/ 2 h 396"/>
              <a:gd name="T58" fmla="*/ 244 w 486"/>
              <a:gd name="T59" fmla="*/ 0 h 396"/>
              <a:gd name="T60" fmla="*/ 194 w 486"/>
              <a:gd name="T61" fmla="*/ 4 h 396"/>
              <a:gd name="T62" fmla="*/ 150 w 486"/>
              <a:gd name="T63" fmla="*/ 20 h 396"/>
              <a:gd name="T64" fmla="*/ 108 w 486"/>
              <a:gd name="T65" fmla="*/ 42 h 396"/>
              <a:gd name="T66" fmla="*/ 72 w 486"/>
              <a:gd name="T67" fmla="*/ 72 h 396"/>
              <a:gd name="T68" fmla="*/ 56 w 486"/>
              <a:gd name="T69" fmla="*/ 88 h 396"/>
              <a:gd name="T70" fmla="*/ 30 w 486"/>
              <a:gd name="T71" fmla="*/ 128 h 396"/>
              <a:gd name="T72" fmla="*/ 12 w 486"/>
              <a:gd name="T73" fmla="*/ 172 h 396"/>
              <a:gd name="T74" fmla="*/ 2 w 486"/>
              <a:gd name="T75" fmla="*/ 220 h 396"/>
              <a:gd name="T76" fmla="*/ 0 w 486"/>
              <a:gd name="T77" fmla="*/ 396 h 396"/>
              <a:gd name="T78" fmla="*/ 24 w 486"/>
              <a:gd name="T79" fmla="*/ 396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86" h="396">
                <a:moveTo>
                  <a:pt x="24" y="396"/>
                </a:moveTo>
                <a:lnTo>
                  <a:pt x="24" y="244"/>
                </a:lnTo>
                <a:lnTo>
                  <a:pt x="24" y="244"/>
                </a:lnTo>
                <a:lnTo>
                  <a:pt x="26" y="222"/>
                </a:lnTo>
                <a:lnTo>
                  <a:pt x="30" y="200"/>
                </a:lnTo>
                <a:lnTo>
                  <a:pt x="34" y="178"/>
                </a:lnTo>
                <a:lnTo>
                  <a:pt x="42" y="158"/>
                </a:lnTo>
                <a:lnTo>
                  <a:pt x="52" y="140"/>
                </a:lnTo>
                <a:lnTo>
                  <a:pt x="62" y="122"/>
                </a:lnTo>
                <a:lnTo>
                  <a:pt x="74" y="104"/>
                </a:lnTo>
                <a:lnTo>
                  <a:pt x="88" y="88"/>
                </a:lnTo>
                <a:lnTo>
                  <a:pt x="88" y="88"/>
                </a:lnTo>
                <a:lnTo>
                  <a:pt x="104" y="74"/>
                </a:lnTo>
                <a:lnTo>
                  <a:pt x="122" y="62"/>
                </a:lnTo>
                <a:lnTo>
                  <a:pt x="140" y="50"/>
                </a:lnTo>
                <a:lnTo>
                  <a:pt x="158" y="42"/>
                </a:lnTo>
                <a:lnTo>
                  <a:pt x="178" y="34"/>
                </a:lnTo>
                <a:lnTo>
                  <a:pt x="200" y="28"/>
                </a:lnTo>
                <a:lnTo>
                  <a:pt x="222" y="24"/>
                </a:lnTo>
                <a:lnTo>
                  <a:pt x="244" y="24"/>
                </a:lnTo>
                <a:lnTo>
                  <a:pt x="244" y="24"/>
                </a:lnTo>
                <a:lnTo>
                  <a:pt x="266" y="24"/>
                </a:lnTo>
                <a:lnTo>
                  <a:pt x="288" y="28"/>
                </a:lnTo>
                <a:lnTo>
                  <a:pt x="308" y="34"/>
                </a:lnTo>
                <a:lnTo>
                  <a:pt x="330" y="42"/>
                </a:lnTo>
                <a:lnTo>
                  <a:pt x="348" y="50"/>
                </a:lnTo>
                <a:lnTo>
                  <a:pt x="366" y="62"/>
                </a:lnTo>
                <a:lnTo>
                  <a:pt x="384" y="74"/>
                </a:lnTo>
                <a:lnTo>
                  <a:pt x="398" y="88"/>
                </a:lnTo>
                <a:lnTo>
                  <a:pt x="398" y="88"/>
                </a:lnTo>
                <a:lnTo>
                  <a:pt x="412" y="104"/>
                </a:lnTo>
                <a:lnTo>
                  <a:pt x="426" y="122"/>
                </a:lnTo>
                <a:lnTo>
                  <a:pt x="436" y="140"/>
                </a:lnTo>
                <a:lnTo>
                  <a:pt x="446" y="158"/>
                </a:lnTo>
                <a:lnTo>
                  <a:pt x="454" y="178"/>
                </a:lnTo>
                <a:lnTo>
                  <a:pt x="458" y="200"/>
                </a:lnTo>
                <a:lnTo>
                  <a:pt x="462" y="222"/>
                </a:lnTo>
                <a:lnTo>
                  <a:pt x="462" y="244"/>
                </a:lnTo>
                <a:lnTo>
                  <a:pt x="462" y="396"/>
                </a:lnTo>
                <a:lnTo>
                  <a:pt x="486" y="396"/>
                </a:lnTo>
                <a:lnTo>
                  <a:pt x="486" y="244"/>
                </a:lnTo>
                <a:lnTo>
                  <a:pt x="486" y="244"/>
                </a:lnTo>
                <a:lnTo>
                  <a:pt x="486" y="220"/>
                </a:lnTo>
                <a:lnTo>
                  <a:pt x="482" y="196"/>
                </a:lnTo>
                <a:lnTo>
                  <a:pt x="476" y="172"/>
                </a:lnTo>
                <a:lnTo>
                  <a:pt x="468" y="150"/>
                </a:lnTo>
                <a:lnTo>
                  <a:pt x="458" y="128"/>
                </a:lnTo>
                <a:lnTo>
                  <a:pt x="446" y="108"/>
                </a:lnTo>
                <a:lnTo>
                  <a:pt x="432" y="88"/>
                </a:lnTo>
                <a:lnTo>
                  <a:pt x="416" y="72"/>
                </a:lnTo>
                <a:lnTo>
                  <a:pt x="416" y="72"/>
                </a:lnTo>
                <a:lnTo>
                  <a:pt x="398" y="56"/>
                </a:lnTo>
                <a:lnTo>
                  <a:pt x="380" y="42"/>
                </a:lnTo>
                <a:lnTo>
                  <a:pt x="360" y="30"/>
                </a:lnTo>
                <a:lnTo>
                  <a:pt x="338" y="20"/>
                </a:lnTo>
                <a:lnTo>
                  <a:pt x="316" y="10"/>
                </a:lnTo>
                <a:lnTo>
                  <a:pt x="292" y="4"/>
                </a:lnTo>
                <a:lnTo>
                  <a:pt x="268" y="2"/>
                </a:lnTo>
                <a:lnTo>
                  <a:pt x="244" y="0"/>
                </a:lnTo>
                <a:lnTo>
                  <a:pt x="244" y="0"/>
                </a:lnTo>
                <a:lnTo>
                  <a:pt x="218" y="2"/>
                </a:lnTo>
                <a:lnTo>
                  <a:pt x="194" y="4"/>
                </a:lnTo>
                <a:lnTo>
                  <a:pt x="172" y="10"/>
                </a:lnTo>
                <a:lnTo>
                  <a:pt x="150" y="20"/>
                </a:lnTo>
                <a:lnTo>
                  <a:pt x="128" y="30"/>
                </a:lnTo>
                <a:lnTo>
                  <a:pt x="108" y="42"/>
                </a:lnTo>
                <a:lnTo>
                  <a:pt x="90" y="56"/>
                </a:lnTo>
                <a:lnTo>
                  <a:pt x="72" y="72"/>
                </a:lnTo>
                <a:lnTo>
                  <a:pt x="72" y="72"/>
                </a:lnTo>
                <a:lnTo>
                  <a:pt x="56" y="88"/>
                </a:lnTo>
                <a:lnTo>
                  <a:pt x="42" y="108"/>
                </a:lnTo>
                <a:lnTo>
                  <a:pt x="30" y="128"/>
                </a:lnTo>
                <a:lnTo>
                  <a:pt x="20" y="150"/>
                </a:lnTo>
                <a:lnTo>
                  <a:pt x="12" y="172"/>
                </a:lnTo>
                <a:lnTo>
                  <a:pt x="6" y="196"/>
                </a:lnTo>
                <a:lnTo>
                  <a:pt x="2" y="220"/>
                </a:lnTo>
                <a:lnTo>
                  <a:pt x="0" y="244"/>
                </a:lnTo>
                <a:lnTo>
                  <a:pt x="0" y="396"/>
                </a:lnTo>
                <a:lnTo>
                  <a:pt x="24" y="396"/>
                </a:lnTo>
                <a:lnTo>
                  <a:pt x="24" y="39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64" name="Freeform 141">
            <a:extLst>
              <a:ext uri="{FF2B5EF4-FFF2-40B4-BE49-F238E27FC236}">
                <a16:creationId xmlns:a16="http://schemas.microsoft.com/office/drawing/2014/main" id="{970B634F-F804-4866-8F33-1F5876DF3C15}"/>
              </a:ext>
            </a:extLst>
          </p:cNvPr>
          <p:cNvSpPr>
            <a:spLocks/>
          </p:cNvSpPr>
          <p:nvPr/>
        </p:nvSpPr>
        <p:spPr bwMode="auto">
          <a:xfrm>
            <a:off x="26396866" y="3684934"/>
            <a:ext cx="522861" cy="519796"/>
          </a:xfrm>
          <a:custGeom>
            <a:avLst/>
            <a:gdLst>
              <a:gd name="T0" fmla="*/ 316 w 340"/>
              <a:gd name="T1" fmla="*/ 170 h 342"/>
              <a:gd name="T2" fmla="*/ 310 w 340"/>
              <a:gd name="T3" fmla="*/ 214 h 342"/>
              <a:gd name="T4" fmla="*/ 290 w 340"/>
              <a:gd name="T5" fmla="*/ 252 h 342"/>
              <a:gd name="T6" fmla="*/ 272 w 340"/>
              <a:gd name="T7" fmla="*/ 274 h 342"/>
              <a:gd name="T8" fmla="*/ 240 w 340"/>
              <a:gd name="T9" fmla="*/ 300 h 342"/>
              <a:gd name="T10" fmla="*/ 200 w 340"/>
              <a:gd name="T11" fmla="*/ 314 h 342"/>
              <a:gd name="T12" fmla="*/ 170 w 340"/>
              <a:gd name="T13" fmla="*/ 318 h 342"/>
              <a:gd name="T14" fmla="*/ 126 w 340"/>
              <a:gd name="T15" fmla="*/ 312 h 342"/>
              <a:gd name="T16" fmla="*/ 88 w 340"/>
              <a:gd name="T17" fmla="*/ 292 h 342"/>
              <a:gd name="T18" fmla="*/ 66 w 340"/>
              <a:gd name="T19" fmla="*/ 274 h 342"/>
              <a:gd name="T20" fmla="*/ 42 w 340"/>
              <a:gd name="T21" fmla="*/ 240 h 342"/>
              <a:gd name="T22" fmla="*/ 26 w 340"/>
              <a:gd name="T23" fmla="*/ 200 h 342"/>
              <a:gd name="T24" fmla="*/ 24 w 340"/>
              <a:gd name="T25" fmla="*/ 170 h 342"/>
              <a:gd name="T26" fmla="*/ 30 w 340"/>
              <a:gd name="T27" fmla="*/ 126 h 342"/>
              <a:gd name="T28" fmla="*/ 48 w 340"/>
              <a:gd name="T29" fmla="*/ 88 h 342"/>
              <a:gd name="T30" fmla="*/ 66 w 340"/>
              <a:gd name="T31" fmla="*/ 66 h 342"/>
              <a:gd name="T32" fmla="*/ 100 w 340"/>
              <a:gd name="T33" fmla="*/ 42 h 342"/>
              <a:gd name="T34" fmla="*/ 140 w 340"/>
              <a:gd name="T35" fmla="*/ 26 h 342"/>
              <a:gd name="T36" fmla="*/ 170 w 340"/>
              <a:gd name="T37" fmla="*/ 24 h 342"/>
              <a:gd name="T38" fmla="*/ 214 w 340"/>
              <a:gd name="T39" fmla="*/ 30 h 342"/>
              <a:gd name="T40" fmla="*/ 252 w 340"/>
              <a:gd name="T41" fmla="*/ 48 h 342"/>
              <a:gd name="T42" fmla="*/ 272 w 340"/>
              <a:gd name="T43" fmla="*/ 66 h 342"/>
              <a:gd name="T44" fmla="*/ 298 w 340"/>
              <a:gd name="T45" fmla="*/ 100 h 342"/>
              <a:gd name="T46" fmla="*/ 312 w 340"/>
              <a:gd name="T47" fmla="*/ 142 h 342"/>
              <a:gd name="T48" fmla="*/ 328 w 340"/>
              <a:gd name="T49" fmla="*/ 170 h 342"/>
              <a:gd name="T50" fmla="*/ 338 w 340"/>
              <a:gd name="T51" fmla="*/ 154 h 342"/>
              <a:gd name="T52" fmla="*/ 326 w 340"/>
              <a:gd name="T53" fmla="*/ 104 h 342"/>
              <a:gd name="T54" fmla="*/ 300 w 340"/>
              <a:gd name="T55" fmla="*/ 62 h 342"/>
              <a:gd name="T56" fmla="*/ 278 w 340"/>
              <a:gd name="T57" fmla="*/ 38 h 342"/>
              <a:gd name="T58" fmla="*/ 236 w 340"/>
              <a:gd name="T59" fmla="*/ 14 h 342"/>
              <a:gd name="T60" fmla="*/ 188 w 340"/>
              <a:gd name="T61" fmla="*/ 0 h 342"/>
              <a:gd name="T62" fmla="*/ 152 w 340"/>
              <a:gd name="T63" fmla="*/ 0 h 342"/>
              <a:gd name="T64" fmla="*/ 104 w 340"/>
              <a:gd name="T65" fmla="*/ 14 h 342"/>
              <a:gd name="T66" fmla="*/ 62 w 340"/>
              <a:gd name="T67" fmla="*/ 38 h 342"/>
              <a:gd name="T68" fmla="*/ 38 w 340"/>
              <a:gd name="T69" fmla="*/ 62 h 342"/>
              <a:gd name="T70" fmla="*/ 14 w 340"/>
              <a:gd name="T71" fmla="*/ 104 h 342"/>
              <a:gd name="T72" fmla="*/ 0 w 340"/>
              <a:gd name="T73" fmla="*/ 154 h 342"/>
              <a:gd name="T74" fmla="*/ 0 w 340"/>
              <a:gd name="T75" fmla="*/ 188 h 342"/>
              <a:gd name="T76" fmla="*/ 14 w 340"/>
              <a:gd name="T77" fmla="*/ 238 h 342"/>
              <a:gd name="T78" fmla="*/ 38 w 340"/>
              <a:gd name="T79" fmla="*/ 280 h 342"/>
              <a:gd name="T80" fmla="*/ 62 w 340"/>
              <a:gd name="T81" fmla="*/ 302 h 342"/>
              <a:gd name="T82" fmla="*/ 104 w 340"/>
              <a:gd name="T83" fmla="*/ 328 h 342"/>
              <a:gd name="T84" fmla="*/ 152 w 340"/>
              <a:gd name="T85" fmla="*/ 340 h 342"/>
              <a:gd name="T86" fmla="*/ 188 w 340"/>
              <a:gd name="T87" fmla="*/ 340 h 342"/>
              <a:gd name="T88" fmla="*/ 236 w 340"/>
              <a:gd name="T89" fmla="*/ 328 h 342"/>
              <a:gd name="T90" fmla="*/ 278 w 340"/>
              <a:gd name="T91" fmla="*/ 302 h 342"/>
              <a:gd name="T92" fmla="*/ 300 w 340"/>
              <a:gd name="T93" fmla="*/ 280 h 342"/>
              <a:gd name="T94" fmla="*/ 326 w 340"/>
              <a:gd name="T95" fmla="*/ 238 h 342"/>
              <a:gd name="T96" fmla="*/ 338 w 340"/>
              <a:gd name="T97" fmla="*/ 188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0" h="342">
                <a:moveTo>
                  <a:pt x="328" y="170"/>
                </a:moveTo>
                <a:lnTo>
                  <a:pt x="316" y="170"/>
                </a:lnTo>
                <a:lnTo>
                  <a:pt x="316" y="170"/>
                </a:lnTo>
                <a:lnTo>
                  <a:pt x="316" y="186"/>
                </a:lnTo>
                <a:lnTo>
                  <a:pt x="312" y="200"/>
                </a:lnTo>
                <a:lnTo>
                  <a:pt x="310" y="214"/>
                </a:lnTo>
                <a:lnTo>
                  <a:pt x="304" y="228"/>
                </a:lnTo>
                <a:lnTo>
                  <a:pt x="298" y="240"/>
                </a:lnTo>
                <a:lnTo>
                  <a:pt x="290" y="252"/>
                </a:lnTo>
                <a:lnTo>
                  <a:pt x="282" y="264"/>
                </a:lnTo>
                <a:lnTo>
                  <a:pt x="272" y="274"/>
                </a:lnTo>
                <a:lnTo>
                  <a:pt x="272" y="274"/>
                </a:lnTo>
                <a:lnTo>
                  <a:pt x="262" y="284"/>
                </a:lnTo>
                <a:lnTo>
                  <a:pt x="252" y="292"/>
                </a:lnTo>
                <a:lnTo>
                  <a:pt x="240" y="300"/>
                </a:lnTo>
                <a:lnTo>
                  <a:pt x="226" y="306"/>
                </a:lnTo>
                <a:lnTo>
                  <a:pt x="214" y="312"/>
                </a:lnTo>
                <a:lnTo>
                  <a:pt x="200" y="314"/>
                </a:lnTo>
                <a:lnTo>
                  <a:pt x="184" y="318"/>
                </a:lnTo>
                <a:lnTo>
                  <a:pt x="170" y="318"/>
                </a:lnTo>
                <a:lnTo>
                  <a:pt x="170" y="318"/>
                </a:lnTo>
                <a:lnTo>
                  <a:pt x="154" y="318"/>
                </a:lnTo>
                <a:lnTo>
                  <a:pt x="140" y="314"/>
                </a:lnTo>
                <a:lnTo>
                  <a:pt x="126" y="312"/>
                </a:lnTo>
                <a:lnTo>
                  <a:pt x="114" y="306"/>
                </a:lnTo>
                <a:lnTo>
                  <a:pt x="100" y="300"/>
                </a:lnTo>
                <a:lnTo>
                  <a:pt x="88" y="292"/>
                </a:lnTo>
                <a:lnTo>
                  <a:pt x="76" y="284"/>
                </a:lnTo>
                <a:lnTo>
                  <a:pt x="66" y="274"/>
                </a:lnTo>
                <a:lnTo>
                  <a:pt x="66" y="274"/>
                </a:lnTo>
                <a:lnTo>
                  <a:pt x="58" y="264"/>
                </a:lnTo>
                <a:lnTo>
                  <a:pt x="48" y="252"/>
                </a:lnTo>
                <a:lnTo>
                  <a:pt x="42" y="240"/>
                </a:lnTo>
                <a:lnTo>
                  <a:pt x="36" y="228"/>
                </a:lnTo>
                <a:lnTo>
                  <a:pt x="30" y="214"/>
                </a:lnTo>
                <a:lnTo>
                  <a:pt x="26" y="200"/>
                </a:lnTo>
                <a:lnTo>
                  <a:pt x="24" y="186"/>
                </a:lnTo>
                <a:lnTo>
                  <a:pt x="24" y="170"/>
                </a:lnTo>
                <a:lnTo>
                  <a:pt x="24" y="170"/>
                </a:lnTo>
                <a:lnTo>
                  <a:pt x="24" y="156"/>
                </a:lnTo>
                <a:lnTo>
                  <a:pt x="26" y="142"/>
                </a:lnTo>
                <a:lnTo>
                  <a:pt x="30" y="126"/>
                </a:lnTo>
                <a:lnTo>
                  <a:pt x="36" y="114"/>
                </a:lnTo>
                <a:lnTo>
                  <a:pt x="42" y="100"/>
                </a:lnTo>
                <a:lnTo>
                  <a:pt x="48" y="88"/>
                </a:lnTo>
                <a:lnTo>
                  <a:pt x="58" y="78"/>
                </a:lnTo>
                <a:lnTo>
                  <a:pt x="66" y="66"/>
                </a:lnTo>
                <a:lnTo>
                  <a:pt x="66" y="66"/>
                </a:lnTo>
                <a:lnTo>
                  <a:pt x="76" y="58"/>
                </a:lnTo>
                <a:lnTo>
                  <a:pt x="88" y="48"/>
                </a:lnTo>
                <a:lnTo>
                  <a:pt x="100" y="42"/>
                </a:lnTo>
                <a:lnTo>
                  <a:pt x="114" y="36"/>
                </a:lnTo>
                <a:lnTo>
                  <a:pt x="126" y="30"/>
                </a:lnTo>
                <a:lnTo>
                  <a:pt x="140" y="26"/>
                </a:lnTo>
                <a:lnTo>
                  <a:pt x="154" y="24"/>
                </a:lnTo>
                <a:lnTo>
                  <a:pt x="170" y="24"/>
                </a:lnTo>
                <a:lnTo>
                  <a:pt x="170" y="24"/>
                </a:lnTo>
                <a:lnTo>
                  <a:pt x="184" y="24"/>
                </a:lnTo>
                <a:lnTo>
                  <a:pt x="200" y="26"/>
                </a:lnTo>
                <a:lnTo>
                  <a:pt x="214" y="30"/>
                </a:lnTo>
                <a:lnTo>
                  <a:pt x="226" y="36"/>
                </a:lnTo>
                <a:lnTo>
                  <a:pt x="240" y="42"/>
                </a:lnTo>
                <a:lnTo>
                  <a:pt x="252" y="48"/>
                </a:lnTo>
                <a:lnTo>
                  <a:pt x="262" y="58"/>
                </a:lnTo>
                <a:lnTo>
                  <a:pt x="272" y="66"/>
                </a:lnTo>
                <a:lnTo>
                  <a:pt x="272" y="66"/>
                </a:lnTo>
                <a:lnTo>
                  <a:pt x="282" y="78"/>
                </a:lnTo>
                <a:lnTo>
                  <a:pt x="290" y="88"/>
                </a:lnTo>
                <a:lnTo>
                  <a:pt x="298" y="100"/>
                </a:lnTo>
                <a:lnTo>
                  <a:pt x="304" y="114"/>
                </a:lnTo>
                <a:lnTo>
                  <a:pt x="310" y="126"/>
                </a:lnTo>
                <a:lnTo>
                  <a:pt x="312" y="142"/>
                </a:lnTo>
                <a:lnTo>
                  <a:pt x="316" y="156"/>
                </a:lnTo>
                <a:lnTo>
                  <a:pt x="316" y="170"/>
                </a:lnTo>
                <a:lnTo>
                  <a:pt x="328" y="170"/>
                </a:lnTo>
                <a:lnTo>
                  <a:pt x="340" y="170"/>
                </a:lnTo>
                <a:lnTo>
                  <a:pt x="340" y="170"/>
                </a:lnTo>
                <a:lnTo>
                  <a:pt x="338" y="154"/>
                </a:lnTo>
                <a:lnTo>
                  <a:pt x="336" y="136"/>
                </a:lnTo>
                <a:lnTo>
                  <a:pt x="332" y="120"/>
                </a:lnTo>
                <a:lnTo>
                  <a:pt x="326" y="104"/>
                </a:lnTo>
                <a:lnTo>
                  <a:pt x="320" y="90"/>
                </a:lnTo>
                <a:lnTo>
                  <a:pt x="310" y="76"/>
                </a:lnTo>
                <a:lnTo>
                  <a:pt x="300" y="62"/>
                </a:lnTo>
                <a:lnTo>
                  <a:pt x="290" y="50"/>
                </a:lnTo>
                <a:lnTo>
                  <a:pt x="290" y="50"/>
                </a:lnTo>
                <a:lnTo>
                  <a:pt x="278" y="38"/>
                </a:lnTo>
                <a:lnTo>
                  <a:pt x="264" y="28"/>
                </a:lnTo>
                <a:lnTo>
                  <a:pt x="250" y="20"/>
                </a:lnTo>
                <a:lnTo>
                  <a:pt x="236" y="14"/>
                </a:lnTo>
                <a:lnTo>
                  <a:pt x="220" y="8"/>
                </a:lnTo>
                <a:lnTo>
                  <a:pt x="204" y="4"/>
                </a:lnTo>
                <a:lnTo>
                  <a:pt x="188" y="0"/>
                </a:lnTo>
                <a:lnTo>
                  <a:pt x="170" y="0"/>
                </a:lnTo>
                <a:lnTo>
                  <a:pt x="170" y="0"/>
                </a:lnTo>
                <a:lnTo>
                  <a:pt x="152" y="0"/>
                </a:lnTo>
                <a:lnTo>
                  <a:pt x="136" y="4"/>
                </a:lnTo>
                <a:lnTo>
                  <a:pt x="120" y="8"/>
                </a:lnTo>
                <a:lnTo>
                  <a:pt x="104" y="14"/>
                </a:lnTo>
                <a:lnTo>
                  <a:pt x="88" y="20"/>
                </a:lnTo>
                <a:lnTo>
                  <a:pt x="74" y="28"/>
                </a:lnTo>
                <a:lnTo>
                  <a:pt x="62" y="38"/>
                </a:lnTo>
                <a:lnTo>
                  <a:pt x="50" y="50"/>
                </a:lnTo>
                <a:lnTo>
                  <a:pt x="50" y="50"/>
                </a:lnTo>
                <a:lnTo>
                  <a:pt x="38" y="62"/>
                </a:lnTo>
                <a:lnTo>
                  <a:pt x="28" y="76"/>
                </a:lnTo>
                <a:lnTo>
                  <a:pt x="20" y="90"/>
                </a:lnTo>
                <a:lnTo>
                  <a:pt x="14" y="104"/>
                </a:lnTo>
                <a:lnTo>
                  <a:pt x="8" y="120"/>
                </a:lnTo>
                <a:lnTo>
                  <a:pt x="4" y="136"/>
                </a:lnTo>
                <a:lnTo>
                  <a:pt x="0" y="154"/>
                </a:lnTo>
                <a:lnTo>
                  <a:pt x="0" y="170"/>
                </a:lnTo>
                <a:lnTo>
                  <a:pt x="0" y="170"/>
                </a:lnTo>
                <a:lnTo>
                  <a:pt x="0" y="188"/>
                </a:lnTo>
                <a:lnTo>
                  <a:pt x="4" y="206"/>
                </a:lnTo>
                <a:lnTo>
                  <a:pt x="8" y="222"/>
                </a:lnTo>
                <a:lnTo>
                  <a:pt x="14" y="238"/>
                </a:lnTo>
                <a:lnTo>
                  <a:pt x="20" y="252"/>
                </a:lnTo>
                <a:lnTo>
                  <a:pt x="28" y="266"/>
                </a:lnTo>
                <a:lnTo>
                  <a:pt x="38" y="280"/>
                </a:lnTo>
                <a:lnTo>
                  <a:pt x="50" y="292"/>
                </a:lnTo>
                <a:lnTo>
                  <a:pt x="50" y="292"/>
                </a:lnTo>
                <a:lnTo>
                  <a:pt x="62" y="302"/>
                </a:lnTo>
                <a:lnTo>
                  <a:pt x="74" y="312"/>
                </a:lnTo>
                <a:lnTo>
                  <a:pt x="88" y="322"/>
                </a:lnTo>
                <a:lnTo>
                  <a:pt x="104" y="328"/>
                </a:lnTo>
                <a:lnTo>
                  <a:pt x="120" y="334"/>
                </a:lnTo>
                <a:lnTo>
                  <a:pt x="136" y="338"/>
                </a:lnTo>
                <a:lnTo>
                  <a:pt x="152" y="340"/>
                </a:lnTo>
                <a:lnTo>
                  <a:pt x="170" y="342"/>
                </a:lnTo>
                <a:lnTo>
                  <a:pt x="170" y="342"/>
                </a:lnTo>
                <a:lnTo>
                  <a:pt x="188" y="340"/>
                </a:lnTo>
                <a:lnTo>
                  <a:pt x="204" y="338"/>
                </a:lnTo>
                <a:lnTo>
                  <a:pt x="220" y="334"/>
                </a:lnTo>
                <a:lnTo>
                  <a:pt x="236" y="328"/>
                </a:lnTo>
                <a:lnTo>
                  <a:pt x="250" y="322"/>
                </a:lnTo>
                <a:lnTo>
                  <a:pt x="264" y="312"/>
                </a:lnTo>
                <a:lnTo>
                  <a:pt x="278" y="302"/>
                </a:lnTo>
                <a:lnTo>
                  <a:pt x="290" y="292"/>
                </a:lnTo>
                <a:lnTo>
                  <a:pt x="290" y="292"/>
                </a:lnTo>
                <a:lnTo>
                  <a:pt x="300" y="280"/>
                </a:lnTo>
                <a:lnTo>
                  <a:pt x="310" y="266"/>
                </a:lnTo>
                <a:lnTo>
                  <a:pt x="320" y="252"/>
                </a:lnTo>
                <a:lnTo>
                  <a:pt x="326" y="238"/>
                </a:lnTo>
                <a:lnTo>
                  <a:pt x="332" y="222"/>
                </a:lnTo>
                <a:lnTo>
                  <a:pt x="336" y="206"/>
                </a:lnTo>
                <a:lnTo>
                  <a:pt x="338" y="188"/>
                </a:lnTo>
                <a:lnTo>
                  <a:pt x="340" y="170"/>
                </a:lnTo>
                <a:lnTo>
                  <a:pt x="328" y="1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65" name="Freeform 142">
            <a:extLst>
              <a:ext uri="{FF2B5EF4-FFF2-40B4-BE49-F238E27FC236}">
                <a16:creationId xmlns:a16="http://schemas.microsoft.com/office/drawing/2014/main" id="{7F5A5491-74A2-4A60-8CBE-8FDAAD954590}"/>
              </a:ext>
            </a:extLst>
          </p:cNvPr>
          <p:cNvSpPr>
            <a:spLocks/>
          </p:cNvSpPr>
          <p:nvPr/>
        </p:nvSpPr>
        <p:spPr bwMode="auto">
          <a:xfrm>
            <a:off x="26925303" y="4275484"/>
            <a:ext cx="467499" cy="519796"/>
          </a:xfrm>
          <a:custGeom>
            <a:avLst/>
            <a:gdLst>
              <a:gd name="T0" fmla="*/ 10 w 304"/>
              <a:gd name="T1" fmla="*/ 42 h 342"/>
              <a:gd name="T2" fmla="*/ 10 w 304"/>
              <a:gd name="T3" fmla="*/ 42 h 342"/>
              <a:gd name="T4" fmla="*/ 30 w 304"/>
              <a:gd name="T5" fmla="*/ 34 h 342"/>
              <a:gd name="T6" fmla="*/ 50 w 304"/>
              <a:gd name="T7" fmla="*/ 28 h 342"/>
              <a:gd name="T8" fmla="*/ 72 w 304"/>
              <a:gd name="T9" fmla="*/ 24 h 342"/>
              <a:gd name="T10" fmla="*/ 94 w 304"/>
              <a:gd name="T11" fmla="*/ 24 h 342"/>
              <a:gd name="T12" fmla="*/ 94 w 304"/>
              <a:gd name="T13" fmla="*/ 24 h 342"/>
              <a:gd name="T14" fmla="*/ 112 w 304"/>
              <a:gd name="T15" fmla="*/ 24 h 342"/>
              <a:gd name="T16" fmla="*/ 132 w 304"/>
              <a:gd name="T17" fmla="*/ 28 h 342"/>
              <a:gd name="T18" fmla="*/ 150 w 304"/>
              <a:gd name="T19" fmla="*/ 32 h 342"/>
              <a:gd name="T20" fmla="*/ 166 w 304"/>
              <a:gd name="T21" fmla="*/ 38 h 342"/>
              <a:gd name="T22" fmla="*/ 182 w 304"/>
              <a:gd name="T23" fmla="*/ 46 h 342"/>
              <a:gd name="T24" fmla="*/ 198 w 304"/>
              <a:gd name="T25" fmla="*/ 56 h 342"/>
              <a:gd name="T26" fmla="*/ 212 w 304"/>
              <a:gd name="T27" fmla="*/ 66 h 342"/>
              <a:gd name="T28" fmla="*/ 226 w 304"/>
              <a:gd name="T29" fmla="*/ 78 h 342"/>
              <a:gd name="T30" fmla="*/ 226 w 304"/>
              <a:gd name="T31" fmla="*/ 78 h 342"/>
              <a:gd name="T32" fmla="*/ 238 w 304"/>
              <a:gd name="T33" fmla="*/ 92 h 342"/>
              <a:gd name="T34" fmla="*/ 248 w 304"/>
              <a:gd name="T35" fmla="*/ 106 h 342"/>
              <a:gd name="T36" fmla="*/ 258 w 304"/>
              <a:gd name="T37" fmla="*/ 122 h 342"/>
              <a:gd name="T38" fmla="*/ 266 w 304"/>
              <a:gd name="T39" fmla="*/ 138 h 342"/>
              <a:gd name="T40" fmla="*/ 272 w 304"/>
              <a:gd name="T41" fmla="*/ 156 h 342"/>
              <a:gd name="T42" fmla="*/ 276 w 304"/>
              <a:gd name="T43" fmla="*/ 174 h 342"/>
              <a:gd name="T44" fmla="*/ 280 w 304"/>
              <a:gd name="T45" fmla="*/ 192 h 342"/>
              <a:gd name="T46" fmla="*/ 280 w 304"/>
              <a:gd name="T47" fmla="*/ 212 h 342"/>
              <a:gd name="T48" fmla="*/ 280 w 304"/>
              <a:gd name="T49" fmla="*/ 342 h 342"/>
              <a:gd name="T50" fmla="*/ 304 w 304"/>
              <a:gd name="T51" fmla="*/ 342 h 342"/>
              <a:gd name="T52" fmla="*/ 304 w 304"/>
              <a:gd name="T53" fmla="*/ 212 h 342"/>
              <a:gd name="T54" fmla="*/ 304 w 304"/>
              <a:gd name="T55" fmla="*/ 212 h 342"/>
              <a:gd name="T56" fmla="*/ 304 w 304"/>
              <a:gd name="T57" fmla="*/ 190 h 342"/>
              <a:gd name="T58" fmla="*/ 300 w 304"/>
              <a:gd name="T59" fmla="*/ 168 h 342"/>
              <a:gd name="T60" fmla="*/ 296 w 304"/>
              <a:gd name="T61" fmla="*/ 148 h 342"/>
              <a:gd name="T62" fmla="*/ 288 w 304"/>
              <a:gd name="T63" fmla="*/ 128 h 342"/>
              <a:gd name="T64" fmla="*/ 280 w 304"/>
              <a:gd name="T65" fmla="*/ 110 h 342"/>
              <a:gd name="T66" fmla="*/ 268 w 304"/>
              <a:gd name="T67" fmla="*/ 92 h 342"/>
              <a:gd name="T68" fmla="*/ 256 w 304"/>
              <a:gd name="T69" fmla="*/ 76 h 342"/>
              <a:gd name="T70" fmla="*/ 242 w 304"/>
              <a:gd name="T71" fmla="*/ 62 h 342"/>
              <a:gd name="T72" fmla="*/ 242 w 304"/>
              <a:gd name="T73" fmla="*/ 62 h 342"/>
              <a:gd name="T74" fmla="*/ 228 w 304"/>
              <a:gd name="T75" fmla="*/ 48 h 342"/>
              <a:gd name="T76" fmla="*/ 212 w 304"/>
              <a:gd name="T77" fmla="*/ 36 h 342"/>
              <a:gd name="T78" fmla="*/ 194 w 304"/>
              <a:gd name="T79" fmla="*/ 24 h 342"/>
              <a:gd name="T80" fmla="*/ 176 w 304"/>
              <a:gd name="T81" fmla="*/ 16 h 342"/>
              <a:gd name="T82" fmla="*/ 156 w 304"/>
              <a:gd name="T83" fmla="*/ 8 h 342"/>
              <a:gd name="T84" fmla="*/ 136 w 304"/>
              <a:gd name="T85" fmla="*/ 4 h 342"/>
              <a:gd name="T86" fmla="*/ 116 w 304"/>
              <a:gd name="T87" fmla="*/ 0 h 342"/>
              <a:gd name="T88" fmla="*/ 94 w 304"/>
              <a:gd name="T89" fmla="*/ 0 h 342"/>
              <a:gd name="T90" fmla="*/ 94 w 304"/>
              <a:gd name="T91" fmla="*/ 0 h 342"/>
              <a:gd name="T92" fmla="*/ 68 w 304"/>
              <a:gd name="T93" fmla="*/ 0 h 342"/>
              <a:gd name="T94" fmla="*/ 44 w 304"/>
              <a:gd name="T95" fmla="*/ 6 h 342"/>
              <a:gd name="T96" fmla="*/ 22 w 304"/>
              <a:gd name="T97" fmla="*/ 12 h 342"/>
              <a:gd name="T98" fmla="*/ 0 w 304"/>
              <a:gd name="T99" fmla="*/ 22 h 342"/>
              <a:gd name="T100" fmla="*/ 10 w 304"/>
              <a:gd name="T101" fmla="*/ 42 h 342"/>
              <a:gd name="T102" fmla="*/ 10 w 304"/>
              <a:gd name="T103" fmla="*/ 42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04" h="342">
                <a:moveTo>
                  <a:pt x="10" y="42"/>
                </a:moveTo>
                <a:lnTo>
                  <a:pt x="10" y="42"/>
                </a:lnTo>
                <a:lnTo>
                  <a:pt x="30" y="34"/>
                </a:lnTo>
                <a:lnTo>
                  <a:pt x="50" y="28"/>
                </a:lnTo>
                <a:lnTo>
                  <a:pt x="72" y="24"/>
                </a:lnTo>
                <a:lnTo>
                  <a:pt x="94" y="24"/>
                </a:lnTo>
                <a:lnTo>
                  <a:pt x="94" y="24"/>
                </a:lnTo>
                <a:lnTo>
                  <a:pt x="112" y="24"/>
                </a:lnTo>
                <a:lnTo>
                  <a:pt x="132" y="28"/>
                </a:lnTo>
                <a:lnTo>
                  <a:pt x="150" y="32"/>
                </a:lnTo>
                <a:lnTo>
                  <a:pt x="166" y="38"/>
                </a:lnTo>
                <a:lnTo>
                  <a:pt x="182" y="46"/>
                </a:lnTo>
                <a:lnTo>
                  <a:pt x="198" y="56"/>
                </a:lnTo>
                <a:lnTo>
                  <a:pt x="212" y="66"/>
                </a:lnTo>
                <a:lnTo>
                  <a:pt x="226" y="78"/>
                </a:lnTo>
                <a:lnTo>
                  <a:pt x="226" y="78"/>
                </a:lnTo>
                <a:lnTo>
                  <a:pt x="238" y="92"/>
                </a:lnTo>
                <a:lnTo>
                  <a:pt x="248" y="106"/>
                </a:lnTo>
                <a:lnTo>
                  <a:pt x="258" y="122"/>
                </a:lnTo>
                <a:lnTo>
                  <a:pt x="266" y="138"/>
                </a:lnTo>
                <a:lnTo>
                  <a:pt x="272" y="156"/>
                </a:lnTo>
                <a:lnTo>
                  <a:pt x="276" y="174"/>
                </a:lnTo>
                <a:lnTo>
                  <a:pt x="280" y="192"/>
                </a:lnTo>
                <a:lnTo>
                  <a:pt x="280" y="212"/>
                </a:lnTo>
                <a:lnTo>
                  <a:pt x="280" y="342"/>
                </a:lnTo>
                <a:lnTo>
                  <a:pt x="304" y="342"/>
                </a:lnTo>
                <a:lnTo>
                  <a:pt x="304" y="212"/>
                </a:lnTo>
                <a:lnTo>
                  <a:pt x="304" y="212"/>
                </a:lnTo>
                <a:lnTo>
                  <a:pt x="304" y="190"/>
                </a:lnTo>
                <a:lnTo>
                  <a:pt x="300" y="168"/>
                </a:lnTo>
                <a:lnTo>
                  <a:pt x="296" y="148"/>
                </a:lnTo>
                <a:lnTo>
                  <a:pt x="288" y="128"/>
                </a:lnTo>
                <a:lnTo>
                  <a:pt x="280" y="110"/>
                </a:lnTo>
                <a:lnTo>
                  <a:pt x="268" y="92"/>
                </a:lnTo>
                <a:lnTo>
                  <a:pt x="256" y="76"/>
                </a:lnTo>
                <a:lnTo>
                  <a:pt x="242" y="62"/>
                </a:lnTo>
                <a:lnTo>
                  <a:pt x="242" y="62"/>
                </a:lnTo>
                <a:lnTo>
                  <a:pt x="228" y="48"/>
                </a:lnTo>
                <a:lnTo>
                  <a:pt x="212" y="36"/>
                </a:lnTo>
                <a:lnTo>
                  <a:pt x="194" y="24"/>
                </a:lnTo>
                <a:lnTo>
                  <a:pt x="176" y="16"/>
                </a:lnTo>
                <a:lnTo>
                  <a:pt x="156" y="8"/>
                </a:lnTo>
                <a:lnTo>
                  <a:pt x="136" y="4"/>
                </a:lnTo>
                <a:lnTo>
                  <a:pt x="116" y="0"/>
                </a:lnTo>
                <a:lnTo>
                  <a:pt x="94" y="0"/>
                </a:lnTo>
                <a:lnTo>
                  <a:pt x="94" y="0"/>
                </a:lnTo>
                <a:lnTo>
                  <a:pt x="68" y="0"/>
                </a:lnTo>
                <a:lnTo>
                  <a:pt x="44" y="6"/>
                </a:lnTo>
                <a:lnTo>
                  <a:pt x="22" y="12"/>
                </a:lnTo>
                <a:lnTo>
                  <a:pt x="0" y="22"/>
                </a:lnTo>
                <a:lnTo>
                  <a:pt x="10" y="42"/>
                </a:lnTo>
                <a:lnTo>
                  <a:pt x="10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66" name="Freeform 143">
            <a:extLst>
              <a:ext uri="{FF2B5EF4-FFF2-40B4-BE49-F238E27FC236}">
                <a16:creationId xmlns:a16="http://schemas.microsoft.com/office/drawing/2014/main" id="{EECB9138-C8DD-461A-B748-DEDCC60C0EFF}"/>
              </a:ext>
            </a:extLst>
          </p:cNvPr>
          <p:cNvSpPr>
            <a:spLocks/>
          </p:cNvSpPr>
          <p:nvPr/>
        </p:nvSpPr>
        <p:spPr bwMode="auto">
          <a:xfrm>
            <a:off x="26845332" y="3840509"/>
            <a:ext cx="449045" cy="452922"/>
          </a:xfrm>
          <a:custGeom>
            <a:avLst/>
            <a:gdLst>
              <a:gd name="T0" fmla="*/ 52 w 292"/>
              <a:gd name="T1" fmla="*/ 64 h 298"/>
              <a:gd name="T2" fmla="*/ 72 w 292"/>
              <a:gd name="T3" fmla="*/ 46 h 298"/>
              <a:gd name="T4" fmla="*/ 94 w 292"/>
              <a:gd name="T5" fmla="*/ 34 h 298"/>
              <a:gd name="T6" fmla="*/ 118 w 292"/>
              <a:gd name="T7" fmla="*/ 26 h 298"/>
              <a:gd name="T8" fmla="*/ 144 w 292"/>
              <a:gd name="T9" fmla="*/ 24 h 298"/>
              <a:gd name="T10" fmla="*/ 156 w 292"/>
              <a:gd name="T11" fmla="*/ 24 h 298"/>
              <a:gd name="T12" fmla="*/ 180 w 292"/>
              <a:gd name="T13" fmla="*/ 30 h 298"/>
              <a:gd name="T14" fmla="*/ 214 w 292"/>
              <a:gd name="T15" fmla="*/ 44 h 298"/>
              <a:gd name="T16" fmla="*/ 232 w 292"/>
              <a:gd name="T17" fmla="*/ 60 h 298"/>
              <a:gd name="T18" fmla="*/ 258 w 292"/>
              <a:gd name="T19" fmla="*/ 100 h 298"/>
              <a:gd name="T20" fmla="*/ 266 w 292"/>
              <a:gd name="T21" fmla="*/ 124 h 298"/>
              <a:gd name="T22" fmla="*/ 268 w 292"/>
              <a:gd name="T23" fmla="*/ 148 h 298"/>
              <a:gd name="T24" fmla="*/ 268 w 292"/>
              <a:gd name="T25" fmla="*/ 162 h 298"/>
              <a:gd name="T26" fmla="*/ 262 w 292"/>
              <a:gd name="T27" fmla="*/ 186 h 298"/>
              <a:gd name="T28" fmla="*/ 246 w 292"/>
              <a:gd name="T29" fmla="*/ 218 h 298"/>
              <a:gd name="T30" fmla="*/ 232 w 292"/>
              <a:gd name="T31" fmla="*/ 236 h 298"/>
              <a:gd name="T32" fmla="*/ 192 w 292"/>
              <a:gd name="T33" fmla="*/ 264 h 298"/>
              <a:gd name="T34" fmla="*/ 168 w 292"/>
              <a:gd name="T35" fmla="*/ 270 h 298"/>
              <a:gd name="T36" fmla="*/ 144 w 292"/>
              <a:gd name="T37" fmla="*/ 274 h 298"/>
              <a:gd name="T38" fmla="*/ 122 w 292"/>
              <a:gd name="T39" fmla="*/ 272 h 298"/>
              <a:gd name="T40" fmla="*/ 84 w 292"/>
              <a:gd name="T41" fmla="*/ 258 h 298"/>
              <a:gd name="T42" fmla="*/ 52 w 292"/>
              <a:gd name="T43" fmla="*/ 232 h 298"/>
              <a:gd name="T44" fmla="*/ 30 w 292"/>
              <a:gd name="T45" fmla="*/ 198 h 298"/>
              <a:gd name="T46" fmla="*/ 0 w 292"/>
              <a:gd name="T47" fmla="*/ 184 h 298"/>
              <a:gd name="T48" fmla="*/ 8 w 292"/>
              <a:gd name="T49" fmla="*/ 206 h 298"/>
              <a:gd name="T50" fmla="*/ 34 w 292"/>
              <a:gd name="T51" fmla="*/ 248 h 298"/>
              <a:gd name="T52" fmla="*/ 72 w 292"/>
              <a:gd name="T53" fmla="*/ 278 h 298"/>
              <a:gd name="T54" fmla="*/ 118 w 292"/>
              <a:gd name="T55" fmla="*/ 296 h 298"/>
              <a:gd name="T56" fmla="*/ 144 w 292"/>
              <a:gd name="T57" fmla="*/ 298 h 298"/>
              <a:gd name="T58" fmla="*/ 174 w 292"/>
              <a:gd name="T59" fmla="*/ 294 h 298"/>
              <a:gd name="T60" fmla="*/ 202 w 292"/>
              <a:gd name="T61" fmla="*/ 286 h 298"/>
              <a:gd name="T62" fmla="*/ 226 w 292"/>
              <a:gd name="T63" fmla="*/ 272 h 298"/>
              <a:gd name="T64" fmla="*/ 248 w 292"/>
              <a:gd name="T65" fmla="*/ 254 h 298"/>
              <a:gd name="T66" fmla="*/ 258 w 292"/>
              <a:gd name="T67" fmla="*/ 244 h 298"/>
              <a:gd name="T68" fmla="*/ 274 w 292"/>
              <a:gd name="T69" fmla="*/ 220 h 298"/>
              <a:gd name="T70" fmla="*/ 286 w 292"/>
              <a:gd name="T71" fmla="*/ 192 h 298"/>
              <a:gd name="T72" fmla="*/ 290 w 292"/>
              <a:gd name="T73" fmla="*/ 164 h 298"/>
              <a:gd name="T74" fmla="*/ 292 w 292"/>
              <a:gd name="T75" fmla="*/ 148 h 298"/>
              <a:gd name="T76" fmla="*/ 288 w 292"/>
              <a:gd name="T77" fmla="*/ 118 h 298"/>
              <a:gd name="T78" fmla="*/ 280 w 292"/>
              <a:gd name="T79" fmla="*/ 90 h 298"/>
              <a:gd name="T80" fmla="*/ 266 w 292"/>
              <a:gd name="T81" fmla="*/ 66 h 298"/>
              <a:gd name="T82" fmla="*/ 248 w 292"/>
              <a:gd name="T83" fmla="*/ 44 h 298"/>
              <a:gd name="T84" fmla="*/ 238 w 292"/>
              <a:gd name="T85" fmla="*/ 34 h 298"/>
              <a:gd name="T86" fmla="*/ 214 w 292"/>
              <a:gd name="T87" fmla="*/ 18 h 298"/>
              <a:gd name="T88" fmla="*/ 188 w 292"/>
              <a:gd name="T89" fmla="*/ 6 h 298"/>
              <a:gd name="T90" fmla="*/ 158 w 292"/>
              <a:gd name="T91" fmla="*/ 0 h 298"/>
              <a:gd name="T92" fmla="*/ 144 w 292"/>
              <a:gd name="T93" fmla="*/ 0 h 298"/>
              <a:gd name="T94" fmla="*/ 112 w 292"/>
              <a:gd name="T95" fmla="*/ 2 h 298"/>
              <a:gd name="T96" fmla="*/ 84 w 292"/>
              <a:gd name="T97" fmla="*/ 12 h 298"/>
              <a:gd name="T98" fmla="*/ 58 w 292"/>
              <a:gd name="T99" fmla="*/ 28 h 298"/>
              <a:gd name="T100" fmla="*/ 34 w 292"/>
              <a:gd name="T101" fmla="*/ 48 h 298"/>
              <a:gd name="T102" fmla="*/ 52 w 292"/>
              <a:gd name="T103" fmla="*/ 64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92" h="298">
                <a:moveTo>
                  <a:pt x="52" y="64"/>
                </a:moveTo>
                <a:lnTo>
                  <a:pt x="52" y="64"/>
                </a:lnTo>
                <a:lnTo>
                  <a:pt x="62" y="54"/>
                </a:lnTo>
                <a:lnTo>
                  <a:pt x="72" y="46"/>
                </a:lnTo>
                <a:lnTo>
                  <a:pt x="82" y="40"/>
                </a:lnTo>
                <a:lnTo>
                  <a:pt x="94" y="34"/>
                </a:lnTo>
                <a:lnTo>
                  <a:pt x="106" y="30"/>
                </a:lnTo>
                <a:lnTo>
                  <a:pt x="118" y="26"/>
                </a:lnTo>
                <a:lnTo>
                  <a:pt x="130" y="24"/>
                </a:lnTo>
                <a:lnTo>
                  <a:pt x="144" y="24"/>
                </a:lnTo>
                <a:lnTo>
                  <a:pt x="144" y="24"/>
                </a:lnTo>
                <a:lnTo>
                  <a:pt x="156" y="24"/>
                </a:lnTo>
                <a:lnTo>
                  <a:pt x="168" y="26"/>
                </a:lnTo>
                <a:lnTo>
                  <a:pt x="180" y="30"/>
                </a:lnTo>
                <a:lnTo>
                  <a:pt x="192" y="34"/>
                </a:lnTo>
                <a:lnTo>
                  <a:pt x="214" y="44"/>
                </a:lnTo>
                <a:lnTo>
                  <a:pt x="232" y="60"/>
                </a:lnTo>
                <a:lnTo>
                  <a:pt x="232" y="60"/>
                </a:lnTo>
                <a:lnTo>
                  <a:pt x="246" y="78"/>
                </a:lnTo>
                <a:lnTo>
                  <a:pt x="258" y="100"/>
                </a:lnTo>
                <a:lnTo>
                  <a:pt x="262" y="112"/>
                </a:lnTo>
                <a:lnTo>
                  <a:pt x="266" y="124"/>
                </a:lnTo>
                <a:lnTo>
                  <a:pt x="268" y="136"/>
                </a:lnTo>
                <a:lnTo>
                  <a:pt x="268" y="148"/>
                </a:lnTo>
                <a:lnTo>
                  <a:pt x="268" y="148"/>
                </a:lnTo>
                <a:lnTo>
                  <a:pt x="268" y="162"/>
                </a:lnTo>
                <a:lnTo>
                  <a:pt x="266" y="174"/>
                </a:lnTo>
                <a:lnTo>
                  <a:pt x="262" y="186"/>
                </a:lnTo>
                <a:lnTo>
                  <a:pt x="258" y="196"/>
                </a:lnTo>
                <a:lnTo>
                  <a:pt x="246" y="218"/>
                </a:lnTo>
                <a:lnTo>
                  <a:pt x="232" y="236"/>
                </a:lnTo>
                <a:lnTo>
                  <a:pt x="232" y="236"/>
                </a:lnTo>
                <a:lnTo>
                  <a:pt x="214" y="252"/>
                </a:lnTo>
                <a:lnTo>
                  <a:pt x="192" y="264"/>
                </a:lnTo>
                <a:lnTo>
                  <a:pt x="180" y="268"/>
                </a:lnTo>
                <a:lnTo>
                  <a:pt x="168" y="270"/>
                </a:lnTo>
                <a:lnTo>
                  <a:pt x="156" y="272"/>
                </a:lnTo>
                <a:lnTo>
                  <a:pt x="144" y="274"/>
                </a:lnTo>
                <a:lnTo>
                  <a:pt x="144" y="274"/>
                </a:lnTo>
                <a:lnTo>
                  <a:pt x="122" y="272"/>
                </a:lnTo>
                <a:lnTo>
                  <a:pt x="102" y="266"/>
                </a:lnTo>
                <a:lnTo>
                  <a:pt x="84" y="258"/>
                </a:lnTo>
                <a:lnTo>
                  <a:pt x="66" y="246"/>
                </a:lnTo>
                <a:lnTo>
                  <a:pt x="52" y="232"/>
                </a:lnTo>
                <a:lnTo>
                  <a:pt x="40" y="216"/>
                </a:lnTo>
                <a:lnTo>
                  <a:pt x="30" y="198"/>
                </a:lnTo>
                <a:lnTo>
                  <a:pt x="24" y="178"/>
                </a:lnTo>
                <a:lnTo>
                  <a:pt x="0" y="184"/>
                </a:lnTo>
                <a:lnTo>
                  <a:pt x="0" y="184"/>
                </a:lnTo>
                <a:lnTo>
                  <a:pt x="8" y="206"/>
                </a:lnTo>
                <a:lnTo>
                  <a:pt x="20" y="228"/>
                </a:lnTo>
                <a:lnTo>
                  <a:pt x="34" y="248"/>
                </a:lnTo>
                <a:lnTo>
                  <a:pt x="52" y="264"/>
                </a:lnTo>
                <a:lnTo>
                  <a:pt x="72" y="278"/>
                </a:lnTo>
                <a:lnTo>
                  <a:pt x="94" y="288"/>
                </a:lnTo>
                <a:lnTo>
                  <a:pt x="118" y="296"/>
                </a:lnTo>
                <a:lnTo>
                  <a:pt x="144" y="298"/>
                </a:lnTo>
                <a:lnTo>
                  <a:pt x="144" y="298"/>
                </a:lnTo>
                <a:lnTo>
                  <a:pt x="158" y="296"/>
                </a:lnTo>
                <a:lnTo>
                  <a:pt x="174" y="294"/>
                </a:lnTo>
                <a:lnTo>
                  <a:pt x="188" y="290"/>
                </a:lnTo>
                <a:lnTo>
                  <a:pt x="202" y="286"/>
                </a:lnTo>
                <a:lnTo>
                  <a:pt x="214" y="280"/>
                </a:lnTo>
                <a:lnTo>
                  <a:pt x="226" y="272"/>
                </a:lnTo>
                <a:lnTo>
                  <a:pt x="238" y="264"/>
                </a:lnTo>
                <a:lnTo>
                  <a:pt x="248" y="254"/>
                </a:lnTo>
                <a:lnTo>
                  <a:pt x="248" y="254"/>
                </a:lnTo>
                <a:lnTo>
                  <a:pt x="258" y="244"/>
                </a:lnTo>
                <a:lnTo>
                  <a:pt x="266" y="232"/>
                </a:lnTo>
                <a:lnTo>
                  <a:pt x="274" y="220"/>
                </a:lnTo>
                <a:lnTo>
                  <a:pt x="280" y="206"/>
                </a:lnTo>
                <a:lnTo>
                  <a:pt x="286" y="192"/>
                </a:lnTo>
                <a:lnTo>
                  <a:pt x="288" y="178"/>
                </a:lnTo>
                <a:lnTo>
                  <a:pt x="290" y="164"/>
                </a:lnTo>
                <a:lnTo>
                  <a:pt x="292" y="148"/>
                </a:lnTo>
                <a:lnTo>
                  <a:pt x="292" y="148"/>
                </a:lnTo>
                <a:lnTo>
                  <a:pt x="290" y="134"/>
                </a:lnTo>
                <a:lnTo>
                  <a:pt x="288" y="118"/>
                </a:lnTo>
                <a:lnTo>
                  <a:pt x="286" y="104"/>
                </a:lnTo>
                <a:lnTo>
                  <a:pt x="280" y="90"/>
                </a:lnTo>
                <a:lnTo>
                  <a:pt x="274" y="78"/>
                </a:lnTo>
                <a:lnTo>
                  <a:pt x="266" y="66"/>
                </a:lnTo>
                <a:lnTo>
                  <a:pt x="258" y="54"/>
                </a:lnTo>
                <a:lnTo>
                  <a:pt x="248" y="44"/>
                </a:lnTo>
                <a:lnTo>
                  <a:pt x="248" y="44"/>
                </a:lnTo>
                <a:lnTo>
                  <a:pt x="238" y="34"/>
                </a:lnTo>
                <a:lnTo>
                  <a:pt x="226" y="24"/>
                </a:lnTo>
                <a:lnTo>
                  <a:pt x="214" y="18"/>
                </a:lnTo>
                <a:lnTo>
                  <a:pt x="202" y="12"/>
                </a:lnTo>
                <a:lnTo>
                  <a:pt x="188" y="6"/>
                </a:lnTo>
                <a:lnTo>
                  <a:pt x="174" y="2"/>
                </a:lnTo>
                <a:lnTo>
                  <a:pt x="158" y="0"/>
                </a:lnTo>
                <a:lnTo>
                  <a:pt x="144" y="0"/>
                </a:lnTo>
                <a:lnTo>
                  <a:pt x="144" y="0"/>
                </a:lnTo>
                <a:lnTo>
                  <a:pt x="128" y="0"/>
                </a:lnTo>
                <a:lnTo>
                  <a:pt x="112" y="2"/>
                </a:lnTo>
                <a:lnTo>
                  <a:pt x="98" y="6"/>
                </a:lnTo>
                <a:lnTo>
                  <a:pt x="84" y="12"/>
                </a:lnTo>
                <a:lnTo>
                  <a:pt x="70" y="20"/>
                </a:lnTo>
                <a:lnTo>
                  <a:pt x="58" y="28"/>
                </a:lnTo>
                <a:lnTo>
                  <a:pt x="46" y="36"/>
                </a:lnTo>
                <a:lnTo>
                  <a:pt x="34" y="48"/>
                </a:lnTo>
                <a:lnTo>
                  <a:pt x="52" y="64"/>
                </a:lnTo>
                <a:lnTo>
                  <a:pt x="52" y="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67" name="Freeform 144">
            <a:extLst>
              <a:ext uri="{FF2B5EF4-FFF2-40B4-BE49-F238E27FC236}">
                <a16:creationId xmlns:a16="http://schemas.microsoft.com/office/drawing/2014/main" id="{CD06BF6E-02F8-487A-B3EE-B12AC61D0BA5}"/>
              </a:ext>
            </a:extLst>
          </p:cNvPr>
          <p:cNvSpPr>
            <a:spLocks/>
          </p:cNvSpPr>
          <p:nvPr/>
        </p:nvSpPr>
        <p:spPr bwMode="auto">
          <a:xfrm>
            <a:off x="25915753" y="4275484"/>
            <a:ext cx="470575" cy="519796"/>
          </a:xfrm>
          <a:custGeom>
            <a:avLst/>
            <a:gdLst>
              <a:gd name="T0" fmla="*/ 306 w 306"/>
              <a:gd name="T1" fmla="*/ 22 h 342"/>
              <a:gd name="T2" fmla="*/ 306 w 306"/>
              <a:gd name="T3" fmla="*/ 22 h 342"/>
              <a:gd name="T4" fmla="*/ 284 w 306"/>
              <a:gd name="T5" fmla="*/ 12 h 342"/>
              <a:gd name="T6" fmla="*/ 260 w 306"/>
              <a:gd name="T7" fmla="*/ 6 h 342"/>
              <a:gd name="T8" fmla="*/ 236 w 306"/>
              <a:gd name="T9" fmla="*/ 0 h 342"/>
              <a:gd name="T10" fmla="*/ 212 w 306"/>
              <a:gd name="T11" fmla="*/ 0 h 342"/>
              <a:gd name="T12" fmla="*/ 212 w 306"/>
              <a:gd name="T13" fmla="*/ 0 h 342"/>
              <a:gd name="T14" fmla="*/ 190 w 306"/>
              <a:gd name="T15" fmla="*/ 0 h 342"/>
              <a:gd name="T16" fmla="*/ 170 w 306"/>
              <a:gd name="T17" fmla="*/ 4 h 342"/>
              <a:gd name="T18" fmla="*/ 150 w 306"/>
              <a:gd name="T19" fmla="*/ 8 h 342"/>
              <a:gd name="T20" fmla="*/ 130 w 306"/>
              <a:gd name="T21" fmla="*/ 16 h 342"/>
              <a:gd name="T22" fmla="*/ 112 w 306"/>
              <a:gd name="T23" fmla="*/ 24 h 342"/>
              <a:gd name="T24" fmla="*/ 94 w 306"/>
              <a:gd name="T25" fmla="*/ 36 h 342"/>
              <a:gd name="T26" fmla="*/ 78 w 306"/>
              <a:gd name="T27" fmla="*/ 48 h 342"/>
              <a:gd name="T28" fmla="*/ 62 w 306"/>
              <a:gd name="T29" fmla="*/ 62 h 342"/>
              <a:gd name="T30" fmla="*/ 62 w 306"/>
              <a:gd name="T31" fmla="*/ 62 h 342"/>
              <a:gd name="T32" fmla="*/ 50 w 306"/>
              <a:gd name="T33" fmla="*/ 76 h 342"/>
              <a:gd name="T34" fmla="*/ 36 w 306"/>
              <a:gd name="T35" fmla="*/ 92 h 342"/>
              <a:gd name="T36" fmla="*/ 26 w 306"/>
              <a:gd name="T37" fmla="*/ 110 h 342"/>
              <a:gd name="T38" fmla="*/ 18 w 306"/>
              <a:gd name="T39" fmla="*/ 128 h 342"/>
              <a:gd name="T40" fmla="*/ 10 w 306"/>
              <a:gd name="T41" fmla="*/ 148 h 342"/>
              <a:gd name="T42" fmla="*/ 6 w 306"/>
              <a:gd name="T43" fmla="*/ 168 h 342"/>
              <a:gd name="T44" fmla="*/ 2 w 306"/>
              <a:gd name="T45" fmla="*/ 190 h 342"/>
              <a:gd name="T46" fmla="*/ 0 w 306"/>
              <a:gd name="T47" fmla="*/ 212 h 342"/>
              <a:gd name="T48" fmla="*/ 0 w 306"/>
              <a:gd name="T49" fmla="*/ 342 h 342"/>
              <a:gd name="T50" fmla="*/ 24 w 306"/>
              <a:gd name="T51" fmla="*/ 342 h 342"/>
              <a:gd name="T52" fmla="*/ 24 w 306"/>
              <a:gd name="T53" fmla="*/ 212 h 342"/>
              <a:gd name="T54" fmla="*/ 24 w 306"/>
              <a:gd name="T55" fmla="*/ 212 h 342"/>
              <a:gd name="T56" fmla="*/ 26 w 306"/>
              <a:gd name="T57" fmla="*/ 192 h 342"/>
              <a:gd name="T58" fmla="*/ 28 w 306"/>
              <a:gd name="T59" fmla="*/ 174 h 342"/>
              <a:gd name="T60" fmla="*/ 34 w 306"/>
              <a:gd name="T61" fmla="*/ 156 h 342"/>
              <a:gd name="T62" fmla="*/ 40 w 306"/>
              <a:gd name="T63" fmla="*/ 138 h 342"/>
              <a:gd name="T64" fmla="*/ 48 w 306"/>
              <a:gd name="T65" fmla="*/ 122 h 342"/>
              <a:gd name="T66" fmla="*/ 56 w 306"/>
              <a:gd name="T67" fmla="*/ 106 h 342"/>
              <a:gd name="T68" fmla="*/ 68 w 306"/>
              <a:gd name="T69" fmla="*/ 92 h 342"/>
              <a:gd name="T70" fmla="*/ 80 w 306"/>
              <a:gd name="T71" fmla="*/ 78 h 342"/>
              <a:gd name="T72" fmla="*/ 80 w 306"/>
              <a:gd name="T73" fmla="*/ 78 h 342"/>
              <a:gd name="T74" fmla="*/ 92 w 306"/>
              <a:gd name="T75" fmla="*/ 66 h 342"/>
              <a:gd name="T76" fmla="*/ 108 w 306"/>
              <a:gd name="T77" fmla="*/ 56 h 342"/>
              <a:gd name="T78" fmla="*/ 122 w 306"/>
              <a:gd name="T79" fmla="*/ 46 h 342"/>
              <a:gd name="T80" fmla="*/ 140 w 306"/>
              <a:gd name="T81" fmla="*/ 38 h 342"/>
              <a:gd name="T82" fmla="*/ 156 w 306"/>
              <a:gd name="T83" fmla="*/ 32 h 342"/>
              <a:gd name="T84" fmla="*/ 174 w 306"/>
              <a:gd name="T85" fmla="*/ 28 h 342"/>
              <a:gd name="T86" fmla="*/ 192 w 306"/>
              <a:gd name="T87" fmla="*/ 24 h 342"/>
              <a:gd name="T88" fmla="*/ 212 w 306"/>
              <a:gd name="T89" fmla="*/ 24 h 342"/>
              <a:gd name="T90" fmla="*/ 212 w 306"/>
              <a:gd name="T91" fmla="*/ 24 h 342"/>
              <a:gd name="T92" fmla="*/ 234 w 306"/>
              <a:gd name="T93" fmla="*/ 24 h 342"/>
              <a:gd name="T94" fmla="*/ 256 w 306"/>
              <a:gd name="T95" fmla="*/ 28 h 342"/>
              <a:gd name="T96" fmla="*/ 276 w 306"/>
              <a:gd name="T97" fmla="*/ 34 h 342"/>
              <a:gd name="T98" fmla="*/ 296 w 306"/>
              <a:gd name="T99" fmla="*/ 42 h 342"/>
              <a:gd name="T100" fmla="*/ 306 w 306"/>
              <a:gd name="T101" fmla="*/ 22 h 342"/>
              <a:gd name="T102" fmla="*/ 306 w 306"/>
              <a:gd name="T103" fmla="*/ 22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06" h="342">
                <a:moveTo>
                  <a:pt x="306" y="22"/>
                </a:moveTo>
                <a:lnTo>
                  <a:pt x="306" y="22"/>
                </a:lnTo>
                <a:lnTo>
                  <a:pt x="284" y="12"/>
                </a:lnTo>
                <a:lnTo>
                  <a:pt x="260" y="6"/>
                </a:lnTo>
                <a:lnTo>
                  <a:pt x="236" y="0"/>
                </a:lnTo>
                <a:lnTo>
                  <a:pt x="212" y="0"/>
                </a:lnTo>
                <a:lnTo>
                  <a:pt x="212" y="0"/>
                </a:lnTo>
                <a:lnTo>
                  <a:pt x="190" y="0"/>
                </a:lnTo>
                <a:lnTo>
                  <a:pt x="170" y="4"/>
                </a:lnTo>
                <a:lnTo>
                  <a:pt x="150" y="8"/>
                </a:lnTo>
                <a:lnTo>
                  <a:pt x="130" y="16"/>
                </a:lnTo>
                <a:lnTo>
                  <a:pt x="112" y="24"/>
                </a:lnTo>
                <a:lnTo>
                  <a:pt x="94" y="36"/>
                </a:lnTo>
                <a:lnTo>
                  <a:pt x="78" y="48"/>
                </a:lnTo>
                <a:lnTo>
                  <a:pt x="62" y="62"/>
                </a:lnTo>
                <a:lnTo>
                  <a:pt x="62" y="62"/>
                </a:lnTo>
                <a:lnTo>
                  <a:pt x="50" y="76"/>
                </a:lnTo>
                <a:lnTo>
                  <a:pt x="36" y="92"/>
                </a:lnTo>
                <a:lnTo>
                  <a:pt x="26" y="110"/>
                </a:lnTo>
                <a:lnTo>
                  <a:pt x="18" y="128"/>
                </a:lnTo>
                <a:lnTo>
                  <a:pt x="10" y="148"/>
                </a:lnTo>
                <a:lnTo>
                  <a:pt x="6" y="168"/>
                </a:lnTo>
                <a:lnTo>
                  <a:pt x="2" y="190"/>
                </a:lnTo>
                <a:lnTo>
                  <a:pt x="0" y="212"/>
                </a:lnTo>
                <a:lnTo>
                  <a:pt x="0" y="342"/>
                </a:lnTo>
                <a:lnTo>
                  <a:pt x="24" y="342"/>
                </a:lnTo>
                <a:lnTo>
                  <a:pt x="24" y="212"/>
                </a:lnTo>
                <a:lnTo>
                  <a:pt x="24" y="212"/>
                </a:lnTo>
                <a:lnTo>
                  <a:pt x="26" y="192"/>
                </a:lnTo>
                <a:lnTo>
                  <a:pt x="28" y="174"/>
                </a:lnTo>
                <a:lnTo>
                  <a:pt x="34" y="156"/>
                </a:lnTo>
                <a:lnTo>
                  <a:pt x="40" y="138"/>
                </a:lnTo>
                <a:lnTo>
                  <a:pt x="48" y="122"/>
                </a:lnTo>
                <a:lnTo>
                  <a:pt x="56" y="106"/>
                </a:lnTo>
                <a:lnTo>
                  <a:pt x="68" y="92"/>
                </a:lnTo>
                <a:lnTo>
                  <a:pt x="80" y="78"/>
                </a:lnTo>
                <a:lnTo>
                  <a:pt x="80" y="78"/>
                </a:lnTo>
                <a:lnTo>
                  <a:pt x="92" y="66"/>
                </a:lnTo>
                <a:lnTo>
                  <a:pt x="108" y="56"/>
                </a:lnTo>
                <a:lnTo>
                  <a:pt x="122" y="46"/>
                </a:lnTo>
                <a:lnTo>
                  <a:pt x="140" y="38"/>
                </a:lnTo>
                <a:lnTo>
                  <a:pt x="156" y="32"/>
                </a:lnTo>
                <a:lnTo>
                  <a:pt x="174" y="28"/>
                </a:lnTo>
                <a:lnTo>
                  <a:pt x="192" y="24"/>
                </a:lnTo>
                <a:lnTo>
                  <a:pt x="212" y="24"/>
                </a:lnTo>
                <a:lnTo>
                  <a:pt x="212" y="24"/>
                </a:lnTo>
                <a:lnTo>
                  <a:pt x="234" y="24"/>
                </a:lnTo>
                <a:lnTo>
                  <a:pt x="256" y="28"/>
                </a:lnTo>
                <a:lnTo>
                  <a:pt x="276" y="34"/>
                </a:lnTo>
                <a:lnTo>
                  <a:pt x="296" y="42"/>
                </a:lnTo>
                <a:lnTo>
                  <a:pt x="306" y="22"/>
                </a:lnTo>
                <a:lnTo>
                  <a:pt x="306" y="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68" name="Freeform 145">
            <a:extLst>
              <a:ext uri="{FF2B5EF4-FFF2-40B4-BE49-F238E27FC236}">
                <a16:creationId xmlns:a16="http://schemas.microsoft.com/office/drawing/2014/main" id="{10A049B5-A6DA-48A8-B05C-D0BB9D1878C6}"/>
              </a:ext>
            </a:extLst>
          </p:cNvPr>
          <p:cNvSpPr>
            <a:spLocks/>
          </p:cNvSpPr>
          <p:nvPr/>
        </p:nvSpPr>
        <p:spPr bwMode="auto">
          <a:xfrm>
            <a:off x="26016657" y="3840509"/>
            <a:ext cx="449045" cy="452922"/>
          </a:xfrm>
          <a:custGeom>
            <a:avLst/>
            <a:gdLst>
              <a:gd name="T0" fmla="*/ 256 w 292"/>
              <a:gd name="T1" fmla="*/ 48 h 298"/>
              <a:gd name="T2" fmla="*/ 234 w 292"/>
              <a:gd name="T3" fmla="*/ 28 h 298"/>
              <a:gd name="T4" fmla="*/ 208 w 292"/>
              <a:gd name="T5" fmla="*/ 12 h 298"/>
              <a:gd name="T6" fmla="*/ 180 w 292"/>
              <a:gd name="T7" fmla="*/ 2 h 298"/>
              <a:gd name="T8" fmla="*/ 148 w 292"/>
              <a:gd name="T9" fmla="*/ 0 h 298"/>
              <a:gd name="T10" fmla="*/ 132 w 292"/>
              <a:gd name="T11" fmla="*/ 0 h 298"/>
              <a:gd name="T12" fmla="*/ 104 w 292"/>
              <a:gd name="T13" fmla="*/ 6 h 298"/>
              <a:gd name="T14" fmla="*/ 78 w 292"/>
              <a:gd name="T15" fmla="*/ 18 h 298"/>
              <a:gd name="T16" fmla="*/ 54 w 292"/>
              <a:gd name="T17" fmla="*/ 34 h 298"/>
              <a:gd name="T18" fmla="*/ 44 w 292"/>
              <a:gd name="T19" fmla="*/ 44 h 298"/>
              <a:gd name="T20" fmla="*/ 26 w 292"/>
              <a:gd name="T21" fmla="*/ 66 h 298"/>
              <a:gd name="T22" fmla="*/ 12 w 292"/>
              <a:gd name="T23" fmla="*/ 90 h 298"/>
              <a:gd name="T24" fmla="*/ 2 w 292"/>
              <a:gd name="T25" fmla="*/ 118 h 298"/>
              <a:gd name="T26" fmla="*/ 0 w 292"/>
              <a:gd name="T27" fmla="*/ 148 h 298"/>
              <a:gd name="T28" fmla="*/ 0 w 292"/>
              <a:gd name="T29" fmla="*/ 164 h 298"/>
              <a:gd name="T30" fmla="*/ 6 w 292"/>
              <a:gd name="T31" fmla="*/ 192 h 298"/>
              <a:gd name="T32" fmla="*/ 18 w 292"/>
              <a:gd name="T33" fmla="*/ 220 h 298"/>
              <a:gd name="T34" fmla="*/ 34 w 292"/>
              <a:gd name="T35" fmla="*/ 244 h 298"/>
              <a:gd name="T36" fmla="*/ 44 w 292"/>
              <a:gd name="T37" fmla="*/ 254 h 298"/>
              <a:gd name="T38" fmla="*/ 66 w 292"/>
              <a:gd name="T39" fmla="*/ 272 h 298"/>
              <a:gd name="T40" fmla="*/ 90 w 292"/>
              <a:gd name="T41" fmla="*/ 286 h 298"/>
              <a:gd name="T42" fmla="*/ 118 w 292"/>
              <a:gd name="T43" fmla="*/ 294 h 298"/>
              <a:gd name="T44" fmla="*/ 148 w 292"/>
              <a:gd name="T45" fmla="*/ 298 h 298"/>
              <a:gd name="T46" fmla="*/ 174 w 292"/>
              <a:gd name="T47" fmla="*/ 296 h 298"/>
              <a:gd name="T48" fmla="*/ 220 w 292"/>
              <a:gd name="T49" fmla="*/ 278 h 298"/>
              <a:gd name="T50" fmla="*/ 258 w 292"/>
              <a:gd name="T51" fmla="*/ 248 h 298"/>
              <a:gd name="T52" fmla="*/ 284 w 292"/>
              <a:gd name="T53" fmla="*/ 206 h 298"/>
              <a:gd name="T54" fmla="*/ 268 w 292"/>
              <a:gd name="T55" fmla="*/ 178 h 298"/>
              <a:gd name="T56" fmla="*/ 262 w 292"/>
              <a:gd name="T57" fmla="*/ 198 h 298"/>
              <a:gd name="T58" fmla="*/ 240 w 292"/>
              <a:gd name="T59" fmla="*/ 232 h 298"/>
              <a:gd name="T60" fmla="*/ 208 w 292"/>
              <a:gd name="T61" fmla="*/ 258 h 298"/>
              <a:gd name="T62" fmla="*/ 170 w 292"/>
              <a:gd name="T63" fmla="*/ 272 h 298"/>
              <a:gd name="T64" fmla="*/ 148 w 292"/>
              <a:gd name="T65" fmla="*/ 274 h 298"/>
              <a:gd name="T66" fmla="*/ 122 w 292"/>
              <a:gd name="T67" fmla="*/ 270 h 298"/>
              <a:gd name="T68" fmla="*/ 100 w 292"/>
              <a:gd name="T69" fmla="*/ 264 h 298"/>
              <a:gd name="T70" fmla="*/ 60 w 292"/>
              <a:gd name="T71" fmla="*/ 236 h 298"/>
              <a:gd name="T72" fmla="*/ 46 w 292"/>
              <a:gd name="T73" fmla="*/ 218 h 298"/>
              <a:gd name="T74" fmla="*/ 30 w 292"/>
              <a:gd name="T75" fmla="*/ 186 h 298"/>
              <a:gd name="T76" fmla="*/ 24 w 292"/>
              <a:gd name="T77" fmla="*/ 162 h 298"/>
              <a:gd name="T78" fmla="*/ 24 w 292"/>
              <a:gd name="T79" fmla="*/ 148 h 298"/>
              <a:gd name="T80" fmla="*/ 26 w 292"/>
              <a:gd name="T81" fmla="*/ 124 h 298"/>
              <a:gd name="T82" fmla="*/ 34 w 292"/>
              <a:gd name="T83" fmla="*/ 100 h 298"/>
              <a:gd name="T84" fmla="*/ 60 w 292"/>
              <a:gd name="T85" fmla="*/ 60 h 298"/>
              <a:gd name="T86" fmla="*/ 78 w 292"/>
              <a:gd name="T87" fmla="*/ 44 h 298"/>
              <a:gd name="T88" fmla="*/ 110 w 292"/>
              <a:gd name="T89" fmla="*/ 30 h 298"/>
              <a:gd name="T90" fmla="*/ 136 w 292"/>
              <a:gd name="T91" fmla="*/ 24 h 298"/>
              <a:gd name="T92" fmla="*/ 148 w 292"/>
              <a:gd name="T93" fmla="*/ 24 h 298"/>
              <a:gd name="T94" fmla="*/ 174 w 292"/>
              <a:gd name="T95" fmla="*/ 26 h 298"/>
              <a:gd name="T96" fmla="*/ 198 w 292"/>
              <a:gd name="T97" fmla="*/ 34 h 298"/>
              <a:gd name="T98" fmla="*/ 220 w 292"/>
              <a:gd name="T99" fmla="*/ 46 h 298"/>
              <a:gd name="T100" fmla="*/ 240 w 292"/>
              <a:gd name="T101" fmla="*/ 64 h 298"/>
              <a:gd name="T102" fmla="*/ 256 w 292"/>
              <a:gd name="T103" fmla="*/ 4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92" h="298">
                <a:moveTo>
                  <a:pt x="256" y="48"/>
                </a:moveTo>
                <a:lnTo>
                  <a:pt x="256" y="48"/>
                </a:lnTo>
                <a:lnTo>
                  <a:pt x="246" y="36"/>
                </a:lnTo>
                <a:lnTo>
                  <a:pt x="234" y="28"/>
                </a:lnTo>
                <a:lnTo>
                  <a:pt x="222" y="20"/>
                </a:lnTo>
                <a:lnTo>
                  <a:pt x="208" y="12"/>
                </a:lnTo>
                <a:lnTo>
                  <a:pt x="194" y="6"/>
                </a:lnTo>
                <a:lnTo>
                  <a:pt x="180" y="2"/>
                </a:lnTo>
                <a:lnTo>
                  <a:pt x="164" y="0"/>
                </a:lnTo>
                <a:lnTo>
                  <a:pt x="148" y="0"/>
                </a:lnTo>
                <a:lnTo>
                  <a:pt x="148" y="0"/>
                </a:lnTo>
                <a:lnTo>
                  <a:pt x="132" y="0"/>
                </a:lnTo>
                <a:lnTo>
                  <a:pt x="118" y="2"/>
                </a:lnTo>
                <a:lnTo>
                  <a:pt x="104" y="6"/>
                </a:lnTo>
                <a:lnTo>
                  <a:pt x="90" y="12"/>
                </a:lnTo>
                <a:lnTo>
                  <a:pt x="78" y="18"/>
                </a:lnTo>
                <a:lnTo>
                  <a:pt x="66" y="24"/>
                </a:lnTo>
                <a:lnTo>
                  <a:pt x="54" y="34"/>
                </a:lnTo>
                <a:lnTo>
                  <a:pt x="44" y="44"/>
                </a:lnTo>
                <a:lnTo>
                  <a:pt x="44" y="44"/>
                </a:lnTo>
                <a:lnTo>
                  <a:pt x="34" y="54"/>
                </a:lnTo>
                <a:lnTo>
                  <a:pt x="26" y="66"/>
                </a:lnTo>
                <a:lnTo>
                  <a:pt x="18" y="78"/>
                </a:lnTo>
                <a:lnTo>
                  <a:pt x="12" y="90"/>
                </a:lnTo>
                <a:lnTo>
                  <a:pt x="6" y="104"/>
                </a:lnTo>
                <a:lnTo>
                  <a:pt x="2" y="118"/>
                </a:lnTo>
                <a:lnTo>
                  <a:pt x="0" y="134"/>
                </a:lnTo>
                <a:lnTo>
                  <a:pt x="0" y="148"/>
                </a:lnTo>
                <a:lnTo>
                  <a:pt x="0" y="148"/>
                </a:lnTo>
                <a:lnTo>
                  <a:pt x="0" y="164"/>
                </a:lnTo>
                <a:lnTo>
                  <a:pt x="2" y="178"/>
                </a:lnTo>
                <a:lnTo>
                  <a:pt x="6" y="192"/>
                </a:lnTo>
                <a:lnTo>
                  <a:pt x="12" y="206"/>
                </a:lnTo>
                <a:lnTo>
                  <a:pt x="18" y="220"/>
                </a:lnTo>
                <a:lnTo>
                  <a:pt x="26" y="232"/>
                </a:lnTo>
                <a:lnTo>
                  <a:pt x="34" y="244"/>
                </a:lnTo>
                <a:lnTo>
                  <a:pt x="44" y="254"/>
                </a:lnTo>
                <a:lnTo>
                  <a:pt x="44" y="254"/>
                </a:lnTo>
                <a:lnTo>
                  <a:pt x="54" y="264"/>
                </a:lnTo>
                <a:lnTo>
                  <a:pt x="66" y="272"/>
                </a:lnTo>
                <a:lnTo>
                  <a:pt x="78" y="280"/>
                </a:lnTo>
                <a:lnTo>
                  <a:pt x="90" y="286"/>
                </a:lnTo>
                <a:lnTo>
                  <a:pt x="104" y="290"/>
                </a:lnTo>
                <a:lnTo>
                  <a:pt x="118" y="294"/>
                </a:lnTo>
                <a:lnTo>
                  <a:pt x="132" y="296"/>
                </a:lnTo>
                <a:lnTo>
                  <a:pt x="148" y="298"/>
                </a:lnTo>
                <a:lnTo>
                  <a:pt x="148" y="298"/>
                </a:lnTo>
                <a:lnTo>
                  <a:pt x="174" y="296"/>
                </a:lnTo>
                <a:lnTo>
                  <a:pt x="198" y="288"/>
                </a:lnTo>
                <a:lnTo>
                  <a:pt x="220" y="278"/>
                </a:lnTo>
                <a:lnTo>
                  <a:pt x="240" y="264"/>
                </a:lnTo>
                <a:lnTo>
                  <a:pt x="258" y="248"/>
                </a:lnTo>
                <a:lnTo>
                  <a:pt x="272" y="228"/>
                </a:lnTo>
                <a:lnTo>
                  <a:pt x="284" y="206"/>
                </a:lnTo>
                <a:lnTo>
                  <a:pt x="292" y="184"/>
                </a:lnTo>
                <a:lnTo>
                  <a:pt x="268" y="178"/>
                </a:lnTo>
                <a:lnTo>
                  <a:pt x="268" y="178"/>
                </a:lnTo>
                <a:lnTo>
                  <a:pt x="262" y="198"/>
                </a:lnTo>
                <a:lnTo>
                  <a:pt x="252" y="216"/>
                </a:lnTo>
                <a:lnTo>
                  <a:pt x="240" y="232"/>
                </a:lnTo>
                <a:lnTo>
                  <a:pt x="226" y="246"/>
                </a:lnTo>
                <a:lnTo>
                  <a:pt x="208" y="258"/>
                </a:lnTo>
                <a:lnTo>
                  <a:pt x="190" y="266"/>
                </a:lnTo>
                <a:lnTo>
                  <a:pt x="170" y="272"/>
                </a:lnTo>
                <a:lnTo>
                  <a:pt x="148" y="274"/>
                </a:lnTo>
                <a:lnTo>
                  <a:pt x="148" y="274"/>
                </a:lnTo>
                <a:lnTo>
                  <a:pt x="136" y="272"/>
                </a:lnTo>
                <a:lnTo>
                  <a:pt x="122" y="270"/>
                </a:lnTo>
                <a:lnTo>
                  <a:pt x="110" y="268"/>
                </a:lnTo>
                <a:lnTo>
                  <a:pt x="100" y="264"/>
                </a:lnTo>
                <a:lnTo>
                  <a:pt x="78" y="252"/>
                </a:lnTo>
                <a:lnTo>
                  <a:pt x="60" y="236"/>
                </a:lnTo>
                <a:lnTo>
                  <a:pt x="60" y="236"/>
                </a:lnTo>
                <a:lnTo>
                  <a:pt x="46" y="218"/>
                </a:lnTo>
                <a:lnTo>
                  <a:pt x="34" y="196"/>
                </a:lnTo>
                <a:lnTo>
                  <a:pt x="30" y="186"/>
                </a:lnTo>
                <a:lnTo>
                  <a:pt x="26" y="174"/>
                </a:lnTo>
                <a:lnTo>
                  <a:pt x="24" y="162"/>
                </a:lnTo>
                <a:lnTo>
                  <a:pt x="24" y="148"/>
                </a:lnTo>
                <a:lnTo>
                  <a:pt x="24" y="148"/>
                </a:lnTo>
                <a:lnTo>
                  <a:pt x="24" y="136"/>
                </a:lnTo>
                <a:lnTo>
                  <a:pt x="26" y="124"/>
                </a:lnTo>
                <a:lnTo>
                  <a:pt x="30" y="112"/>
                </a:lnTo>
                <a:lnTo>
                  <a:pt x="34" y="100"/>
                </a:lnTo>
                <a:lnTo>
                  <a:pt x="46" y="78"/>
                </a:lnTo>
                <a:lnTo>
                  <a:pt x="60" y="60"/>
                </a:lnTo>
                <a:lnTo>
                  <a:pt x="60" y="60"/>
                </a:lnTo>
                <a:lnTo>
                  <a:pt x="78" y="44"/>
                </a:lnTo>
                <a:lnTo>
                  <a:pt x="100" y="34"/>
                </a:lnTo>
                <a:lnTo>
                  <a:pt x="110" y="30"/>
                </a:lnTo>
                <a:lnTo>
                  <a:pt x="122" y="26"/>
                </a:lnTo>
                <a:lnTo>
                  <a:pt x="136" y="24"/>
                </a:lnTo>
                <a:lnTo>
                  <a:pt x="148" y="24"/>
                </a:lnTo>
                <a:lnTo>
                  <a:pt x="148" y="24"/>
                </a:lnTo>
                <a:lnTo>
                  <a:pt x="162" y="24"/>
                </a:lnTo>
                <a:lnTo>
                  <a:pt x="174" y="26"/>
                </a:lnTo>
                <a:lnTo>
                  <a:pt x="186" y="30"/>
                </a:lnTo>
                <a:lnTo>
                  <a:pt x="198" y="34"/>
                </a:lnTo>
                <a:lnTo>
                  <a:pt x="210" y="40"/>
                </a:lnTo>
                <a:lnTo>
                  <a:pt x="220" y="46"/>
                </a:lnTo>
                <a:lnTo>
                  <a:pt x="230" y="54"/>
                </a:lnTo>
                <a:lnTo>
                  <a:pt x="240" y="64"/>
                </a:lnTo>
                <a:lnTo>
                  <a:pt x="256" y="48"/>
                </a:lnTo>
                <a:lnTo>
                  <a:pt x="256" y="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90" name="Rectangle 167">
            <a:extLst>
              <a:ext uri="{FF2B5EF4-FFF2-40B4-BE49-F238E27FC236}">
                <a16:creationId xmlns:a16="http://schemas.microsoft.com/office/drawing/2014/main" id="{6BCB0F5B-6997-404F-B015-ABCD85F97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2772" y="5987164"/>
            <a:ext cx="184665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000" b="1" dirty="0">
                <a:solidFill>
                  <a:srgbClr val="BE7D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박</a:t>
            </a:r>
            <a:r>
              <a:rPr kumimoji="0" lang="ko-KR" altLang="en-US" sz="5000" b="1" i="0" u="none" strike="noStrike" cap="none" normalizeH="0" baseline="0" dirty="0" smtClean="0">
                <a:ln>
                  <a:noFill/>
                </a:ln>
                <a:solidFill>
                  <a:srgbClr val="BE7DBC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지선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2" name="Freeform 285">
            <a:extLst>
              <a:ext uri="{FF2B5EF4-FFF2-40B4-BE49-F238E27FC236}">
                <a16:creationId xmlns:a16="http://schemas.microsoft.com/office/drawing/2014/main" id="{8E851C4D-4531-4F3D-8E39-AFDB00E3EE2E}"/>
              </a:ext>
            </a:extLst>
          </p:cNvPr>
          <p:cNvSpPr>
            <a:spLocks/>
          </p:cNvSpPr>
          <p:nvPr/>
        </p:nvSpPr>
        <p:spPr bwMode="auto">
          <a:xfrm>
            <a:off x="7337425" y="10329863"/>
            <a:ext cx="2955925" cy="2419350"/>
          </a:xfrm>
          <a:custGeom>
            <a:avLst/>
            <a:gdLst>
              <a:gd name="T0" fmla="*/ 420 w 1862"/>
              <a:gd name="T1" fmla="*/ 0 h 1524"/>
              <a:gd name="T2" fmla="*/ 378 w 1862"/>
              <a:gd name="T3" fmla="*/ 2 h 1524"/>
              <a:gd name="T4" fmla="*/ 296 w 1862"/>
              <a:gd name="T5" fmla="*/ 18 h 1524"/>
              <a:gd name="T6" fmla="*/ 220 w 1862"/>
              <a:gd name="T7" fmla="*/ 50 h 1524"/>
              <a:gd name="T8" fmla="*/ 152 w 1862"/>
              <a:gd name="T9" fmla="*/ 96 h 1524"/>
              <a:gd name="T10" fmla="*/ 96 w 1862"/>
              <a:gd name="T11" fmla="*/ 152 h 1524"/>
              <a:gd name="T12" fmla="*/ 50 w 1862"/>
              <a:gd name="T13" fmla="*/ 220 h 1524"/>
              <a:gd name="T14" fmla="*/ 18 w 1862"/>
              <a:gd name="T15" fmla="*/ 294 h 1524"/>
              <a:gd name="T16" fmla="*/ 2 w 1862"/>
              <a:gd name="T17" fmla="*/ 376 h 1524"/>
              <a:gd name="T18" fmla="*/ 0 w 1862"/>
              <a:gd name="T19" fmla="*/ 736 h 1524"/>
              <a:gd name="T20" fmla="*/ 2 w 1862"/>
              <a:gd name="T21" fmla="*/ 770 h 1524"/>
              <a:gd name="T22" fmla="*/ 12 w 1862"/>
              <a:gd name="T23" fmla="*/ 836 h 1524"/>
              <a:gd name="T24" fmla="*/ 34 w 1862"/>
              <a:gd name="T25" fmla="*/ 898 h 1524"/>
              <a:gd name="T26" fmla="*/ 64 w 1862"/>
              <a:gd name="T27" fmla="*/ 956 h 1524"/>
              <a:gd name="T28" fmla="*/ 102 w 1862"/>
              <a:gd name="T29" fmla="*/ 1008 h 1524"/>
              <a:gd name="T30" fmla="*/ 148 w 1862"/>
              <a:gd name="T31" fmla="*/ 1052 h 1524"/>
              <a:gd name="T32" fmla="*/ 200 w 1862"/>
              <a:gd name="T33" fmla="*/ 1090 h 1524"/>
              <a:gd name="T34" fmla="*/ 258 w 1862"/>
              <a:gd name="T35" fmla="*/ 1120 h 1524"/>
              <a:gd name="T36" fmla="*/ 288 w 1862"/>
              <a:gd name="T37" fmla="*/ 1524 h 1524"/>
              <a:gd name="T38" fmla="*/ 1442 w 1862"/>
              <a:gd name="T39" fmla="*/ 1156 h 1524"/>
              <a:gd name="T40" fmla="*/ 1484 w 1862"/>
              <a:gd name="T41" fmla="*/ 1154 h 1524"/>
              <a:gd name="T42" fmla="*/ 1566 w 1862"/>
              <a:gd name="T43" fmla="*/ 1136 h 1524"/>
              <a:gd name="T44" fmla="*/ 1642 w 1862"/>
              <a:gd name="T45" fmla="*/ 1104 h 1524"/>
              <a:gd name="T46" fmla="*/ 1710 w 1862"/>
              <a:gd name="T47" fmla="*/ 1060 h 1524"/>
              <a:gd name="T48" fmla="*/ 1766 w 1862"/>
              <a:gd name="T49" fmla="*/ 1002 h 1524"/>
              <a:gd name="T50" fmla="*/ 1812 w 1862"/>
              <a:gd name="T51" fmla="*/ 936 h 1524"/>
              <a:gd name="T52" fmla="*/ 1844 w 1862"/>
              <a:gd name="T53" fmla="*/ 860 h 1524"/>
              <a:gd name="T54" fmla="*/ 1860 w 1862"/>
              <a:gd name="T55" fmla="*/ 778 h 1524"/>
              <a:gd name="T56" fmla="*/ 1862 w 1862"/>
              <a:gd name="T57" fmla="*/ 420 h 1524"/>
              <a:gd name="T58" fmla="*/ 1860 w 1862"/>
              <a:gd name="T59" fmla="*/ 376 h 1524"/>
              <a:gd name="T60" fmla="*/ 1844 w 1862"/>
              <a:gd name="T61" fmla="*/ 294 h 1524"/>
              <a:gd name="T62" fmla="*/ 1812 w 1862"/>
              <a:gd name="T63" fmla="*/ 220 h 1524"/>
              <a:gd name="T64" fmla="*/ 1766 w 1862"/>
              <a:gd name="T65" fmla="*/ 152 h 1524"/>
              <a:gd name="T66" fmla="*/ 1710 w 1862"/>
              <a:gd name="T67" fmla="*/ 96 h 1524"/>
              <a:gd name="T68" fmla="*/ 1642 w 1862"/>
              <a:gd name="T69" fmla="*/ 50 h 1524"/>
              <a:gd name="T70" fmla="*/ 1566 w 1862"/>
              <a:gd name="T71" fmla="*/ 18 h 1524"/>
              <a:gd name="T72" fmla="*/ 1484 w 1862"/>
              <a:gd name="T73" fmla="*/ 2 h 1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862" h="1524">
                <a:moveTo>
                  <a:pt x="1442" y="0"/>
                </a:moveTo>
                <a:lnTo>
                  <a:pt x="420" y="0"/>
                </a:lnTo>
                <a:lnTo>
                  <a:pt x="420" y="0"/>
                </a:lnTo>
                <a:lnTo>
                  <a:pt x="378" y="2"/>
                </a:lnTo>
                <a:lnTo>
                  <a:pt x="336" y="8"/>
                </a:lnTo>
                <a:lnTo>
                  <a:pt x="296" y="18"/>
                </a:lnTo>
                <a:lnTo>
                  <a:pt x="256" y="32"/>
                </a:lnTo>
                <a:lnTo>
                  <a:pt x="220" y="50"/>
                </a:lnTo>
                <a:lnTo>
                  <a:pt x="186" y="70"/>
                </a:lnTo>
                <a:lnTo>
                  <a:pt x="152" y="96"/>
                </a:lnTo>
                <a:lnTo>
                  <a:pt x="122" y="122"/>
                </a:lnTo>
                <a:lnTo>
                  <a:pt x="96" y="152"/>
                </a:lnTo>
                <a:lnTo>
                  <a:pt x="72" y="184"/>
                </a:lnTo>
                <a:lnTo>
                  <a:pt x="50" y="220"/>
                </a:lnTo>
                <a:lnTo>
                  <a:pt x="32" y="256"/>
                </a:lnTo>
                <a:lnTo>
                  <a:pt x="18" y="294"/>
                </a:lnTo>
                <a:lnTo>
                  <a:pt x="8" y="334"/>
                </a:lnTo>
                <a:lnTo>
                  <a:pt x="2" y="376"/>
                </a:lnTo>
                <a:lnTo>
                  <a:pt x="0" y="420"/>
                </a:lnTo>
                <a:lnTo>
                  <a:pt x="0" y="736"/>
                </a:lnTo>
                <a:lnTo>
                  <a:pt x="0" y="736"/>
                </a:lnTo>
                <a:lnTo>
                  <a:pt x="2" y="770"/>
                </a:lnTo>
                <a:lnTo>
                  <a:pt x="6" y="804"/>
                </a:lnTo>
                <a:lnTo>
                  <a:pt x="12" y="836"/>
                </a:lnTo>
                <a:lnTo>
                  <a:pt x="22" y="868"/>
                </a:lnTo>
                <a:lnTo>
                  <a:pt x="34" y="898"/>
                </a:lnTo>
                <a:lnTo>
                  <a:pt x="48" y="928"/>
                </a:lnTo>
                <a:lnTo>
                  <a:pt x="64" y="956"/>
                </a:lnTo>
                <a:lnTo>
                  <a:pt x="82" y="982"/>
                </a:lnTo>
                <a:lnTo>
                  <a:pt x="102" y="1008"/>
                </a:lnTo>
                <a:lnTo>
                  <a:pt x="124" y="1032"/>
                </a:lnTo>
                <a:lnTo>
                  <a:pt x="148" y="1052"/>
                </a:lnTo>
                <a:lnTo>
                  <a:pt x="172" y="1072"/>
                </a:lnTo>
                <a:lnTo>
                  <a:pt x="200" y="1090"/>
                </a:lnTo>
                <a:lnTo>
                  <a:pt x="228" y="1106"/>
                </a:lnTo>
                <a:lnTo>
                  <a:pt x="258" y="1120"/>
                </a:lnTo>
                <a:lnTo>
                  <a:pt x="288" y="1132"/>
                </a:lnTo>
                <a:lnTo>
                  <a:pt x="288" y="1524"/>
                </a:lnTo>
                <a:lnTo>
                  <a:pt x="658" y="1156"/>
                </a:lnTo>
                <a:lnTo>
                  <a:pt x="1442" y="1156"/>
                </a:lnTo>
                <a:lnTo>
                  <a:pt x="1442" y="1156"/>
                </a:lnTo>
                <a:lnTo>
                  <a:pt x="1484" y="1154"/>
                </a:lnTo>
                <a:lnTo>
                  <a:pt x="1526" y="1146"/>
                </a:lnTo>
                <a:lnTo>
                  <a:pt x="1566" y="1136"/>
                </a:lnTo>
                <a:lnTo>
                  <a:pt x="1606" y="1122"/>
                </a:lnTo>
                <a:lnTo>
                  <a:pt x="1642" y="1104"/>
                </a:lnTo>
                <a:lnTo>
                  <a:pt x="1676" y="1084"/>
                </a:lnTo>
                <a:lnTo>
                  <a:pt x="1710" y="1060"/>
                </a:lnTo>
                <a:lnTo>
                  <a:pt x="1738" y="1032"/>
                </a:lnTo>
                <a:lnTo>
                  <a:pt x="1766" y="1002"/>
                </a:lnTo>
                <a:lnTo>
                  <a:pt x="1790" y="970"/>
                </a:lnTo>
                <a:lnTo>
                  <a:pt x="1812" y="936"/>
                </a:lnTo>
                <a:lnTo>
                  <a:pt x="1828" y="898"/>
                </a:lnTo>
                <a:lnTo>
                  <a:pt x="1844" y="860"/>
                </a:lnTo>
                <a:lnTo>
                  <a:pt x="1854" y="820"/>
                </a:lnTo>
                <a:lnTo>
                  <a:pt x="1860" y="778"/>
                </a:lnTo>
                <a:lnTo>
                  <a:pt x="1862" y="736"/>
                </a:lnTo>
                <a:lnTo>
                  <a:pt x="1862" y="420"/>
                </a:lnTo>
                <a:lnTo>
                  <a:pt x="1862" y="420"/>
                </a:lnTo>
                <a:lnTo>
                  <a:pt x="1860" y="376"/>
                </a:lnTo>
                <a:lnTo>
                  <a:pt x="1854" y="334"/>
                </a:lnTo>
                <a:lnTo>
                  <a:pt x="1844" y="294"/>
                </a:lnTo>
                <a:lnTo>
                  <a:pt x="1828" y="256"/>
                </a:lnTo>
                <a:lnTo>
                  <a:pt x="1812" y="220"/>
                </a:lnTo>
                <a:lnTo>
                  <a:pt x="1790" y="184"/>
                </a:lnTo>
                <a:lnTo>
                  <a:pt x="1766" y="152"/>
                </a:lnTo>
                <a:lnTo>
                  <a:pt x="1738" y="122"/>
                </a:lnTo>
                <a:lnTo>
                  <a:pt x="1710" y="96"/>
                </a:lnTo>
                <a:lnTo>
                  <a:pt x="1676" y="70"/>
                </a:lnTo>
                <a:lnTo>
                  <a:pt x="1642" y="50"/>
                </a:lnTo>
                <a:lnTo>
                  <a:pt x="1606" y="32"/>
                </a:lnTo>
                <a:lnTo>
                  <a:pt x="1566" y="18"/>
                </a:lnTo>
                <a:lnTo>
                  <a:pt x="1526" y="8"/>
                </a:lnTo>
                <a:lnTo>
                  <a:pt x="1484" y="2"/>
                </a:lnTo>
                <a:lnTo>
                  <a:pt x="1442" y="0"/>
                </a:lnTo>
                <a:close/>
              </a:path>
            </a:pathLst>
          </a:custGeom>
          <a:solidFill>
            <a:srgbClr val="4D46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3" name="Freeform 286">
            <a:extLst>
              <a:ext uri="{FF2B5EF4-FFF2-40B4-BE49-F238E27FC236}">
                <a16:creationId xmlns:a16="http://schemas.microsoft.com/office/drawing/2014/main" id="{CEF67C9D-341B-4902-B53D-91DF775B6D7E}"/>
              </a:ext>
            </a:extLst>
          </p:cNvPr>
          <p:cNvSpPr>
            <a:spLocks/>
          </p:cNvSpPr>
          <p:nvPr/>
        </p:nvSpPr>
        <p:spPr bwMode="auto">
          <a:xfrm>
            <a:off x="7337425" y="10329863"/>
            <a:ext cx="2955925" cy="2419350"/>
          </a:xfrm>
          <a:custGeom>
            <a:avLst/>
            <a:gdLst>
              <a:gd name="T0" fmla="*/ 420 w 1862"/>
              <a:gd name="T1" fmla="*/ 0 h 1524"/>
              <a:gd name="T2" fmla="*/ 378 w 1862"/>
              <a:gd name="T3" fmla="*/ 2 h 1524"/>
              <a:gd name="T4" fmla="*/ 296 w 1862"/>
              <a:gd name="T5" fmla="*/ 18 h 1524"/>
              <a:gd name="T6" fmla="*/ 220 w 1862"/>
              <a:gd name="T7" fmla="*/ 50 h 1524"/>
              <a:gd name="T8" fmla="*/ 152 w 1862"/>
              <a:gd name="T9" fmla="*/ 96 h 1524"/>
              <a:gd name="T10" fmla="*/ 96 w 1862"/>
              <a:gd name="T11" fmla="*/ 152 h 1524"/>
              <a:gd name="T12" fmla="*/ 50 w 1862"/>
              <a:gd name="T13" fmla="*/ 220 h 1524"/>
              <a:gd name="T14" fmla="*/ 18 w 1862"/>
              <a:gd name="T15" fmla="*/ 294 h 1524"/>
              <a:gd name="T16" fmla="*/ 2 w 1862"/>
              <a:gd name="T17" fmla="*/ 376 h 1524"/>
              <a:gd name="T18" fmla="*/ 0 w 1862"/>
              <a:gd name="T19" fmla="*/ 736 h 1524"/>
              <a:gd name="T20" fmla="*/ 2 w 1862"/>
              <a:gd name="T21" fmla="*/ 770 h 1524"/>
              <a:gd name="T22" fmla="*/ 12 w 1862"/>
              <a:gd name="T23" fmla="*/ 836 h 1524"/>
              <a:gd name="T24" fmla="*/ 34 w 1862"/>
              <a:gd name="T25" fmla="*/ 898 h 1524"/>
              <a:gd name="T26" fmla="*/ 64 w 1862"/>
              <a:gd name="T27" fmla="*/ 956 h 1524"/>
              <a:gd name="T28" fmla="*/ 102 w 1862"/>
              <a:gd name="T29" fmla="*/ 1008 h 1524"/>
              <a:gd name="T30" fmla="*/ 148 w 1862"/>
              <a:gd name="T31" fmla="*/ 1052 h 1524"/>
              <a:gd name="T32" fmla="*/ 200 w 1862"/>
              <a:gd name="T33" fmla="*/ 1090 h 1524"/>
              <a:gd name="T34" fmla="*/ 258 w 1862"/>
              <a:gd name="T35" fmla="*/ 1120 h 1524"/>
              <a:gd name="T36" fmla="*/ 288 w 1862"/>
              <a:gd name="T37" fmla="*/ 1524 h 1524"/>
              <a:gd name="T38" fmla="*/ 1442 w 1862"/>
              <a:gd name="T39" fmla="*/ 1156 h 1524"/>
              <a:gd name="T40" fmla="*/ 1484 w 1862"/>
              <a:gd name="T41" fmla="*/ 1154 h 1524"/>
              <a:gd name="T42" fmla="*/ 1566 w 1862"/>
              <a:gd name="T43" fmla="*/ 1136 h 1524"/>
              <a:gd name="T44" fmla="*/ 1642 w 1862"/>
              <a:gd name="T45" fmla="*/ 1104 h 1524"/>
              <a:gd name="T46" fmla="*/ 1710 w 1862"/>
              <a:gd name="T47" fmla="*/ 1060 h 1524"/>
              <a:gd name="T48" fmla="*/ 1766 w 1862"/>
              <a:gd name="T49" fmla="*/ 1002 h 1524"/>
              <a:gd name="T50" fmla="*/ 1812 w 1862"/>
              <a:gd name="T51" fmla="*/ 936 h 1524"/>
              <a:gd name="T52" fmla="*/ 1844 w 1862"/>
              <a:gd name="T53" fmla="*/ 860 h 1524"/>
              <a:gd name="T54" fmla="*/ 1860 w 1862"/>
              <a:gd name="T55" fmla="*/ 778 h 1524"/>
              <a:gd name="T56" fmla="*/ 1862 w 1862"/>
              <a:gd name="T57" fmla="*/ 420 h 1524"/>
              <a:gd name="T58" fmla="*/ 1860 w 1862"/>
              <a:gd name="T59" fmla="*/ 376 h 1524"/>
              <a:gd name="T60" fmla="*/ 1844 w 1862"/>
              <a:gd name="T61" fmla="*/ 294 h 1524"/>
              <a:gd name="T62" fmla="*/ 1812 w 1862"/>
              <a:gd name="T63" fmla="*/ 220 h 1524"/>
              <a:gd name="T64" fmla="*/ 1766 w 1862"/>
              <a:gd name="T65" fmla="*/ 152 h 1524"/>
              <a:gd name="T66" fmla="*/ 1710 w 1862"/>
              <a:gd name="T67" fmla="*/ 96 h 1524"/>
              <a:gd name="T68" fmla="*/ 1642 w 1862"/>
              <a:gd name="T69" fmla="*/ 50 h 1524"/>
              <a:gd name="T70" fmla="*/ 1566 w 1862"/>
              <a:gd name="T71" fmla="*/ 18 h 1524"/>
              <a:gd name="T72" fmla="*/ 1484 w 1862"/>
              <a:gd name="T73" fmla="*/ 2 h 1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862" h="1524">
                <a:moveTo>
                  <a:pt x="1442" y="0"/>
                </a:moveTo>
                <a:lnTo>
                  <a:pt x="420" y="0"/>
                </a:lnTo>
                <a:lnTo>
                  <a:pt x="420" y="0"/>
                </a:lnTo>
                <a:lnTo>
                  <a:pt x="378" y="2"/>
                </a:lnTo>
                <a:lnTo>
                  <a:pt x="336" y="8"/>
                </a:lnTo>
                <a:lnTo>
                  <a:pt x="296" y="18"/>
                </a:lnTo>
                <a:lnTo>
                  <a:pt x="256" y="32"/>
                </a:lnTo>
                <a:lnTo>
                  <a:pt x="220" y="50"/>
                </a:lnTo>
                <a:lnTo>
                  <a:pt x="186" y="70"/>
                </a:lnTo>
                <a:lnTo>
                  <a:pt x="152" y="96"/>
                </a:lnTo>
                <a:lnTo>
                  <a:pt x="122" y="122"/>
                </a:lnTo>
                <a:lnTo>
                  <a:pt x="96" y="152"/>
                </a:lnTo>
                <a:lnTo>
                  <a:pt x="72" y="184"/>
                </a:lnTo>
                <a:lnTo>
                  <a:pt x="50" y="220"/>
                </a:lnTo>
                <a:lnTo>
                  <a:pt x="32" y="256"/>
                </a:lnTo>
                <a:lnTo>
                  <a:pt x="18" y="294"/>
                </a:lnTo>
                <a:lnTo>
                  <a:pt x="8" y="334"/>
                </a:lnTo>
                <a:lnTo>
                  <a:pt x="2" y="376"/>
                </a:lnTo>
                <a:lnTo>
                  <a:pt x="0" y="420"/>
                </a:lnTo>
                <a:lnTo>
                  <a:pt x="0" y="736"/>
                </a:lnTo>
                <a:lnTo>
                  <a:pt x="0" y="736"/>
                </a:lnTo>
                <a:lnTo>
                  <a:pt x="2" y="770"/>
                </a:lnTo>
                <a:lnTo>
                  <a:pt x="6" y="804"/>
                </a:lnTo>
                <a:lnTo>
                  <a:pt x="12" y="836"/>
                </a:lnTo>
                <a:lnTo>
                  <a:pt x="22" y="868"/>
                </a:lnTo>
                <a:lnTo>
                  <a:pt x="34" y="898"/>
                </a:lnTo>
                <a:lnTo>
                  <a:pt x="48" y="928"/>
                </a:lnTo>
                <a:lnTo>
                  <a:pt x="64" y="956"/>
                </a:lnTo>
                <a:lnTo>
                  <a:pt x="82" y="982"/>
                </a:lnTo>
                <a:lnTo>
                  <a:pt x="102" y="1008"/>
                </a:lnTo>
                <a:lnTo>
                  <a:pt x="124" y="1032"/>
                </a:lnTo>
                <a:lnTo>
                  <a:pt x="148" y="1052"/>
                </a:lnTo>
                <a:lnTo>
                  <a:pt x="172" y="1072"/>
                </a:lnTo>
                <a:lnTo>
                  <a:pt x="200" y="1090"/>
                </a:lnTo>
                <a:lnTo>
                  <a:pt x="228" y="1106"/>
                </a:lnTo>
                <a:lnTo>
                  <a:pt x="258" y="1120"/>
                </a:lnTo>
                <a:lnTo>
                  <a:pt x="288" y="1132"/>
                </a:lnTo>
                <a:lnTo>
                  <a:pt x="288" y="1524"/>
                </a:lnTo>
                <a:lnTo>
                  <a:pt x="658" y="1156"/>
                </a:lnTo>
                <a:lnTo>
                  <a:pt x="1442" y="1156"/>
                </a:lnTo>
                <a:lnTo>
                  <a:pt x="1442" y="1156"/>
                </a:lnTo>
                <a:lnTo>
                  <a:pt x="1484" y="1154"/>
                </a:lnTo>
                <a:lnTo>
                  <a:pt x="1526" y="1146"/>
                </a:lnTo>
                <a:lnTo>
                  <a:pt x="1566" y="1136"/>
                </a:lnTo>
                <a:lnTo>
                  <a:pt x="1606" y="1122"/>
                </a:lnTo>
                <a:lnTo>
                  <a:pt x="1642" y="1104"/>
                </a:lnTo>
                <a:lnTo>
                  <a:pt x="1676" y="1084"/>
                </a:lnTo>
                <a:lnTo>
                  <a:pt x="1710" y="1060"/>
                </a:lnTo>
                <a:lnTo>
                  <a:pt x="1738" y="1032"/>
                </a:lnTo>
                <a:lnTo>
                  <a:pt x="1766" y="1002"/>
                </a:lnTo>
                <a:lnTo>
                  <a:pt x="1790" y="970"/>
                </a:lnTo>
                <a:lnTo>
                  <a:pt x="1812" y="936"/>
                </a:lnTo>
                <a:lnTo>
                  <a:pt x="1828" y="898"/>
                </a:lnTo>
                <a:lnTo>
                  <a:pt x="1844" y="860"/>
                </a:lnTo>
                <a:lnTo>
                  <a:pt x="1854" y="820"/>
                </a:lnTo>
                <a:lnTo>
                  <a:pt x="1860" y="778"/>
                </a:lnTo>
                <a:lnTo>
                  <a:pt x="1862" y="736"/>
                </a:lnTo>
                <a:lnTo>
                  <a:pt x="1862" y="420"/>
                </a:lnTo>
                <a:lnTo>
                  <a:pt x="1862" y="420"/>
                </a:lnTo>
                <a:lnTo>
                  <a:pt x="1860" y="376"/>
                </a:lnTo>
                <a:lnTo>
                  <a:pt x="1854" y="334"/>
                </a:lnTo>
                <a:lnTo>
                  <a:pt x="1844" y="294"/>
                </a:lnTo>
                <a:lnTo>
                  <a:pt x="1828" y="256"/>
                </a:lnTo>
                <a:lnTo>
                  <a:pt x="1812" y="220"/>
                </a:lnTo>
                <a:lnTo>
                  <a:pt x="1790" y="184"/>
                </a:lnTo>
                <a:lnTo>
                  <a:pt x="1766" y="152"/>
                </a:lnTo>
                <a:lnTo>
                  <a:pt x="1738" y="122"/>
                </a:lnTo>
                <a:lnTo>
                  <a:pt x="1710" y="96"/>
                </a:lnTo>
                <a:lnTo>
                  <a:pt x="1676" y="70"/>
                </a:lnTo>
                <a:lnTo>
                  <a:pt x="1642" y="50"/>
                </a:lnTo>
                <a:lnTo>
                  <a:pt x="1606" y="32"/>
                </a:lnTo>
                <a:lnTo>
                  <a:pt x="1566" y="18"/>
                </a:lnTo>
                <a:lnTo>
                  <a:pt x="1526" y="8"/>
                </a:lnTo>
                <a:lnTo>
                  <a:pt x="1484" y="2"/>
                </a:lnTo>
                <a:lnTo>
                  <a:pt x="144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4" name="Freeform 287">
            <a:extLst>
              <a:ext uri="{FF2B5EF4-FFF2-40B4-BE49-F238E27FC236}">
                <a16:creationId xmlns:a16="http://schemas.microsoft.com/office/drawing/2014/main" id="{EF708710-3891-4607-88AC-21EE4F03348E}"/>
              </a:ext>
            </a:extLst>
          </p:cNvPr>
          <p:cNvSpPr>
            <a:spLocks/>
          </p:cNvSpPr>
          <p:nvPr/>
        </p:nvSpPr>
        <p:spPr bwMode="auto">
          <a:xfrm>
            <a:off x="2168525" y="10847388"/>
            <a:ext cx="2657475" cy="2197100"/>
          </a:xfrm>
          <a:custGeom>
            <a:avLst/>
            <a:gdLst>
              <a:gd name="T0" fmla="*/ 380 w 1674"/>
              <a:gd name="T1" fmla="*/ 0 h 1384"/>
              <a:gd name="T2" fmla="*/ 342 w 1674"/>
              <a:gd name="T3" fmla="*/ 2 h 1384"/>
              <a:gd name="T4" fmla="*/ 268 w 1674"/>
              <a:gd name="T5" fmla="*/ 16 h 1384"/>
              <a:gd name="T6" fmla="*/ 198 w 1674"/>
              <a:gd name="T7" fmla="*/ 46 h 1384"/>
              <a:gd name="T8" fmla="*/ 138 w 1674"/>
              <a:gd name="T9" fmla="*/ 86 h 1384"/>
              <a:gd name="T10" fmla="*/ 86 w 1674"/>
              <a:gd name="T11" fmla="*/ 138 h 1384"/>
              <a:gd name="T12" fmla="*/ 46 w 1674"/>
              <a:gd name="T13" fmla="*/ 200 h 1384"/>
              <a:gd name="T14" fmla="*/ 16 w 1674"/>
              <a:gd name="T15" fmla="*/ 268 h 1384"/>
              <a:gd name="T16" fmla="*/ 2 w 1674"/>
              <a:gd name="T17" fmla="*/ 342 h 1384"/>
              <a:gd name="T18" fmla="*/ 0 w 1674"/>
              <a:gd name="T19" fmla="*/ 668 h 1384"/>
              <a:gd name="T20" fmla="*/ 2 w 1674"/>
              <a:gd name="T21" fmla="*/ 706 h 1384"/>
              <a:gd name="T22" fmla="*/ 16 w 1674"/>
              <a:gd name="T23" fmla="*/ 780 h 1384"/>
              <a:gd name="T24" fmla="*/ 46 w 1674"/>
              <a:gd name="T25" fmla="*/ 850 h 1384"/>
              <a:gd name="T26" fmla="*/ 86 w 1674"/>
              <a:gd name="T27" fmla="*/ 910 h 1384"/>
              <a:gd name="T28" fmla="*/ 138 w 1674"/>
              <a:gd name="T29" fmla="*/ 962 h 1384"/>
              <a:gd name="T30" fmla="*/ 198 w 1674"/>
              <a:gd name="T31" fmla="*/ 1002 h 1384"/>
              <a:gd name="T32" fmla="*/ 268 w 1674"/>
              <a:gd name="T33" fmla="*/ 1032 h 1384"/>
              <a:gd name="T34" fmla="*/ 342 w 1674"/>
              <a:gd name="T35" fmla="*/ 1046 h 1384"/>
              <a:gd name="T36" fmla="*/ 1092 w 1674"/>
              <a:gd name="T37" fmla="*/ 1048 h 1384"/>
              <a:gd name="T38" fmla="*/ 1426 w 1674"/>
              <a:gd name="T39" fmla="*/ 1028 h 1384"/>
              <a:gd name="T40" fmla="*/ 1448 w 1674"/>
              <a:gd name="T41" fmla="*/ 1020 h 1384"/>
              <a:gd name="T42" fmla="*/ 1490 w 1674"/>
              <a:gd name="T43" fmla="*/ 1000 h 1384"/>
              <a:gd name="T44" fmla="*/ 1530 w 1674"/>
              <a:gd name="T45" fmla="*/ 976 h 1384"/>
              <a:gd name="T46" fmla="*/ 1566 w 1674"/>
              <a:gd name="T47" fmla="*/ 946 h 1384"/>
              <a:gd name="T48" fmla="*/ 1598 w 1674"/>
              <a:gd name="T49" fmla="*/ 914 h 1384"/>
              <a:gd name="T50" fmla="*/ 1624 w 1674"/>
              <a:gd name="T51" fmla="*/ 878 h 1384"/>
              <a:gd name="T52" fmla="*/ 1648 w 1674"/>
              <a:gd name="T53" fmla="*/ 838 h 1384"/>
              <a:gd name="T54" fmla="*/ 1666 w 1674"/>
              <a:gd name="T55" fmla="*/ 796 h 1384"/>
              <a:gd name="T56" fmla="*/ 1430 w 1674"/>
              <a:gd name="T57" fmla="*/ 774 h 1384"/>
              <a:gd name="T58" fmla="*/ 1406 w 1674"/>
              <a:gd name="T59" fmla="*/ 772 h 1384"/>
              <a:gd name="T60" fmla="*/ 1356 w 1674"/>
              <a:gd name="T61" fmla="*/ 768 h 1384"/>
              <a:gd name="T62" fmla="*/ 1286 w 1674"/>
              <a:gd name="T63" fmla="*/ 752 h 1384"/>
              <a:gd name="T64" fmla="*/ 1200 w 1674"/>
              <a:gd name="T65" fmla="*/ 716 h 1384"/>
              <a:gd name="T66" fmla="*/ 1122 w 1674"/>
              <a:gd name="T67" fmla="*/ 664 h 1384"/>
              <a:gd name="T68" fmla="*/ 1056 w 1674"/>
              <a:gd name="T69" fmla="*/ 598 h 1384"/>
              <a:gd name="T70" fmla="*/ 1004 w 1674"/>
              <a:gd name="T71" fmla="*/ 520 h 1384"/>
              <a:gd name="T72" fmla="*/ 968 w 1674"/>
              <a:gd name="T73" fmla="*/ 434 h 1384"/>
              <a:gd name="T74" fmla="*/ 956 w 1674"/>
              <a:gd name="T75" fmla="*/ 388 h 1384"/>
              <a:gd name="T76" fmla="*/ 950 w 1674"/>
              <a:gd name="T77" fmla="*/ 340 h 1384"/>
              <a:gd name="T78" fmla="*/ 946 w 1674"/>
              <a:gd name="T79" fmla="*/ 290 h 1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74" h="1384">
                <a:moveTo>
                  <a:pt x="946" y="0"/>
                </a:moveTo>
                <a:lnTo>
                  <a:pt x="380" y="0"/>
                </a:lnTo>
                <a:lnTo>
                  <a:pt x="380" y="0"/>
                </a:lnTo>
                <a:lnTo>
                  <a:pt x="342" y="2"/>
                </a:lnTo>
                <a:lnTo>
                  <a:pt x="304" y="8"/>
                </a:lnTo>
                <a:lnTo>
                  <a:pt x="268" y="16"/>
                </a:lnTo>
                <a:lnTo>
                  <a:pt x="232" y="30"/>
                </a:lnTo>
                <a:lnTo>
                  <a:pt x="198" y="46"/>
                </a:lnTo>
                <a:lnTo>
                  <a:pt x="168" y="64"/>
                </a:lnTo>
                <a:lnTo>
                  <a:pt x="138" y="86"/>
                </a:lnTo>
                <a:lnTo>
                  <a:pt x="110" y="112"/>
                </a:lnTo>
                <a:lnTo>
                  <a:pt x="86" y="138"/>
                </a:lnTo>
                <a:lnTo>
                  <a:pt x="64" y="168"/>
                </a:lnTo>
                <a:lnTo>
                  <a:pt x="46" y="200"/>
                </a:lnTo>
                <a:lnTo>
                  <a:pt x="30" y="232"/>
                </a:lnTo>
                <a:lnTo>
                  <a:pt x="16" y="268"/>
                </a:lnTo>
                <a:lnTo>
                  <a:pt x="6" y="304"/>
                </a:lnTo>
                <a:lnTo>
                  <a:pt x="2" y="342"/>
                </a:lnTo>
                <a:lnTo>
                  <a:pt x="0" y="380"/>
                </a:lnTo>
                <a:lnTo>
                  <a:pt x="0" y="668"/>
                </a:lnTo>
                <a:lnTo>
                  <a:pt x="0" y="668"/>
                </a:lnTo>
                <a:lnTo>
                  <a:pt x="2" y="706"/>
                </a:lnTo>
                <a:lnTo>
                  <a:pt x="6" y="744"/>
                </a:lnTo>
                <a:lnTo>
                  <a:pt x="16" y="780"/>
                </a:lnTo>
                <a:lnTo>
                  <a:pt x="30" y="816"/>
                </a:lnTo>
                <a:lnTo>
                  <a:pt x="46" y="850"/>
                </a:lnTo>
                <a:lnTo>
                  <a:pt x="64" y="880"/>
                </a:lnTo>
                <a:lnTo>
                  <a:pt x="86" y="910"/>
                </a:lnTo>
                <a:lnTo>
                  <a:pt x="110" y="938"/>
                </a:lnTo>
                <a:lnTo>
                  <a:pt x="138" y="962"/>
                </a:lnTo>
                <a:lnTo>
                  <a:pt x="168" y="984"/>
                </a:lnTo>
                <a:lnTo>
                  <a:pt x="198" y="1002"/>
                </a:lnTo>
                <a:lnTo>
                  <a:pt x="232" y="1018"/>
                </a:lnTo>
                <a:lnTo>
                  <a:pt x="268" y="1032"/>
                </a:lnTo>
                <a:lnTo>
                  <a:pt x="304" y="1040"/>
                </a:lnTo>
                <a:lnTo>
                  <a:pt x="342" y="1046"/>
                </a:lnTo>
                <a:lnTo>
                  <a:pt x="380" y="1048"/>
                </a:lnTo>
                <a:lnTo>
                  <a:pt x="1092" y="1048"/>
                </a:lnTo>
                <a:lnTo>
                  <a:pt x="1426" y="1384"/>
                </a:lnTo>
                <a:lnTo>
                  <a:pt x="1426" y="1028"/>
                </a:lnTo>
                <a:lnTo>
                  <a:pt x="1426" y="1028"/>
                </a:lnTo>
                <a:lnTo>
                  <a:pt x="1448" y="1020"/>
                </a:lnTo>
                <a:lnTo>
                  <a:pt x="1470" y="1010"/>
                </a:lnTo>
                <a:lnTo>
                  <a:pt x="1490" y="1000"/>
                </a:lnTo>
                <a:lnTo>
                  <a:pt x="1510" y="988"/>
                </a:lnTo>
                <a:lnTo>
                  <a:pt x="1530" y="976"/>
                </a:lnTo>
                <a:lnTo>
                  <a:pt x="1548" y="962"/>
                </a:lnTo>
                <a:lnTo>
                  <a:pt x="1566" y="946"/>
                </a:lnTo>
                <a:lnTo>
                  <a:pt x="1582" y="930"/>
                </a:lnTo>
                <a:lnTo>
                  <a:pt x="1598" y="914"/>
                </a:lnTo>
                <a:lnTo>
                  <a:pt x="1612" y="896"/>
                </a:lnTo>
                <a:lnTo>
                  <a:pt x="1624" y="878"/>
                </a:lnTo>
                <a:lnTo>
                  <a:pt x="1638" y="858"/>
                </a:lnTo>
                <a:lnTo>
                  <a:pt x="1648" y="838"/>
                </a:lnTo>
                <a:lnTo>
                  <a:pt x="1658" y="818"/>
                </a:lnTo>
                <a:lnTo>
                  <a:pt x="1666" y="796"/>
                </a:lnTo>
                <a:lnTo>
                  <a:pt x="1674" y="774"/>
                </a:lnTo>
                <a:lnTo>
                  <a:pt x="1430" y="774"/>
                </a:lnTo>
                <a:lnTo>
                  <a:pt x="1430" y="774"/>
                </a:lnTo>
                <a:lnTo>
                  <a:pt x="1406" y="772"/>
                </a:lnTo>
                <a:lnTo>
                  <a:pt x="1380" y="772"/>
                </a:lnTo>
                <a:lnTo>
                  <a:pt x="1356" y="768"/>
                </a:lnTo>
                <a:lnTo>
                  <a:pt x="1332" y="764"/>
                </a:lnTo>
                <a:lnTo>
                  <a:pt x="1286" y="752"/>
                </a:lnTo>
                <a:lnTo>
                  <a:pt x="1242" y="736"/>
                </a:lnTo>
                <a:lnTo>
                  <a:pt x="1200" y="716"/>
                </a:lnTo>
                <a:lnTo>
                  <a:pt x="1160" y="690"/>
                </a:lnTo>
                <a:lnTo>
                  <a:pt x="1122" y="664"/>
                </a:lnTo>
                <a:lnTo>
                  <a:pt x="1088" y="632"/>
                </a:lnTo>
                <a:lnTo>
                  <a:pt x="1056" y="598"/>
                </a:lnTo>
                <a:lnTo>
                  <a:pt x="1030" y="560"/>
                </a:lnTo>
                <a:lnTo>
                  <a:pt x="1004" y="520"/>
                </a:lnTo>
                <a:lnTo>
                  <a:pt x="984" y="478"/>
                </a:lnTo>
                <a:lnTo>
                  <a:pt x="968" y="434"/>
                </a:lnTo>
                <a:lnTo>
                  <a:pt x="962" y="410"/>
                </a:lnTo>
                <a:lnTo>
                  <a:pt x="956" y="388"/>
                </a:lnTo>
                <a:lnTo>
                  <a:pt x="952" y="364"/>
                </a:lnTo>
                <a:lnTo>
                  <a:pt x="950" y="340"/>
                </a:lnTo>
                <a:lnTo>
                  <a:pt x="948" y="314"/>
                </a:lnTo>
                <a:lnTo>
                  <a:pt x="946" y="290"/>
                </a:lnTo>
                <a:lnTo>
                  <a:pt x="946" y="0"/>
                </a:lnTo>
                <a:close/>
              </a:path>
            </a:pathLst>
          </a:custGeom>
          <a:solidFill>
            <a:srgbClr val="625D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085" name="Freeform 288">
            <a:extLst>
              <a:ext uri="{FF2B5EF4-FFF2-40B4-BE49-F238E27FC236}">
                <a16:creationId xmlns:a16="http://schemas.microsoft.com/office/drawing/2014/main" id="{1225EE16-0AC8-45E1-8D6E-7FBB616453DD}"/>
              </a:ext>
            </a:extLst>
          </p:cNvPr>
          <p:cNvSpPr>
            <a:spLocks/>
          </p:cNvSpPr>
          <p:nvPr/>
        </p:nvSpPr>
        <p:spPr bwMode="auto">
          <a:xfrm>
            <a:off x="2168525" y="10847388"/>
            <a:ext cx="2657475" cy="2197100"/>
          </a:xfrm>
          <a:custGeom>
            <a:avLst/>
            <a:gdLst>
              <a:gd name="T0" fmla="*/ 380 w 1674"/>
              <a:gd name="T1" fmla="*/ 0 h 1384"/>
              <a:gd name="T2" fmla="*/ 342 w 1674"/>
              <a:gd name="T3" fmla="*/ 2 h 1384"/>
              <a:gd name="T4" fmla="*/ 268 w 1674"/>
              <a:gd name="T5" fmla="*/ 16 h 1384"/>
              <a:gd name="T6" fmla="*/ 198 w 1674"/>
              <a:gd name="T7" fmla="*/ 46 h 1384"/>
              <a:gd name="T8" fmla="*/ 138 w 1674"/>
              <a:gd name="T9" fmla="*/ 86 h 1384"/>
              <a:gd name="T10" fmla="*/ 86 w 1674"/>
              <a:gd name="T11" fmla="*/ 138 h 1384"/>
              <a:gd name="T12" fmla="*/ 46 w 1674"/>
              <a:gd name="T13" fmla="*/ 200 h 1384"/>
              <a:gd name="T14" fmla="*/ 16 w 1674"/>
              <a:gd name="T15" fmla="*/ 268 h 1384"/>
              <a:gd name="T16" fmla="*/ 2 w 1674"/>
              <a:gd name="T17" fmla="*/ 342 h 1384"/>
              <a:gd name="T18" fmla="*/ 0 w 1674"/>
              <a:gd name="T19" fmla="*/ 668 h 1384"/>
              <a:gd name="T20" fmla="*/ 2 w 1674"/>
              <a:gd name="T21" fmla="*/ 706 h 1384"/>
              <a:gd name="T22" fmla="*/ 16 w 1674"/>
              <a:gd name="T23" fmla="*/ 780 h 1384"/>
              <a:gd name="T24" fmla="*/ 46 w 1674"/>
              <a:gd name="T25" fmla="*/ 850 h 1384"/>
              <a:gd name="T26" fmla="*/ 86 w 1674"/>
              <a:gd name="T27" fmla="*/ 910 h 1384"/>
              <a:gd name="T28" fmla="*/ 138 w 1674"/>
              <a:gd name="T29" fmla="*/ 962 h 1384"/>
              <a:gd name="T30" fmla="*/ 198 w 1674"/>
              <a:gd name="T31" fmla="*/ 1002 h 1384"/>
              <a:gd name="T32" fmla="*/ 268 w 1674"/>
              <a:gd name="T33" fmla="*/ 1032 h 1384"/>
              <a:gd name="T34" fmla="*/ 342 w 1674"/>
              <a:gd name="T35" fmla="*/ 1046 h 1384"/>
              <a:gd name="T36" fmla="*/ 1092 w 1674"/>
              <a:gd name="T37" fmla="*/ 1048 h 1384"/>
              <a:gd name="T38" fmla="*/ 1426 w 1674"/>
              <a:gd name="T39" fmla="*/ 1028 h 1384"/>
              <a:gd name="T40" fmla="*/ 1448 w 1674"/>
              <a:gd name="T41" fmla="*/ 1020 h 1384"/>
              <a:gd name="T42" fmla="*/ 1490 w 1674"/>
              <a:gd name="T43" fmla="*/ 1000 h 1384"/>
              <a:gd name="T44" fmla="*/ 1530 w 1674"/>
              <a:gd name="T45" fmla="*/ 976 h 1384"/>
              <a:gd name="T46" fmla="*/ 1566 w 1674"/>
              <a:gd name="T47" fmla="*/ 946 h 1384"/>
              <a:gd name="T48" fmla="*/ 1598 w 1674"/>
              <a:gd name="T49" fmla="*/ 914 h 1384"/>
              <a:gd name="T50" fmla="*/ 1624 w 1674"/>
              <a:gd name="T51" fmla="*/ 878 h 1384"/>
              <a:gd name="T52" fmla="*/ 1648 w 1674"/>
              <a:gd name="T53" fmla="*/ 838 h 1384"/>
              <a:gd name="T54" fmla="*/ 1666 w 1674"/>
              <a:gd name="T55" fmla="*/ 796 h 1384"/>
              <a:gd name="T56" fmla="*/ 1430 w 1674"/>
              <a:gd name="T57" fmla="*/ 774 h 1384"/>
              <a:gd name="T58" fmla="*/ 1406 w 1674"/>
              <a:gd name="T59" fmla="*/ 772 h 1384"/>
              <a:gd name="T60" fmla="*/ 1356 w 1674"/>
              <a:gd name="T61" fmla="*/ 768 h 1384"/>
              <a:gd name="T62" fmla="*/ 1286 w 1674"/>
              <a:gd name="T63" fmla="*/ 752 h 1384"/>
              <a:gd name="T64" fmla="*/ 1200 w 1674"/>
              <a:gd name="T65" fmla="*/ 716 h 1384"/>
              <a:gd name="T66" fmla="*/ 1122 w 1674"/>
              <a:gd name="T67" fmla="*/ 664 h 1384"/>
              <a:gd name="T68" fmla="*/ 1056 w 1674"/>
              <a:gd name="T69" fmla="*/ 598 h 1384"/>
              <a:gd name="T70" fmla="*/ 1004 w 1674"/>
              <a:gd name="T71" fmla="*/ 520 h 1384"/>
              <a:gd name="T72" fmla="*/ 968 w 1674"/>
              <a:gd name="T73" fmla="*/ 434 h 1384"/>
              <a:gd name="T74" fmla="*/ 956 w 1674"/>
              <a:gd name="T75" fmla="*/ 388 h 1384"/>
              <a:gd name="T76" fmla="*/ 950 w 1674"/>
              <a:gd name="T77" fmla="*/ 340 h 1384"/>
              <a:gd name="T78" fmla="*/ 946 w 1674"/>
              <a:gd name="T79" fmla="*/ 290 h 1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74" h="1384">
                <a:moveTo>
                  <a:pt x="946" y="0"/>
                </a:moveTo>
                <a:lnTo>
                  <a:pt x="380" y="0"/>
                </a:lnTo>
                <a:lnTo>
                  <a:pt x="380" y="0"/>
                </a:lnTo>
                <a:lnTo>
                  <a:pt x="342" y="2"/>
                </a:lnTo>
                <a:lnTo>
                  <a:pt x="304" y="8"/>
                </a:lnTo>
                <a:lnTo>
                  <a:pt x="268" y="16"/>
                </a:lnTo>
                <a:lnTo>
                  <a:pt x="232" y="30"/>
                </a:lnTo>
                <a:lnTo>
                  <a:pt x="198" y="46"/>
                </a:lnTo>
                <a:lnTo>
                  <a:pt x="168" y="64"/>
                </a:lnTo>
                <a:lnTo>
                  <a:pt x="138" y="86"/>
                </a:lnTo>
                <a:lnTo>
                  <a:pt x="110" y="112"/>
                </a:lnTo>
                <a:lnTo>
                  <a:pt x="86" y="138"/>
                </a:lnTo>
                <a:lnTo>
                  <a:pt x="64" y="168"/>
                </a:lnTo>
                <a:lnTo>
                  <a:pt x="46" y="200"/>
                </a:lnTo>
                <a:lnTo>
                  <a:pt x="30" y="232"/>
                </a:lnTo>
                <a:lnTo>
                  <a:pt x="16" y="268"/>
                </a:lnTo>
                <a:lnTo>
                  <a:pt x="6" y="304"/>
                </a:lnTo>
                <a:lnTo>
                  <a:pt x="2" y="342"/>
                </a:lnTo>
                <a:lnTo>
                  <a:pt x="0" y="380"/>
                </a:lnTo>
                <a:lnTo>
                  <a:pt x="0" y="668"/>
                </a:lnTo>
                <a:lnTo>
                  <a:pt x="0" y="668"/>
                </a:lnTo>
                <a:lnTo>
                  <a:pt x="2" y="706"/>
                </a:lnTo>
                <a:lnTo>
                  <a:pt x="6" y="744"/>
                </a:lnTo>
                <a:lnTo>
                  <a:pt x="16" y="780"/>
                </a:lnTo>
                <a:lnTo>
                  <a:pt x="30" y="816"/>
                </a:lnTo>
                <a:lnTo>
                  <a:pt x="46" y="850"/>
                </a:lnTo>
                <a:lnTo>
                  <a:pt x="64" y="880"/>
                </a:lnTo>
                <a:lnTo>
                  <a:pt x="86" y="910"/>
                </a:lnTo>
                <a:lnTo>
                  <a:pt x="110" y="938"/>
                </a:lnTo>
                <a:lnTo>
                  <a:pt x="138" y="962"/>
                </a:lnTo>
                <a:lnTo>
                  <a:pt x="168" y="984"/>
                </a:lnTo>
                <a:lnTo>
                  <a:pt x="198" y="1002"/>
                </a:lnTo>
                <a:lnTo>
                  <a:pt x="232" y="1018"/>
                </a:lnTo>
                <a:lnTo>
                  <a:pt x="268" y="1032"/>
                </a:lnTo>
                <a:lnTo>
                  <a:pt x="304" y="1040"/>
                </a:lnTo>
                <a:lnTo>
                  <a:pt x="342" y="1046"/>
                </a:lnTo>
                <a:lnTo>
                  <a:pt x="380" y="1048"/>
                </a:lnTo>
                <a:lnTo>
                  <a:pt x="1092" y="1048"/>
                </a:lnTo>
                <a:lnTo>
                  <a:pt x="1426" y="1384"/>
                </a:lnTo>
                <a:lnTo>
                  <a:pt x="1426" y="1028"/>
                </a:lnTo>
                <a:lnTo>
                  <a:pt x="1426" y="1028"/>
                </a:lnTo>
                <a:lnTo>
                  <a:pt x="1448" y="1020"/>
                </a:lnTo>
                <a:lnTo>
                  <a:pt x="1470" y="1010"/>
                </a:lnTo>
                <a:lnTo>
                  <a:pt x="1490" y="1000"/>
                </a:lnTo>
                <a:lnTo>
                  <a:pt x="1510" y="988"/>
                </a:lnTo>
                <a:lnTo>
                  <a:pt x="1530" y="976"/>
                </a:lnTo>
                <a:lnTo>
                  <a:pt x="1548" y="962"/>
                </a:lnTo>
                <a:lnTo>
                  <a:pt x="1566" y="946"/>
                </a:lnTo>
                <a:lnTo>
                  <a:pt x="1582" y="930"/>
                </a:lnTo>
                <a:lnTo>
                  <a:pt x="1598" y="914"/>
                </a:lnTo>
                <a:lnTo>
                  <a:pt x="1612" y="896"/>
                </a:lnTo>
                <a:lnTo>
                  <a:pt x="1624" y="878"/>
                </a:lnTo>
                <a:lnTo>
                  <a:pt x="1638" y="858"/>
                </a:lnTo>
                <a:lnTo>
                  <a:pt x="1648" y="838"/>
                </a:lnTo>
                <a:lnTo>
                  <a:pt x="1658" y="818"/>
                </a:lnTo>
                <a:lnTo>
                  <a:pt x="1666" y="796"/>
                </a:lnTo>
                <a:lnTo>
                  <a:pt x="1674" y="774"/>
                </a:lnTo>
                <a:lnTo>
                  <a:pt x="1430" y="774"/>
                </a:lnTo>
                <a:lnTo>
                  <a:pt x="1430" y="774"/>
                </a:lnTo>
                <a:lnTo>
                  <a:pt x="1406" y="772"/>
                </a:lnTo>
                <a:lnTo>
                  <a:pt x="1380" y="772"/>
                </a:lnTo>
                <a:lnTo>
                  <a:pt x="1356" y="768"/>
                </a:lnTo>
                <a:lnTo>
                  <a:pt x="1332" y="764"/>
                </a:lnTo>
                <a:lnTo>
                  <a:pt x="1286" y="752"/>
                </a:lnTo>
                <a:lnTo>
                  <a:pt x="1242" y="736"/>
                </a:lnTo>
                <a:lnTo>
                  <a:pt x="1200" y="716"/>
                </a:lnTo>
                <a:lnTo>
                  <a:pt x="1160" y="690"/>
                </a:lnTo>
                <a:lnTo>
                  <a:pt x="1122" y="664"/>
                </a:lnTo>
                <a:lnTo>
                  <a:pt x="1088" y="632"/>
                </a:lnTo>
                <a:lnTo>
                  <a:pt x="1056" y="598"/>
                </a:lnTo>
                <a:lnTo>
                  <a:pt x="1030" y="560"/>
                </a:lnTo>
                <a:lnTo>
                  <a:pt x="1004" y="520"/>
                </a:lnTo>
                <a:lnTo>
                  <a:pt x="984" y="478"/>
                </a:lnTo>
                <a:lnTo>
                  <a:pt x="968" y="434"/>
                </a:lnTo>
                <a:lnTo>
                  <a:pt x="962" y="410"/>
                </a:lnTo>
                <a:lnTo>
                  <a:pt x="956" y="388"/>
                </a:lnTo>
                <a:lnTo>
                  <a:pt x="952" y="364"/>
                </a:lnTo>
                <a:lnTo>
                  <a:pt x="950" y="340"/>
                </a:lnTo>
                <a:lnTo>
                  <a:pt x="948" y="314"/>
                </a:lnTo>
                <a:lnTo>
                  <a:pt x="946" y="290"/>
                </a:lnTo>
                <a:lnTo>
                  <a:pt x="94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228" name="그룹 2227">
            <a:extLst>
              <a:ext uri="{FF2B5EF4-FFF2-40B4-BE49-F238E27FC236}">
                <a16:creationId xmlns:a16="http://schemas.microsoft.com/office/drawing/2014/main" id="{7179D9F4-31CD-4909-9D8B-87680459CCEA}"/>
              </a:ext>
            </a:extLst>
          </p:cNvPr>
          <p:cNvGrpSpPr/>
          <p:nvPr/>
        </p:nvGrpSpPr>
        <p:grpSpPr>
          <a:xfrm>
            <a:off x="3759200" y="13358813"/>
            <a:ext cx="4867275" cy="2301875"/>
            <a:chOff x="3759200" y="13358813"/>
            <a:chExt cx="4867275" cy="2301875"/>
          </a:xfrm>
        </p:grpSpPr>
        <p:sp>
          <p:nvSpPr>
            <p:cNvPr id="1086" name="Freeform 289">
              <a:extLst>
                <a:ext uri="{FF2B5EF4-FFF2-40B4-BE49-F238E27FC236}">
                  <a16:creationId xmlns:a16="http://schemas.microsoft.com/office/drawing/2014/main" id="{B54AAE30-3E6F-4C92-A832-BA1A1C853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2000" y="13704888"/>
              <a:ext cx="850900" cy="1174750"/>
            </a:xfrm>
            <a:custGeom>
              <a:avLst/>
              <a:gdLst>
                <a:gd name="T0" fmla="*/ 314 w 536"/>
                <a:gd name="T1" fmla="*/ 62 h 740"/>
                <a:gd name="T2" fmla="*/ 314 w 536"/>
                <a:gd name="T3" fmla="*/ 62 h 740"/>
                <a:gd name="T4" fmla="*/ 342 w 536"/>
                <a:gd name="T5" fmla="*/ 78 h 740"/>
                <a:gd name="T6" fmla="*/ 370 w 536"/>
                <a:gd name="T7" fmla="*/ 94 h 740"/>
                <a:gd name="T8" fmla="*/ 404 w 536"/>
                <a:gd name="T9" fmla="*/ 116 h 740"/>
                <a:gd name="T10" fmla="*/ 440 w 536"/>
                <a:gd name="T11" fmla="*/ 142 h 740"/>
                <a:gd name="T12" fmla="*/ 472 w 536"/>
                <a:gd name="T13" fmla="*/ 168 h 740"/>
                <a:gd name="T14" fmla="*/ 486 w 536"/>
                <a:gd name="T15" fmla="*/ 182 h 740"/>
                <a:gd name="T16" fmla="*/ 498 w 536"/>
                <a:gd name="T17" fmla="*/ 196 h 740"/>
                <a:gd name="T18" fmla="*/ 508 w 536"/>
                <a:gd name="T19" fmla="*/ 208 h 740"/>
                <a:gd name="T20" fmla="*/ 514 w 536"/>
                <a:gd name="T21" fmla="*/ 222 h 740"/>
                <a:gd name="T22" fmla="*/ 514 w 536"/>
                <a:gd name="T23" fmla="*/ 222 h 740"/>
                <a:gd name="T24" fmla="*/ 524 w 536"/>
                <a:gd name="T25" fmla="*/ 246 h 740"/>
                <a:gd name="T26" fmla="*/ 530 w 536"/>
                <a:gd name="T27" fmla="*/ 268 h 740"/>
                <a:gd name="T28" fmla="*/ 534 w 536"/>
                <a:gd name="T29" fmla="*/ 290 h 740"/>
                <a:gd name="T30" fmla="*/ 536 w 536"/>
                <a:gd name="T31" fmla="*/ 310 h 740"/>
                <a:gd name="T32" fmla="*/ 534 w 536"/>
                <a:gd name="T33" fmla="*/ 332 h 740"/>
                <a:gd name="T34" fmla="*/ 532 w 536"/>
                <a:gd name="T35" fmla="*/ 356 h 740"/>
                <a:gd name="T36" fmla="*/ 522 w 536"/>
                <a:gd name="T37" fmla="*/ 414 h 740"/>
                <a:gd name="T38" fmla="*/ 522 w 536"/>
                <a:gd name="T39" fmla="*/ 414 h 740"/>
                <a:gd name="T40" fmla="*/ 518 w 536"/>
                <a:gd name="T41" fmla="*/ 450 h 740"/>
                <a:gd name="T42" fmla="*/ 512 w 536"/>
                <a:gd name="T43" fmla="*/ 492 h 740"/>
                <a:gd name="T44" fmla="*/ 506 w 536"/>
                <a:gd name="T45" fmla="*/ 586 h 740"/>
                <a:gd name="T46" fmla="*/ 502 w 536"/>
                <a:gd name="T47" fmla="*/ 670 h 740"/>
                <a:gd name="T48" fmla="*/ 504 w 536"/>
                <a:gd name="T49" fmla="*/ 724 h 740"/>
                <a:gd name="T50" fmla="*/ 504 w 536"/>
                <a:gd name="T51" fmla="*/ 724 h 740"/>
                <a:gd name="T52" fmla="*/ 502 w 536"/>
                <a:gd name="T53" fmla="*/ 728 h 740"/>
                <a:gd name="T54" fmla="*/ 498 w 536"/>
                <a:gd name="T55" fmla="*/ 730 h 740"/>
                <a:gd name="T56" fmla="*/ 482 w 536"/>
                <a:gd name="T57" fmla="*/ 736 h 740"/>
                <a:gd name="T58" fmla="*/ 458 w 536"/>
                <a:gd name="T59" fmla="*/ 738 h 740"/>
                <a:gd name="T60" fmla="*/ 426 w 536"/>
                <a:gd name="T61" fmla="*/ 740 h 740"/>
                <a:gd name="T62" fmla="*/ 348 w 536"/>
                <a:gd name="T63" fmla="*/ 740 h 740"/>
                <a:gd name="T64" fmla="*/ 256 w 536"/>
                <a:gd name="T65" fmla="*/ 736 h 740"/>
                <a:gd name="T66" fmla="*/ 164 w 536"/>
                <a:gd name="T67" fmla="*/ 730 h 740"/>
                <a:gd name="T68" fmla="*/ 84 w 536"/>
                <a:gd name="T69" fmla="*/ 724 h 740"/>
                <a:gd name="T70" fmla="*/ 6 w 536"/>
                <a:gd name="T71" fmla="*/ 718 h 740"/>
                <a:gd name="T72" fmla="*/ 8 w 536"/>
                <a:gd name="T73" fmla="*/ 554 h 740"/>
                <a:gd name="T74" fmla="*/ 8 w 536"/>
                <a:gd name="T75" fmla="*/ 554 h 740"/>
                <a:gd name="T76" fmla="*/ 4 w 536"/>
                <a:gd name="T77" fmla="*/ 510 h 740"/>
                <a:gd name="T78" fmla="*/ 0 w 536"/>
                <a:gd name="T79" fmla="*/ 450 h 740"/>
                <a:gd name="T80" fmla="*/ 0 w 536"/>
                <a:gd name="T81" fmla="*/ 450 h 740"/>
                <a:gd name="T82" fmla="*/ 2 w 536"/>
                <a:gd name="T83" fmla="*/ 416 h 740"/>
                <a:gd name="T84" fmla="*/ 4 w 536"/>
                <a:gd name="T85" fmla="*/ 376 h 740"/>
                <a:gd name="T86" fmla="*/ 8 w 536"/>
                <a:gd name="T87" fmla="*/ 330 h 740"/>
                <a:gd name="T88" fmla="*/ 48 w 536"/>
                <a:gd name="T89" fmla="*/ 94 h 740"/>
                <a:gd name="T90" fmla="*/ 98 w 536"/>
                <a:gd name="T91" fmla="*/ 46 h 740"/>
                <a:gd name="T92" fmla="*/ 178 w 536"/>
                <a:gd name="T93" fmla="*/ 0 h 740"/>
                <a:gd name="T94" fmla="*/ 228 w 536"/>
                <a:gd name="T95" fmla="*/ 0 h 740"/>
                <a:gd name="T96" fmla="*/ 314 w 536"/>
                <a:gd name="T97" fmla="*/ 62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36" h="740">
                  <a:moveTo>
                    <a:pt x="314" y="62"/>
                  </a:moveTo>
                  <a:lnTo>
                    <a:pt x="314" y="62"/>
                  </a:lnTo>
                  <a:lnTo>
                    <a:pt x="342" y="78"/>
                  </a:lnTo>
                  <a:lnTo>
                    <a:pt x="370" y="94"/>
                  </a:lnTo>
                  <a:lnTo>
                    <a:pt x="404" y="116"/>
                  </a:lnTo>
                  <a:lnTo>
                    <a:pt x="440" y="142"/>
                  </a:lnTo>
                  <a:lnTo>
                    <a:pt x="472" y="168"/>
                  </a:lnTo>
                  <a:lnTo>
                    <a:pt x="486" y="182"/>
                  </a:lnTo>
                  <a:lnTo>
                    <a:pt x="498" y="196"/>
                  </a:lnTo>
                  <a:lnTo>
                    <a:pt x="508" y="208"/>
                  </a:lnTo>
                  <a:lnTo>
                    <a:pt x="514" y="222"/>
                  </a:lnTo>
                  <a:lnTo>
                    <a:pt x="514" y="222"/>
                  </a:lnTo>
                  <a:lnTo>
                    <a:pt x="524" y="246"/>
                  </a:lnTo>
                  <a:lnTo>
                    <a:pt x="530" y="268"/>
                  </a:lnTo>
                  <a:lnTo>
                    <a:pt x="534" y="290"/>
                  </a:lnTo>
                  <a:lnTo>
                    <a:pt x="536" y="310"/>
                  </a:lnTo>
                  <a:lnTo>
                    <a:pt x="534" y="332"/>
                  </a:lnTo>
                  <a:lnTo>
                    <a:pt x="532" y="356"/>
                  </a:lnTo>
                  <a:lnTo>
                    <a:pt x="522" y="414"/>
                  </a:lnTo>
                  <a:lnTo>
                    <a:pt x="522" y="414"/>
                  </a:lnTo>
                  <a:lnTo>
                    <a:pt x="518" y="450"/>
                  </a:lnTo>
                  <a:lnTo>
                    <a:pt x="512" y="492"/>
                  </a:lnTo>
                  <a:lnTo>
                    <a:pt x="506" y="586"/>
                  </a:lnTo>
                  <a:lnTo>
                    <a:pt x="502" y="670"/>
                  </a:lnTo>
                  <a:lnTo>
                    <a:pt x="504" y="724"/>
                  </a:lnTo>
                  <a:lnTo>
                    <a:pt x="504" y="724"/>
                  </a:lnTo>
                  <a:lnTo>
                    <a:pt x="502" y="728"/>
                  </a:lnTo>
                  <a:lnTo>
                    <a:pt x="498" y="730"/>
                  </a:lnTo>
                  <a:lnTo>
                    <a:pt x="482" y="736"/>
                  </a:lnTo>
                  <a:lnTo>
                    <a:pt x="458" y="738"/>
                  </a:lnTo>
                  <a:lnTo>
                    <a:pt x="426" y="740"/>
                  </a:lnTo>
                  <a:lnTo>
                    <a:pt x="348" y="740"/>
                  </a:lnTo>
                  <a:lnTo>
                    <a:pt x="256" y="736"/>
                  </a:lnTo>
                  <a:lnTo>
                    <a:pt x="164" y="730"/>
                  </a:lnTo>
                  <a:lnTo>
                    <a:pt x="84" y="724"/>
                  </a:lnTo>
                  <a:lnTo>
                    <a:pt x="6" y="718"/>
                  </a:lnTo>
                  <a:lnTo>
                    <a:pt x="8" y="554"/>
                  </a:lnTo>
                  <a:lnTo>
                    <a:pt x="8" y="554"/>
                  </a:lnTo>
                  <a:lnTo>
                    <a:pt x="4" y="510"/>
                  </a:lnTo>
                  <a:lnTo>
                    <a:pt x="0" y="450"/>
                  </a:lnTo>
                  <a:lnTo>
                    <a:pt x="0" y="450"/>
                  </a:lnTo>
                  <a:lnTo>
                    <a:pt x="2" y="416"/>
                  </a:lnTo>
                  <a:lnTo>
                    <a:pt x="4" y="376"/>
                  </a:lnTo>
                  <a:lnTo>
                    <a:pt x="8" y="330"/>
                  </a:lnTo>
                  <a:lnTo>
                    <a:pt x="48" y="94"/>
                  </a:lnTo>
                  <a:lnTo>
                    <a:pt x="98" y="46"/>
                  </a:lnTo>
                  <a:lnTo>
                    <a:pt x="178" y="0"/>
                  </a:lnTo>
                  <a:lnTo>
                    <a:pt x="228" y="0"/>
                  </a:lnTo>
                  <a:lnTo>
                    <a:pt x="314" y="62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7" name="Rectangle 290">
              <a:extLst>
                <a:ext uri="{FF2B5EF4-FFF2-40B4-BE49-F238E27FC236}">
                  <a16:creationId xmlns:a16="http://schemas.microsoft.com/office/drawing/2014/main" id="{0A242B3F-CE1B-4889-A886-A774C28AE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14346238"/>
              <a:ext cx="361950" cy="4508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8" name="Freeform 291">
              <a:extLst>
                <a:ext uri="{FF2B5EF4-FFF2-40B4-BE49-F238E27FC236}">
                  <a16:creationId xmlns:a16="http://schemas.microsoft.com/office/drawing/2014/main" id="{6440AF80-87DA-49F9-971F-DCA1E2762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575" y="13692188"/>
              <a:ext cx="708025" cy="876300"/>
            </a:xfrm>
            <a:custGeom>
              <a:avLst/>
              <a:gdLst>
                <a:gd name="T0" fmla="*/ 440 w 446"/>
                <a:gd name="T1" fmla="*/ 186 h 552"/>
                <a:gd name="T2" fmla="*/ 446 w 446"/>
                <a:gd name="T3" fmla="*/ 246 h 552"/>
                <a:gd name="T4" fmla="*/ 444 w 446"/>
                <a:gd name="T5" fmla="*/ 306 h 552"/>
                <a:gd name="T6" fmla="*/ 438 w 446"/>
                <a:gd name="T7" fmla="*/ 374 h 552"/>
                <a:gd name="T8" fmla="*/ 418 w 446"/>
                <a:gd name="T9" fmla="*/ 442 h 552"/>
                <a:gd name="T10" fmla="*/ 404 w 446"/>
                <a:gd name="T11" fmla="*/ 472 h 552"/>
                <a:gd name="T12" fmla="*/ 386 w 446"/>
                <a:gd name="T13" fmla="*/ 500 h 552"/>
                <a:gd name="T14" fmla="*/ 362 w 446"/>
                <a:gd name="T15" fmla="*/ 522 h 552"/>
                <a:gd name="T16" fmla="*/ 334 w 446"/>
                <a:gd name="T17" fmla="*/ 538 h 552"/>
                <a:gd name="T18" fmla="*/ 300 w 446"/>
                <a:gd name="T19" fmla="*/ 550 h 552"/>
                <a:gd name="T20" fmla="*/ 262 w 446"/>
                <a:gd name="T21" fmla="*/ 552 h 552"/>
                <a:gd name="T22" fmla="*/ 254 w 446"/>
                <a:gd name="T23" fmla="*/ 552 h 552"/>
                <a:gd name="T24" fmla="*/ 202 w 446"/>
                <a:gd name="T25" fmla="*/ 552 h 552"/>
                <a:gd name="T26" fmla="*/ 166 w 446"/>
                <a:gd name="T27" fmla="*/ 544 h 552"/>
                <a:gd name="T28" fmla="*/ 128 w 446"/>
                <a:gd name="T29" fmla="*/ 532 h 552"/>
                <a:gd name="T30" fmla="*/ 92 w 446"/>
                <a:gd name="T31" fmla="*/ 508 h 552"/>
                <a:gd name="T32" fmla="*/ 64 w 446"/>
                <a:gd name="T33" fmla="*/ 474 h 552"/>
                <a:gd name="T34" fmla="*/ 46 w 446"/>
                <a:gd name="T35" fmla="*/ 426 h 552"/>
                <a:gd name="T36" fmla="*/ 34 w 446"/>
                <a:gd name="T37" fmla="*/ 368 h 552"/>
                <a:gd name="T38" fmla="*/ 12 w 446"/>
                <a:gd name="T39" fmla="*/ 208 h 552"/>
                <a:gd name="T40" fmla="*/ 0 w 446"/>
                <a:gd name="T41" fmla="*/ 102 h 552"/>
                <a:gd name="T42" fmla="*/ 0 w 446"/>
                <a:gd name="T43" fmla="*/ 90 h 552"/>
                <a:gd name="T44" fmla="*/ 4 w 446"/>
                <a:gd name="T45" fmla="*/ 62 h 552"/>
                <a:gd name="T46" fmla="*/ 20 w 446"/>
                <a:gd name="T47" fmla="*/ 34 h 552"/>
                <a:gd name="T48" fmla="*/ 32 w 446"/>
                <a:gd name="T49" fmla="*/ 24 h 552"/>
                <a:gd name="T50" fmla="*/ 50 w 446"/>
                <a:gd name="T51" fmla="*/ 18 h 552"/>
                <a:gd name="T52" fmla="*/ 140 w 446"/>
                <a:gd name="T53" fmla="*/ 8 h 552"/>
                <a:gd name="T54" fmla="*/ 242 w 446"/>
                <a:gd name="T55" fmla="*/ 0 h 552"/>
                <a:gd name="T56" fmla="*/ 314 w 446"/>
                <a:gd name="T57" fmla="*/ 4 h 552"/>
                <a:gd name="T58" fmla="*/ 352 w 446"/>
                <a:gd name="T59" fmla="*/ 14 h 552"/>
                <a:gd name="T60" fmla="*/ 384 w 446"/>
                <a:gd name="T61" fmla="*/ 30 h 552"/>
                <a:gd name="T62" fmla="*/ 394 w 446"/>
                <a:gd name="T63" fmla="*/ 42 h 552"/>
                <a:gd name="T64" fmla="*/ 422 w 446"/>
                <a:gd name="T65" fmla="*/ 92 h 552"/>
                <a:gd name="T66" fmla="*/ 436 w 446"/>
                <a:gd name="T67" fmla="*/ 138 h 552"/>
                <a:gd name="T68" fmla="*/ 440 w 446"/>
                <a:gd name="T69" fmla="*/ 174 h 552"/>
                <a:gd name="T70" fmla="*/ 440 w 446"/>
                <a:gd name="T71" fmla="*/ 186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6" h="552">
                  <a:moveTo>
                    <a:pt x="440" y="186"/>
                  </a:moveTo>
                  <a:lnTo>
                    <a:pt x="440" y="186"/>
                  </a:lnTo>
                  <a:lnTo>
                    <a:pt x="442" y="204"/>
                  </a:lnTo>
                  <a:lnTo>
                    <a:pt x="446" y="246"/>
                  </a:lnTo>
                  <a:lnTo>
                    <a:pt x="446" y="274"/>
                  </a:lnTo>
                  <a:lnTo>
                    <a:pt x="444" y="306"/>
                  </a:lnTo>
                  <a:lnTo>
                    <a:pt x="442" y="338"/>
                  </a:lnTo>
                  <a:lnTo>
                    <a:pt x="438" y="374"/>
                  </a:lnTo>
                  <a:lnTo>
                    <a:pt x="430" y="408"/>
                  </a:lnTo>
                  <a:lnTo>
                    <a:pt x="418" y="442"/>
                  </a:lnTo>
                  <a:lnTo>
                    <a:pt x="412" y="456"/>
                  </a:lnTo>
                  <a:lnTo>
                    <a:pt x="404" y="472"/>
                  </a:lnTo>
                  <a:lnTo>
                    <a:pt x="396" y="486"/>
                  </a:lnTo>
                  <a:lnTo>
                    <a:pt x="386" y="500"/>
                  </a:lnTo>
                  <a:lnTo>
                    <a:pt x="376" y="512"/>
                  </a:lnTo>
                  <a:lnTo>
                    <a:pt x="362" y="522"/>
                  </a:lnTo>
                  <a:lnTo>
                    <a:pt x="350" y="532"/>
                  </a:lnTo>
                  <a:lnTo>
                    <a:pt x="334" y="538"/>
                  </a:lnTo>
                  <a:lnTo>
                    <a:pt x="318" y="544"/>
                  </a:lnTo>
                  <a:lnTo>
                    <a:pt x="300" y="550"/>
                  </a:lnTo>
                  <a:lnTo>
                    <a:pt x="282" y="552"/>
                  </a:lnTo>
                  <a:lnTo>
                    <a:pt x="262" y="552"/>
                  </a:lnTo>
                  <a:lnTo>
                    <a:pt x="262" y="552"/>
                  </a:lnTo>
                  <a:lnTo>
                    <a:pt x="254" y="552"/>
                  </a:lnTo>
                  <a:lnTo>
                    <a:pt x="232" y="552"/>
                  </a:lnTo>
                  <a:lnTo>
                    <a:pt x="202" y="552"/>
                  </a:lnTo>
                  <a:lnTo>
                    <a:pt x="184" y="548"/>
                  </a:lnTo>
                  <a:lnTo>
                    <a:pt x="166" y="544"/>
                  </a:lnTo>
                  <a:lnTo>
                    <a:pt x="146" y="540"/>
                  </a:lnTo>
                  <a:lnTo>
                    <a:pt x="128" y="532"/>
                  </a:lnTo>
                  <a:lnTo>
                    <a:pt x="110" y="522"/>
                  </a:lnTo>
                  <a:lnTo>
                    <a:pt x="92" y="508"/>
                  </a:lnTo>
                  <a:lnTo>
                    <a:pt x="78" y="492"/>
                  </a:lnTo>
                  <a:lnTo>
                    <a:pt x="64" y="474"/>
                  </a:lnTo>
                  <a:lnTo>
                    <a:pt x="54" y="452"/>
                  </a:lnTo>
                  <a:lnTo>
                    <a:pt x="46" y="426"/>
                  </a:lnTo>
                  <a:lnTo>
                    <a:pt x="46" y="426"/>
                  </a:lnTo>
                  <a:lnTo>
                    <a:pt x="34" y="368"/>
                  </a:lnTo>
                  <a:lnTo>
                    <a:pt x="26" y="310"/>
                  </a:lnTo>
                  <a:lnTo>
                    <a:pt x="12" y="208"/>
                  </a:lnTo>
                  <a:lnTo>
                    <a:pt x="2" y="132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90"/>
                  </a:lnTo>
                  <a:lnTo>
                    <a:pt x="2" y="78"/>
                  </a:lnTo>
                  <a:lnTo>
                    <a:pt x="4" y="62"/>
                  </a:lnTo>
                  <a:lnTo>
                    <a:pt x="10" y="48"/>
                  </a:lnTo>
                  <a:lnTo>
                    <a:pt x="20" y="34"/>
                  </a:lnTo>
                  <a:lnTo>
                    <a:pt x="26" y="28"/>
                  </a:lnTo>
                  <a:lnTo>
                    <a:pt x="32" y="24"/>
                  </a:lnTo>
                  <a:lnTo>
                    <a:pt x="40" y="20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140" y="8"/>
                  </a:lnTo>
                  <a:lnTo>
                    <a:pt x="190" y="2"/>
                  </a:lnTo>
                  <a:lnTo>
                    <a:pt x="242" y="0"/>
                  </a:lnTo>
                  <a:lnTo>
                    <a:pt x="290" y="2"/>
                  </a:lnTo>
                  <a:lnTo>
                    <a:pt x="314" y="4"/>
                  </a:lnTo>
                  <a:lnTo>
                    <a:pt x="334" y="8"/>
                  </a:lnTo>
                  <a:lnTo>
                    <a:pt x="352" y="14"/>
                  </a:lnTo>
                  <a:lnTo>
                    <a:pt x="370" y="20"/>
                  </a:lnTo>
                  <a:lnTo>
                    <a:pt x="384" y="30"/>
                  </a:lnTo>
                  <a:lnTo>
                    <a:pt x="394" y="42"/>
                  </a:lnTo>
                  <a:lnTo>
                    <a:pt x="394" y="42"/>
                  </a:lnTo>
                  <a:lnTo>
                    <a:pt x="410" y="66"/>
                  </a:lnTo>
                  <a:lnTo>
                    <a:pt x="422" y="92"/>
                  </a:lnTo>
                  <a:lnTo>
                    <a:pt x="430" y="116"/>
                  </a:lnTo>
                  <a:lnTo>
                    <a:pt x="436" y="138"/>
                  </a:lnTo>
                  <a:lnTo>
                    <a:pt x="438" y="158"/>
                  </a:lnTo>
                  <a:lnTo>
                    <a:pt x="440" y="174"/>
                  </a:lnTo>
                  <a:lnTo>
                    <a:pt x="440" y="186"/>
                  </a:lnTo>
                  <a:lnTo>
                    <a:pt x="440" y="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9" name="Freeform 292">
              <a:extLst>
                <a:ext uri="{FF2B5EF4-FFF2-40B4-BE49-F238E27FC236}">
                  <a16:creationId xmlns:a16="http://schemas.microsoft.com/office/drawing/2014/main" id="{1D50A5A7-5D12-4564-8BBF-17AB9F487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100" y="14663738"/>
              <a:ext cx="1762125" cy="996950"/>
            </a:xfrm>
            <a:custGeom>
              <a:avLst/>
              <a:gdLst>
                <a:gd name="T0" fmla="*/ 1110 w 1110"/>
                <a:gd name="T1" fmla="*/ 370 h 628"/>
                <a:gd name="T2" fmla="*/ 1110 w 1110"/>
                <a:gd name="T3" fmla="*/ 370 h 628"/>
                <a:gd name="T4" fmla="*/ 1108 w 1110"/>
                <a:gd name="T5" fmla="*/ 332 h 628"/>
                <a:gd name="T6" fmla="*/ 1102 w 1110"/>
                <a:gd name="T7" fmla="*/ 296 h 628"/>
                <a:gd name="T8" fmla="*/ 1094 w 1110"/>
                <a:gd name="T9" fmla="*/ 260 h 628"/>
                <a:gd name="T10" fmla="*/ 1082 w 1110"/>
                <a:gd name="T11" fmla="*/ 226 h 628"/>
                <a:gd name="T12" fmla="*/ 1066 w 1110"/>
                <a:gd name="T13" fmla="*/ 194 h 628"/>
                <a:gd name="T14" fmla="*/ 1048 w 1110"/>
                <a:gd name="T15" fmla="*/ 164 h 628"/>
                <a:gd name="T16" fmla="*/ 1026 w 1110"/>
                <a:gd name="T17" fmla="*/ 134 h 628"/>
                <a:gd name="T18" fmla="*/ 1002 w 1110"/>
                <a:gd name="T19" fmla="*/ 108 h 628"/>
                <a:gd name="T20" fmla="*/ 976 w 1110"/>
                <a:gd name="T21" fmla="*/ 84 h 628"/>
                <a:gd name="T22" fmla="*/ 948 w 1110"/>
                <a:gd name="T23" fmla="*/ 64 h 628"/>
                <a:gd name="T24" fmla="*/ 918 w 1110"/>
                <a:gd name="T25" fmla="*/ 46 h 628"/>
                <a:gd name="T26" fmla="*/ 884 w 1110"/>
                <a:gd name="T27" fmla="*/ 30 h 628"/>
                <a:gd name="T28" fmla="*/ 852 w 1110"/>
                <a:gd name="T29" fmla="*/ 18 h 628"/>
                <a:gd name="T30" fmla="*/ 816 w 1110"/>
                <a:gd name="T31" fmla="*/ 8 h 628"/>
                <a:gd name="T32" fmla="*/ 780 w 1110"/>
                <a:gd name="T33" fmla="*/ 2 h 628"/>
                <a:gd name="T34" fmla="*/ 742 w 1110"/>
                <a:gd name="T35" fmla="*/ 0 h 628"/>
                <a:gd name="T36" fmla="*/ 368 w 1110"/>
                <a:gd name="T37" fmla="*/ 0 h 628"/>
                <a:gd name="T38" fmla="*/ 368 w 1110"/>
                <a:gd name="T39" fmla="*/ 0 h 628"/>
                <a:gd name="T40" fmla="*/ 332 w 1110"/>
                <a:gd name="T41" fmla="*/ 2 h 628"/>
                <a:gd name="T42" fmla="*/ 294 w 1110"/>
                <a:gd name="T43" fmla="*/ 8 h 628"/>
                <a:gd name="T44" fmla="*/ 260 w 1110"/>
                <a:gd name="T45" fmla="*/ 18 h 628"/>
                <a:gd name="T46" fmla="*/ 226 w 1110"/>
                <a:gd name="T47" fmla="*/ 30 h 628"/>
                <a:gd name="T48" fmla="*/ 194 w 1110"/>
                <a:gd name="T49" fmla="*/ 46 h 628"/>
                <a:gd name="T50" fmla="*/ 162 w 1110"/>
                <a:gd name="T51" fmla="*/ 64 h 628"/>
                <a:gd name="T52" fmla="*/ 134 w 1110"/>
                <a:gd name="T53" fmla="*/ 84 h 628"/>
                <a:gd name="T54" fmla="*/ 108 w 1110"/>
                <a:gd name="T55" fmla="*/ 108 h 628"/>
                <a:gd name="T56" fmla="*/ 84 w 1110"/>
                <a:gd name="T57" fmla="*/ 134 h 628"/>
                <a:gd name="T58" fmla="*/ 62 w 1110"/>
                <a:gd name="T59" fmla="*/ 164 h 628"/>
                <a:gd name="T60" fmla="*/ 44 w 1110"/>
                <a:gd name="T61" fmla="*/ 194 h 628"/>
                <a:gd name="T62" fmla="*/ 28 w 1110"/>
                <a:gd name="T63" fmla="*/ 226 h 628"/>
                <a:gd name="T64" fmla="*/ 16 w 1110"/>
                <a:gd name="T65" fmla="*/ 260 h 628"/>
                <a:gd name="T66" fmla="*/ 8 w 1110"/>
                <a:gd name="T67" fmla="*/ 296 h 628"/>
                <a:gd name="T68" fmla="*/ 2 w 1110"/>
                <a:gd name="T69" fmla="*/ 332 h 628"/>
                <a:gd name="T70" fmla="*/ 0 w 1110"/>
                <a:gd name="T71" fmla="*/ 370 h 628"/>
                <a:gd name="T72" fmla="*/ 0 w 1110"/>
                <a:gd name="T73" fmla="*/ 628 h 628"/>
                <a:gd name="T74" fmla="*/ 1110 w 1110"/>
                <a:gd name="T75" fmla="*/ 628 h 628"/>
                <a:gd name="T76" fmla="*/ 1110 w 1110"/>
                <a:gd name="T77" fmla="*/ 37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10" h="628">
                  <a:moveTo>
                    <a:pt x="1110" y="370"/>
                  </a:moveTo>
                  <a:lnTo>
                    <a:pt x="1110" y="370"/>
                  </a:lnTo>
                  <a:lnTo>
                    <a:pt x="1108" y="332"/>
                  </a:lnTo>
                  <a:lnTo>
                    <a:pt x="1102" y="296"/>
                  </a:lnTo>
                  <a:lnTo>
                    <a:pt x="1094" y="260"/>
                  </a:lnTo>
                  <a:lnTo>
                    <a:pt x="1082" y="226"/>
                  </a:lnTo>
                  <a:lnTo>
                    <a:pt x="1066" y="194"/>
                  </a:lnTo>
                  <a:lnTo>
                    <a:pt x="1048" y="164"/>
                  </a:lnTo>
                  <a:lnTo>
                    <a:pt x="1026" y="134"/>
                  </a:lnTo>
                  <a:lnTo>
                    <a:pt x="1002" y="108"/>
                  </a:lnTo>
                  <a:lnTo>
                    <a:pt x="976" y="84"/>
                  </a:lnTo>
                  <a:lnTo>
                    <a:pt x="948" y="64"/>
                  </a:lnTo>
                  <a:lnTo>
                    <a:pt x="918" y="46"/>
                  </a:lnTo>
                  <a:lnTo>
                    <a:pt x="884" y="30"/>
                  </a:lnTo>
                  <a:lnTo>
                    <a:pt x="852" y="18"/>
                  </a:lnTo>
                  <a:lnTo>
                    <a:pt x="816" y="8"/>
                  </a:lnTo>
                  <a:lnTo>
                    <a:pt x="780" y="2"/>
                  </a:lnTo>
                  <a:lnTo>
                    <a:pt x="742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32" y="2"/>
                  </a:lnTo>
                  <a:lnTo>
                    <a:pt x="294" y="8"/>
                  </a:lnTo>
                  <a:lnTo>
                    <a:pt x="260" y="18"/>
                  </a:lnTo>
                  <a:lnTo>
                    <a:pt x="226" y="30"/>
                  </a:lnTo>
                  <a:lnTo>
                    <a:pt x="194" y="46"/>
                  </a:lnTo>
                  <a:lnTo>
                    <a:pt x="162" y="64"/>
                  </a:lnTo>
                  <a:lnTo>
                    <a:pt x="134" y="84"/>
                  </a:lnTo>
                  <a:lnTo>
                    <a:pt x="108" y="108"/>
                  </a:lnTo>
                  <a:lnTo>
                    <a:pt x="84" y="134"/>
                  </a:lnTo>
                  <a:lnTo>
                    <a:pt x="62" y="164"/>
                  </a:lnTo>
                  <a:lnTo>
                    <a:pt x="44" y="194"/>
                  </a:lnTo>
                  <a:lnTo>
                    <a:pt x="28" y="226"/>
                  </a:lnTo>
                  <a:lnTo>
                    <a:pt x="16" y="260"/>
                  </a:lnTo>
                  <a:lnTo>
                    <a:pt x="8" y="296"/>
                  </a:lnTo>
                  <a:lnTo>
                    <a:pt x="2" y="332"/>
                  </a:lnTo>
                  <a:lnTo>
                    <a:pt x="0" y="370"/>
                  </a:lnTo>
                  <a:lnTo>
                    <a:pt x="0" y="628"/>
                  </a:lnTo>
                  <a:lnTo>
                    <a:pt x="1110" y="628"/>
                  </a:lnTo>
                  <a:lnTo>
                    <a:pt x="1110" y="37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0" name="Freeform 293">
              <a:extLst>
                <a:ext uri="{FF2B5EF4-FFF2-40B4-BE49-F238E27FC236}">
                  <a16:creationId xmlns:a16="http://schemas.microsoft.com/office/drawing/2014/main" id="{CECA2C6B-2C2C-4086-A824-909547D2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100" y="14663738"/>
              <a:ext cx="1762125" cy="996950"/>
            </a:xfrm>
            <a:custGeom>
              <a:avLst/>
              <a:gdLst>
                <a:gd name="T0" fmla="*/ 1110 w 1110"/>
                <a:gd name="T1" fmla="*/ 370 h 628"/>
                <a:gd name="T2" fmla="*/ 1110 w 1110"/>
                <a:gd name="T3" fmla="*/ 370 h 628"/>
                <a:gd name="T4" fmla="*/ 1108 w 1110"/>
                <a:gd name="T5" fmla="*/ 332 h 628"/>
                <a:gd name="T6" fmla="*/ 1102 w 1110"/>
                <a:gd name="T7" fmla="*/ 296 h 628"/>
                <a:gd name="T8" fmla="*/ 1094 w 1110"/>
                <a:gd name="T9" fmla="*/ 260 h 628"/>
                <a:gd name="T10" fmla="*/ 1082 w 1110"/>
                <a:gd name="T11" fmla="*/ 226 h 628"/>
                <a:gd name="T12" fmla="*/ 1066 w 1110"/>
                <a:gd name="T13" fmla="*/ 194 h 628"/>
                <a:gd name="T14" fmla="*/ 1048 w 1110"/>
                <a:gd name="T15" fmla="*/ 164 h 628"/>
                <a:gd name="T16" fmla="*/ 1026 w 1110"/>
                <a:gd name="T17" fmla="*/ 134 h 628"/>
                <a:gd name="T18" fmla="*/ 1002 w 1110"/>
                <a:gd name="T19" fmla="*/ 108 h 628"/>
                <a:gd name="T20" fmla="*/ 976 w 1110"/>
                <a:gd name="T21" fmla="*/ 84 h 628"/>
                <a:gd name="T22" fmla="*/ 948 w 1110"/>
                <a:gd name="T23" fmla="*/ 64 h 628"/>
                <a:gd name="T24" fmla="*/ 918 w 1110"/>
                <a:gd name="T25" fmla="*/ 46 h 628"/>
                <a:gd name="T26" fmla="*/ 884 w 1110"/>
                <a:gd name="T27" fmla="*/ 30 h 628"/>
                <a:gd name="T28" fmla="*/ 852 w 1110"/>
                <a:gd name="T29" fmla="*/ 18 h 628"/>
                <a:gd name="T30" fmla="*/ 816 w 1110"/>
                <a:gd name="T31" fmla="*/ 8 h 628"/>
                <a:gd name="T32" fmla="*/ 780 w 1110"/>
                <a:gd name="T33" fmla="*/ 2 h 628"/>
                <a:gd name="T34" fmla="*/ 742 w 1110"/>
                <a:gd name="T35" fmla="*/ 0 h 628"/>
                <a:gd name="T36" fmla="*/ 368 w 1110"/>
                <a:gd name="T37" fmla="*/ 0 h 628"/>
                <a:gd name="T38" fmla="*/ 368 w 1110"/>
                <a:gd name="T39" fmla="*/ 0 h 628"/>
                <a:gd name="T40" fmla="*/ 332 w 1110"/>
                <a:gd name="T41" fmla="*/ 2 h 628"/>
                <a:gd name="T42" fmla="*/ 294 w 1110"/>
                <a:gd name="T43" fmla="*/ 8 h 628"/>
                <a:gd name="T44" fmla="*/ 260 w 1110"/>
                <a:gd name="T45" fmla="*/ 18 h 628"/>
                <a:gd name="T46" fmla="*/ 226 w 1110"/>
                <a:gd name="T47" fmla="*/ 30 h 628"/>
                <a:gd name="T48" fmla="*/ 194 w 1110"/>
                <a:gd name="T49" fmla="*/ 46 h 628"/>
                <a:gd name="T50" fmla="*/ 162 w 1110"/>
                <a:gd name="T51" fmla="*/ 64 h 628"/>
                <a:gd name="T52" fmla="*/ 134 w 1110"/>
                <a:gd name="T53" fmla="*/ 84 h 628"/>
                <a:gd name="T54" fmla="*/ 108 w 1110"/>
                <a:gd name="T55" fmla="*/ 108 h 628"/>
                <a:gd name="T56" fmla="*/ 84 w 1110"/>
                <a:gd name="T57" fmla="*/ 134 h 628"/>
                <a:gd name="T58" fmla="*/ 62 w 1110"/>
                <a:gd name="T59" fmla="*/ 164 h 628"/>
                <a:gd name="T60" fmla="*/ 44 w 1110"/>
                <a:gd name="T61" fmla="*/ 194 h 628"/>
                <a:gd name="T62" fmla="*/ 28 w 1110"/>
                <a:gd name="T63" fmla="*/ 226 h 628"/>
                <a:gd name="T64" fmla="*/ 16 w 1110"/>
                <a:gd name="T65" fmla="*/ 260 h 628"/>
                <a:gd name="T66" fmla="*/ 8 w 1110"/>
                <a:gd name="T67" fmla="*/ 296 h 628"/>
                <a:gd name="T68" fmla="*/ 2 w 1110"/>
                <a:gd name="T69" fmla="*/ 332 h 628"/>
                <a:gd name="T70" fmla="*/ 0 w 1110"/>
                <a:gd name="T71" fmla="*/ 370 h 628"/>
                <a:gd name="T72" fmla="*/ 0 w 1110"/>
                <a:gd name="T73" fmla="*/ 628 h 628"/>
                <a:gd name="T74" fmla="*/ 1110 w 1110"/>
                <a:gd name="T75" fmla="*/ 628 h 628"/>
                <a:gd name="T76" fmla="*/ 1110 w 1110"/>
                <a:gd name="T77" fmla="*/ 37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10" h="628">
                  <a:moveTo>
                    <a:pt x="1110" y="370"/>
                  </a:moveTo>
                  <a:lnTo>
                    <a:pt x="1110" y="370"/>
                  </a:lnTo>
                  <a:lnTo>
                    <a:pt x="1108" y="332"/>
                  </a:lnTo>
                  <a:lnTo>
                    <a:pt x="1102" y="296"/>
                  </a:lnTo>
                  <a:lnTo>
                    <a:pt x="1094" y="260"/>
                  </a:lnTo>
                  <a:lnTo>
                    <a:pt x="1082" y="226"/>
                  </a:lnTo>
                  <a:lnTo>
                    <a:pt x="1066" y="194"/>
                  </a:lnTo>
                  <a:lnTo>
                    <a:pt x="1048" y="164"/>
                  </a:lnTo>
                  <a:lnTo>
                    <a:pt x="1026" y="134"/>
                  </a:lnTo>
                  <a:lnTo>
                    <a:pt x="1002" y="108"/>
                  </a:lnTo>
                  <a:lnTo>
                    <a:pt x="976" y="84"/>
                  </a:lnTo>
                  <a:lnTo>
                    <a:pt x="948" y="64"/>
                  </a:lnTo>
                  <a:lnTo>
                    <a:pt x="918" y="46"/>
                  </a:lnTo>
                  <a:lnTo>
                    <a:pt x="884" y="30"/>
                  </a:lnTo>
                  <a:lnTo>
                    <a:pt x="852" y="18"/>
                  </a:lnTo>
                  <a:lnTo>
                    <a:pt x="816" y="8"/>
                  </a:lnTo>
                  <a:lnTo>
                    <a:pt x="780" y="2"/>
                  </a:lnTo>
                  <a:lnTo>
                    <a:pt x="742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32" y="2"/>
                  </a:lnTo>
                  <a:lnTo>
                    <a:pt x="294" y="8"/>
                  </a:lnTo>
                  <a:lnTo>
                    <a:pt x="260" y="18"/>
                  </a:lnTo>
                  <a:lnTo>
                    <a:pt x="226" y="30"/>
                  </a:lnTo>
                  <a:lnTo>
                    <a:pt x="194" y="46"/>
                  </a:lnTo>
                  <a:lnTo>
                    <a:pt x="162" y="64"/>
                  </a:lnTo>
                  <a:lnTo>
                    <a:pt x="134" y="84"/>
                  </a:lnTo>
                  <a:lnTo>
                    <a:pt x="108" y="108"/>
                  </a:lnTo>
                  <a:lnTo>
                    <a:pt x="84" y="134"/>
                  </a:lnTo>
                  <a:lnTo>
                    <a:pt x="62" y="164"/>
                  </a:lnTo>
                  <a:lnTo>
                    <a:pt x="44" y="194"/>
                  </a:lnTo>
                  <a:lnTo>
                    <a:pt x="28" y="226"/>
                  </a:lnTo>
                  <a:lnTo>
                    <a:pt x="16" y="260"/>
                  </a:lnTo>
                  <a:lnTo>
                    <a:pt x="8" y="296"/>
                  </a:lnTo>
                  <a:lnTo>
                    <a:pt x="2" y="332"/>
                  </a:lnTo>
                  <a:lnTo>
                    <a:pt x="0" y="370"/>
                  </a:lnTo>
                  <a:lnTo>
                    <a:pt x="0" y="628"/>
                  </a:lnTo>
                  <a:lnTo>
                    <a:pt x="1110" y="628"/>
                  </a:lnTo>
                  <a:lnTo>
                    <a:pt x="1110" y="37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1" name="Freeform 294">
              <a:extLst>
                <a:ext uri="{FF2B5EF4-FFF2-40B4-BE49-F238E27FC236}">
                  <a16:creationId xmlns:a16="http://schemas.microsoft.com/office/drawing/2014/main" id="{987A4555-8656-4019-BDD8-31804A0450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775" y="14641513"/>
              <a:ext cx="361950" cy="685800"/>
            </a:xfrm>
            <a:custGeom>
              <a:avLst/>
              <a:gdLst>
                <a:gd name="T0" fmla="*/ 228 w 228"/>
                <a:gd name="T1" fmla="*/ 14 h 432"/>
                <a:gd name="T2" fmla="*/ 104 w 228"/>
                <a:gd name="T3" fmla="*/ 432 h 432"/>
                <a:gd name="T4" fmla="*/ 0 w 228"/>
                <a:gd name="T5" fmla="*/ 14 h 432"/>
                <a:gd name="T6" fmla="*/ 34 w 228"/>
                <a:gd name="T7" fmla="*/ 0 h 432"/>
                <a:gd name="T8" fmla="*/ 214 w 228"/>
                <a:gd name="T9" fmla="*/ 6 h 432"/>
                <a:gd name="T10" fmla="*/ 228 w 228"/>
                <a:gd name="T11" fmla="*/ 14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432">
                  <a:moveTo>
                    <a:pt x="228" y="14"/>
                  </a:moveTo>
                  <a:lnTo>
                    <a:pt x="104" y="432"/>
                  </a:lnTo>
                  <a:lnTo>
                    <a:pt x="0" y="14"/>
                  </a:lnTo>
                  <a:lnTo>
                    <a:pt x="34" y="0"/>
                  </a:lnTo>
                  <a:lnTo>
                    <a:pt x="214" y="6"/>
                  </a:lnTo>
                  <a:lnTo>
                    <a:pt x="22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2" name="Freeform 295">
              <a:extLst>
                <a:ext uri="{FF2B5EF4-FFF2-40B4-BE49-F238E27FC236}">
                  <a16:creationId xmlns:a16="http://schemas.microsoft.com/office/drawing/2014/main" id="{8AA8ED06-9E88-4D5E-9F5C-6B1E52B44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550" y="13577888"/>
              <a:ext cx="460375" cy="841375"/>
            </a:xfrm>
            <a:custGeom>
              <a:avLst/>
              <a:gdLst>
                <a:gd name="T0" fmla="*/ 286 w 290"/>
                <a:gd name="T1" fmla="*/ 146 h 530"/>
                <a:gd name="T2" fmla="*/ 286 w 290"/>
                <a:gd name="T3" fmla="*/ 200 h 530"/>
                <a:gd name="T4" fmla="*/ 278 w 290"/>
                <a:gd name="T5" fmla="*/ 250 h 530"/>
                <a:gd name="T6" fmla="*/ 264 w 290"/>
                <a:gd name="T7" fmla="*/ 280 h 530"/>
                <a:gd name="T8" fmla="*/ 244 w 290"/>
                <a:gd name="T9" fmla="*/ 306 h 530"/>
                <a:gd name="T10" fmla="*/ 214 w 290"/>
                <a:gd name="T11" fmla="*/ 320 h 530"/>
                <a:gd name="T12" fmla="*/ 194 w 290"/>
                <a:gd name="T13" fmla="*/ 322 h 530"/>
                <a:gd name="T14" fmla="*/ 130 w 290"/>
                <a:gd name="T15" fmla="*/ 326 h 530"/>
                <a:gd name="T16" fmla="*/ 98 w 290"/>
                <a:gd name="T17" fmla="*/ 334 h 530"/>
                <a:gd name="T18" fmla="*/ 82 w 290"/>
                <a:gd name="T19" fmla="*/ 350 h 530"/>
                <a:gd name="T20" fmla="*/ 68 w 290"/>
                <a:gd name="T21" fmla="*/ 380 h 530"/>
                <a:gd name="T22" fmla="*/ 52 w 290"/>
                <a:gd name="T23" fmla="*/ 424 h 530"/>
                <a:gd name="T24" fmla="*/ 32 w 290"/>
                <a:gd name="T25" fmla="*/ 514 h 530"/>
                <a:gd name="T26" fmla="*/ 28 w 290"/>
                <a:gd name="T27" fmla="*/ 530 h 530"/>
                <a:gd name="T28" fmla="*/ 28 w 290"/>
                <a:gd name="T29" fmla="*/ 474 h 530"/>
                <a:gd name="T30" fmla="*/ 18 w 290"/>
                <a:gd name="T31" fmla="*/ 392 h 530"/>
                <a:gd name="T32" fmla="*/ 12 w 290"/>
                <a:gd name="T33" fmla="*/ 366 h 530"/>
                <a:gd name="T34" fmla="*/ 2 w 290"/>
                <a:gd name="T35" fmla="*/ 304 h 530"/>
                <a:gd name="T36" fmla="*/ 4 w 290"/>
                <a:gd name="T37" fmla="*/ 244 h 530"/>
                <a:gd name="T38" fmla="*/ 14 w 290"/>
                <a:gd name="T39" fmla="*/ 184 h 530"/>
                <a:gd name="T40" fmla="*/ 32 w 290"/>
                <a:gd name="T41" fmla="*/ 130 h 530"/>
                <a:gd name="T42" fmla="*/ 40 w 290"/>
                <a:gd name="T43" fmla="*/ 112 h 530"/>
                <a:gd name="T44" fmla="*/ 60 w 290"/>
                <a:gd name="T45" fmla="*/ 80 h 530"/>
                <a:gd name="T46" fmla="*/ 84 w 290"/>
                <a:gd name="T47" fmla="*/ 54 h 530"/>
                <a:gd name="T48" fmla="*/ 110 w 290"/>
                <a:gd name="T49" fmla="*/ 36 h 530"/>
                <a:gd name="T50" fmla="*/ 150 w 290"/>
                <a:gd name="T51" fmla="*/ 14 h 530"/>
                <a:gd name="T52" fmla="*/ 198 w 290"/>
                <a:gd name="T53" fmla="*/ 2 h 530"/>
                <a:gd name="T54" fmla="*/ 218 w 290"/>
                <a:gd name="T55" fmla="*/ 0 h 530"/>
                <a:gd name="T56" fmla="*/ 236 w 290"/>
                <a:gd name="T57" fmla="*/ 4 h 530"/>
                <a:gd name="T58" fmla="*/ 252 w 290"/>
                <a:gd name="T59" fmla="*/ 14 h 530"/>
                <a:gd name="T60" fmla="*/ 264 w 290"/>
                <a:gd name="T61" fmla="*/ 30 h 530"/>
                <a:gd name="T62" fmla="*/ 284 w 290"/>
                <a:gd name="T63" fmla="*/ 72 h 530"/>
                <a:gd name="T64" fmla="*/ 290 w 290"/>
                <a:gd name="T65" fmla="*/ 122 h 530"/>
                <a:gd name="T66" fmla="*/ 286 w 290"/>
                <a:gd name="T67" fmla="*/ 146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0" h="530">
                  <a:moveTo>
                    <a:pt x="286" y="146"/>
                  </a:moveTo>
                  <a:lnTo>
                    <a:pt x="286" y="146"/>
                  </a:lnTo>
                  <a:lnTo>
                    <a:pt x="288" y="172"/>
                  </a:lnTo>
                  <a:lnTo>
                    <a:pt x="286" y="200"/>
                  </a:lnTo>
                  <a:lnTo>
                    <a:pt x="282" y="234"/>
                  </a:lnTo>
                  <a:lnTo>
                    <a:pt x="278" y="250"/>
                  </a:lnTo>
                  <a:lnTo>
                    <a:pt x="272" y="266"/>
                  </a:lnTo>
                  <a:lnTo>
                    <a:pt x="264" y="280"/>
                  </a:lnTo>
                  <a:lnTo>
                    <a:pt x="256" y="294"/>
                  </a:lnTo>
                  <a:lnTo>
                    <a:pt x="244" y="306"/>
                  </a:lnTo>
                  <a:lnTo>
                    <a:pt x="230" y="314"/>
                  </a:lnTo>
                  <a:lnTo>
                    <a:pt x="214" y="320"/>
                  </a:lnTo>
                  <a:lnTo>
                    <a:pt x="194" y="322"/>
                  </a:lnTo>
                  <a:lnTo>
                    <a:pt x="194" y="322"/>
                  </a:lnTo>
                  <a:lnTo>
                    <a:pt x="158" y="324"/>
                  </a:lnTo>
                  <a:lnTo>
                    <a:pt x="130" y="326"/>
                  </a:lnTo>
                  <a:lnTo>
                    <a:pt x="112" y="330"/>
                  </a:lnTo>
                  <a:lnTo>
                    <a:pt x="98" y="334"/>
                  </a:lnTo>
                  <a:lnTo>
                    <a:pt x="88" y="342"/>
                  </a:lnTo>
                  <a:lnTo>
                    <a:pt x="82" y="350"/>
                  </a:lnTo>
                  <a:lnTo>
                    <a:pt x="68" y="380"/>
                  </a:lnTo>
                  <a:lnTo>
                    <a:pt x="68" y="380"/>
                  </a:lnTo>
                  <a:lnTo>
                    <a:pt x="60" y="400"/>
                  </a:lnTo>
                  <a:lnTo>
                    <a:pt x="52" y="424"/>
                  </a:lnTo>
                  <a:lnTo>
                    <a:pt x="40" y="472"/>
                  </a:lnTo>
                  <a:lnTo>
                    <a:pt x="32" y="514"/>
                  </a:lnTo>
                  <a:lnTo>
                    <a:pt x="28" y="530"/>
                  </a:lnTo>
                  <a:lnTo>
                    <a:pt x="28" y="530"/>
                  </a:lnTo>
                  <a:lnTo>
                    <a:pt x="28" y="514"/>
                  </a:lnTo>
                  <a:lnTo>
                    <a:pt x="28" y="474"/>
                  </a:lnTo>
                  <a:lnTo>
                    <a:pt x="24" y="420"/>
                  </a:lnTo>
                  <a:lnTo>
                    <a:pt x="18" y="392"/>
                  </a:lnTo>
                  <a:lnTo>
                    <a:pt x="12" y="366"/>
                  </a:lnTo>
                  <a:lnTo>
                    <a:pt x="12" y="366"/>
                  </a:lnTo>
                  <a:lnTo>
                    <a:pt x="6" y="336"/>
                  </a:lnTo>
                  <a:lnTo>
                    <a:pt x="2" y="304"/>
                  </a:lnTo>
                  <a:lnTo>
                    <a:pt x="0" y="274"/>
                  </a:lnTo>
                  <a:lnTo>
                    <a:pt x="4" y="244"/>
                  </a:lnTo>
                  <a:lnTo>
                    <a:pt x="8" y="214"/>
                  </a:lnTo>
                  <a:lnTo>
                    <a:pt x="14" y="184"/>
                  </a:lnTo>
                  <a:lnTo>
                    <a:pt x="22" y="156"/>
                  </a:lnTo>
                  <a:lnTo>
                    <a:pt x="32" y="130"/>
                  </a:lnTo>
                  <a:lnTo>
                    <a:pt x="32" y="130"/>
                  </a:lnTo>
                  <a:lnTo>
                    <a:pt x="40" y="112"/>
                  </a:lnTo>
                  <a:lnTo>
                    <a:pt x="50" y="96"/>
                  </a:lnTo>
                  <a:lnTo>
                    <a:pt x="60" y="80"/>
                  </a:lnTo>
                  <a:lnTo>
                    <a:pt x="70" y="66"/>
                  </a:lnTo>
                  <a:lnTo>
                    <a:pt x="84" y="54"/>
                  </a:lnTo>
                  <a:lnTo>
                    <a:pt x="96" y="44"/>
                  </a:lnTo>
                  <a:lnTo>
                    <a:pt x="110" y="36"/>
                  </a:lnTo>
                  <a:lnTo>
                    <a:pt x="122" y="28"/>
                  </a:lnTo>
                  <a:lnTo>
                    <a:pt x="150" y="14"/>
                  </a:lnTo>
                  <a:lnTo>
                    <a:pt x="176" y="6"/>
                  </a:lnTo>
                  <a:lnTo>
                    <a:pt x="198" y="2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26" y="0"/>
                  </a:lnTo>
                  <a:lnTo>
                    <a:pt x="236" y="4"/>
                  </a:lnTo>
                  <a:lnTo>
                    <a:pt x="244" y="8"/>
                  </a:lnTo>
                  <a:lnTo>
                    <a:pt x="252" y="14"/>
                  </a:lnTo>
                  <a:lnTo>
                    <a:pt x="258" y="22"/>
                  </a:lnTo>
                  <a:lnTo>
                    <a:pt x="264" y="30"/>
                  </a:lnTo>
                  <a:lnTo>
                    <a:pt x="276" y="50"/>
                  </a:lnTo>
                  <a:lnTo>
                    <a:pt x="284" y="72"/>
                  </a:lnTo>
                  <a:lnTo>
                    <a:pt x="290" y="96"/>
                  </a:lnTo>
                  <a:lnTo>
                    <a:pt x="290" y="122"/>
                  </a:lnTo>
                  <a:lnTo>
                    <a:pt x="288" y="134"/>
                  </a:lnTo>
                  <a:lnTo>
                    <a:pt x="286" y="146"/>
                  </a:lnTo>
                  <a:lnTo>
                    <a:pt x="286" y="146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3" name="Freeform 296">
              <a:extLst>
                <a:ext uri="{FF2B5EF4-FFF2-40B4-BE49-F238E27FC236}">
                  <a16:creationId xmlns:a16="http://schemas.microsoft.com/office/drawing/2014/main" id="{7453C1BE-944C-43F0-92B9-AC65F2D86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9500" y="13555663"/>
              <a:ext cx="542925" cy="917575"/>
            </a:xfrm>
            <a:custGeom>
              <a:avLst/>
              <a:gdLst>
                <a:gd name="T0" fmla="*/ 38 w 342"/>
                <a:gd name="T1" fmla="*/ 140 h 578"/>
                <a:gd name="T2" fmla="*/ 48 w 342"/>
                <a:gd name="T3" fmla="*/ 160 h 578"/>
                <a:gd name="T4" fmla="*/ 72 w 342"/>
                <a:gd name="T5" fmla="*/ 188 h 578"/>
                <a:gd name="T6" fmla="*/ 114 w 342"/>
                <a:gd name="T7" fmla="*/ 222 h 578"/>
                <a:gd name="T8" fmla="*/ 140 w 342"/>
                <a:gd name="T9" fmla="*/ 240 h 578"/>
                <a:gd name="T10" fmla="*/ 190 w 342"/>
                <a:gd name="T11" fmla="*/ 272 h 578"/>
                <a:gd name="T12" fmla="*/ 222 w 342"/>
                <a:gd name="T13" fmla="*/ 308 h 578"/>
                <a:gd name="T14" fmla="*/ 240 w 342"/>
                <a:gd name="T15" fmla="*/ 354 h 578"/>
                <a:gd name="T16" fmla="*/ 248 w 342"/>
                <a:gd name="T17" fmla="*/ 414 h 578"/>
                <a:gd name="T18" fmla="*/ 250 w 342"/>
                <a:gd name="T19" fmla="*/ 430 h 578"/>
                <a:gd name="T20" fmla="*/ 258 w 342"/>
                <a:gd name="T21" fmla="*/ 452 h 578"/>
                <a:gd name="T22" fmla="*/ 270 w 342"/>
                <a:gd name="T23" fmla="*/ 468 h 578"/>
                <a:gd name="T24" fmla="*/ 290 w 342"/>
                <a:gd name="T25" fmla="*/ 482 h 578"/>
                <a:gd name="T26" fmla="*/ 304 w 342"/>
                <a:gd name="T27" fmla="*/ 492 h 578"/>
                <a:gd name="T28" fmla="*/ 312 w 342"/>
                <a:gd name="T29" fmla="*/ 510 h 578"/>
                <a:gd name="T30" fmla="*/ 316 w 342"/>
                <a:gd name="T31" fmla="*/ 538 h 578"/>
                <a:gd name="T32" fmla="*/ 314 w 342"/>
                <a:gd name="T33" fmla="*/ 578 h 578"/>
                <a:gd name="T34" fmla="*/ 322 w 342"/>
                <a:gd name="T35" fmla="*/ 550 h 578"/>
                <a:gd name="T36" fmla="*/ 336 w 342"/>
                <a:gd name="T37" fmla="*/ 480 h 578"/>
                <a:gd name="T38" fmla="*/ 342 w 342"/>
                <a:gd name="T39" fmla="*/ 416 h 578"/>
                <a:gd name="T40" fmla="*/ 340 w 342"/>
                <a:gd name="T41" fmla="*/ 374 h 578"/>
                <a:gd name="T42" fmla="*/ 332 w 342"/>
                <a:gd name="T43" fmla="*/ 334 h 578"/>
                <a:gd name="T44" fmla="*/ 324 w 342"/>
                <a:gd name="T45" fmla="*/ 316 h 578"/>
                <a:gd name="T46" fmla="*/ 300 w 342"/>
                <a:gd name="T47" fmla="*/ 254 h 578"/>
                <a:gd name="T48" fmla="*/ 288 w 342"/>
                <a:gd name="T49" fmla="*/ 198 h 578"/>
                <a:gd name="T50" fmla="*/ 276 w 342"/>
                <a:gd name="T51" fmla="*/ 146 h 578"/>
                <a:gd name="T52" fmla="*/ 258 w 342"/>
                <a:gd name="T53" fmla="*/ 110 h 578"/>
                <a:gd name="T54" fmla="*/ 248 w 342"/>
                <a:gd name="T55" fmla="*/ 98 h 578"/>
                <a:gd name="T56" fmla="*/ 200 w 342"/>
                <a:gd name="T57" fmla="*/ 50 h 578"/>
                <a:gd name="T58" fmla="*/ 154 w 342"/>
                <a:gd name="T59" fmla="*/ 20 h 578"/>
                <a:gd name="T60" fmla="*/ 124 w 342"/>
                <a:gd name="T61" fmla="*/ 6 h 578"/>
                <a:gd name="T62" fmla="*/ 92 w 342"/>
                <a:gd name="T63" fmla="*/ 0 h 578"/>
                <a:gd name="T64" fmla="*/ 64 w 342"/>
                <a:gd name="T65" fmla="*/ 4 h 578"/>
                <a:gd name="T66" fmla="*/ 38 w 342"/>
                <a:gd name="T67" fmla="*/ 18 h 578"/>
                <a:gd name="T68" fmla="*/ 26 w 342"/>
                <a:gd name="T69" fmla="*/ 30 h 578"/>
                <a:gd name="T70" fmla="*/ 6 w 342"/>
                <a:gd name="T71" fmla="*/ 66 h 578"/>
                <a:gd name="T72" fmla="*/ 0 w 342"/>
                <a:gd name="T73" fmla="*/ 86 h 578"/>
                <a:gd name="T74" fmla="*/ 2 w 342"/>
                <a:gd name="T75" fmla="*/ 100 h 578"/>
                <a:gd name="T76" fmla="*/ 10 w 342"/>
                <a:gd name="T77" fmla="*/ 118 h 578"/>
                <a:gd name="T78" fmla="*/ 38 w 342"/>
                <a:gd name="T79" fmla="*/ 14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2" h="578">
                  <a:moveTo>
                    <a:pt x="38" y="140"/>
                  </a:moveTo>
                  <a:lnTo>
                    <a:pt x="38" y="140"/>
                  </a:lnTo>
                  <a:lnTo>
                    <a:pt x="42" y="150"/>
                  </a:lnTo>
                  <a:lnTo>
                    <a:pt x="48" y="160"/>
                  </a:lnTo>
                  <a:lnTo>
                    <a:pt x="58" y="174"/>
                  </a:lnTo>
                  <a:lnTo>
                    <a:pt x="72" y="188"/>
                  </a:lnTo>
                  <a:lnTo>
                    <a:pt x="90" y="204"/>
                  </a:lnTo>
                  <a:lnTo>
                    <a:pt x="114" y="222"/>
                  </a:lnTo>
                  <a:lnTo>
                    <a:pt x="140" y="240"/>
                  </a:lnTo>
                  <a:lnTo>
                    <a:pt x="140" y="240"/>
                  </a:lnTo>
                  <a:lnTo>
                    <a:pt x="168" y="256"/>
                  </a:lnTo>
                  <a:lnTo>
                    <a:pt x="190" y="272"/>
                  </a:lnTo>
                  <a:lnTo>
                    <a:pt x="208" y="290"/>
                  </a:lnTo>
                  <a:lnTo>
                    <a:pt x="222" y="308"/>
                  </a:lnTo>
                  <a:lnTo>
                    <a:pt x="232" y="330"/>
                  </a:lnTo>
                  <a:lnTo>
                    <a:pt x="240" y="354"/>
                  </a:lnTo>
                  <a:lnTo>
                    <a:pt x="246" y="382"/>
                  </a:lnTo>
                  <a:lnTo>
                    <a:pt x="248" y="414"/>
                  </a:lnTo>
                  <a:lnTo>
                    <a:pt x="248" y="414"/>
                  </a:lnTo>
                  <a:lnTo>
                    <a:pt x="250" y="430"/>
                  </a:lnTo>
                  <a:lnTo>
                    <a:pt x="254" y="442"/>
                  </a:lnTo>
                  <a:lnTo>
                    <a:pt x="258" y="452"/>
                  </a:lnTo>
                  <a:lnTo>
                    <a:pt x="264" y="460"/>
                  </a:lnTo>
                  <a:lnTo>
                    <a:pt x="270" y="468"/>
                  </a:lnTo>
                  <a:lnTo>
                    <a:pt x="276" y="472"/>
                  </a:lnTo>
                  <a:lnTo>
                    <a:pt x="290" y="482"/>
                  </a:lnTo>
                  <a:lnTo>
                    <a:pt x="298" y="486"/>
                  </a:lnTo>
                  <a:lnTo>
                    <a:pt x="304" y="492"/>
                  </a:lnTo>
                  <a:lnTo>
                    <a:pt x="308" y="500"/>
                  </a:lnTo>
                  <a:lnTo>
                    <a:pt x="312" y="510"/>
                  </a:lnTo>
                  <a:lnTo>
                    <a:pt x="316" y="522"/>
                  </a:lnTo>
                  <a:lnTo>
                    <a:pt x="316" y="538"/>
                  </a:lnTo>
                  <a:lnTo>
                    <a:pt x="316" y="556"/>
                  </a:lnTo>
                  <a:lnTo>
                    <a:pt x="314" y="578"/>
                  </a:lnTo>
                  <a:lnTo>
                    <a:pt x="314" y="578"/>
                  </a:lnTo>
                  <a:lnTo>
                    <a:pt x="322" y="550"/>
                  </a:lnTo>
                  <a:lnTo>
                    <a:pt x="328" y="518"/>
                  </a:lnTo>
                  <a:lnTo>
                    <a:pt x="336" y="480"/>
                  </a:lnTo>
                  <a:lnTo>
                    <a:pt x="342" y="438"/>
                  </a:lnTo>
                  <a:lnTo>
                    <a:pt x="342" y="416"/>
                  </a:lnTo>
                  <a:lnTo>
                    <a:pt x="342" y="394"/>
                  </a:lnTo>
                  <a:lnTo>
                    <a:pt x="340" y="374"/>
                  </a:lnTo>
                  <a:lnTo>
                    <a:pt x="338" y="352"/>
                  </a:lnTo>
                  <a:lnTo>
                    <a:pt x="332" y="334"/>
                  </a:lnTo>
                  <a:lnTo>
                    <a:pt x="324" y="316"/>
                  </a:lnTo>
                  <a:lnTo>
                    <a:pt x="324" y="316"/>
                  </a:lnTo>
                  <a:lnTo>
                    <a:pt x="310" y="284"/>
                  </a:lnTo>
                  <a:lnTo>
                    <a:pt x="300" y="254"/>
                  </a:lnTo>
                  <a:lnTo>
                    <a:pt x="294" y="226"/>
                  </a:lnTo>
                  <a:lnTo>
                    <a:pt x="288" y="198"/>
                  </a:lnTo>
                  <a:lnTo>
                    <a:pt x="282" y="172"/>
                  </a:lnTo>
                  <a:lnTo>
                    <a:pt x="276" y="146"/>
                  </a:lnTo>
                  <a:lnTo>
                    <a:pt x="264" y="122"/>
                  </a:lnTo>
                  <a:lnTo>
                    <a:pt x="258" y="110"/>
                  </a:lnTo>
                  <a:lnTo>
                    <a:pt x="248" y="98"/>
                  </a:lnTo>
                  <a:lnTo>
                    <a:pt x="248" y="98"/>
                  </a:lnTo>
                  <a:lnTo>
                    <a:pt x="226" y="74"/>
                  </a:lnTo>
                  <a:lnTo>
                    <a:pt x="200" y="50"/>
                  </a:lnTo>
                  <a:lnTo>
                    <a:pt x="170" y="30"/>
                  </a:lnTo>
                  <a:lnTo>
                    <a:pt x="154" y="20"/>
                  </a:lnTo>
                  <a:lnTo>
                    <a:pt x="140" y="12"/>
                  </a:lnTo>
                  <a:lnTo>
                    <a:pt x="124" y="6"/>
                  </a:lnTo>
                  <a:lnTo>
                    <a:pt x="108" y="2"/>
                  </a:lnTo>
                  <a:lnTo>
                    <a:pt x="92" y="0"/>
                  </a:lnTo>
                  <a:lnTo>
                    <a:pt x="78" y="0"/>
                  </a:lnTo>
                  <a:lnTo>
                    <a:pt x="64" y="4"/>
                  </a:lnTo>
                  <a:lnTo>
                    <a:pt x="50" y="10"/>
                  </a:lnTo>
                  <a:lnTo>
                    <a:pt x="38" y="18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10" y="56"/>
                  </a:lnTo>
                  <a:lnTo>
                    <a:pt x="6" y="66"/>
                  </a:lnTo>
                  <a:lnTo>
                    <a:pt x="2" y="76"/>
                  </a:lnTo>
                  <a:lnTo>
                    <a:pt x="0" y="86"/>
                  </a:lnTo>
                  <a:lnTo>
                    <a:pt x="0" y="94"/>
                  </a:lnTo>
                  <a:lnTo>
                    <a:pt x="2" y="100"/>
                  </a:lnTo>
                  <a:lnTo>
                    <a:pt x="4" y="106"/>
                  </a:lnTo>
                  <a:lnTo>
                    <a:pt x="10" y="118"/>
                  </a:lnTo>
                  <a:lnTo>
                    <a:pt x="18" y="126"/>
                  </a:lnTo>
                  <a:lnTo>
                    <a:pt x="38" y="140"/>
                  </a:lnTo>
                  <a:lnTo>
                    <a:pt x="38" y="14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4" name="Rectangle 297">
              <a:extLst>
                <a:ext uri="{FF2B5EF4-FFF2-40B4-BE49-F238E27FC236}">
                  <a16:creationId xmlns:a16="http://schemas.microsoft.com/office/drawing/2014/main" id="{689BA403-A668-4485-9767-FC23E9A22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14235113"/>
              <a:ext cx="368300" cy="457200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5" name="Rectangle 298">
              <a:extLst>
                <a:ext uri="{FF2B5EF4-FFF2-40B4-BE49-F238E27FC236}">
                  <a16:creationId xmlns:a16="http://schemas.microsoft.com/office/drawing/2014/main" id="{602E15C5-80B8-4E72-A2C5-17BC33E87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14235113"/>
              <a:ext cx="3683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6" name="Freeform 299">
              <a:extLst>
                <a:ext uri="{FF2B5EF4-FFF2-40B4-BE49-F238E27FC236}">
                  <a16:creationId xmlns:a16="http://schemas.microsoft.com/office/drawing/2014/main" id="{9B0FC025-DFC2-49D8-998A-B7B19FC12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200" y="13565188"/>
              <a:ext cx="720725" cy="895350"/>
            </a:xfrm>
            <a:custGeom>
              <a:avLst/>
              <a:gdLst>
                <a:gd name="T0" fmla="*/ 450 w 454"/>
                <a:gd name="T1" fmla="*/ 190 h 564"/>
                <a:gd name="T2" fmla="*/ 454 w 454"/>
                <a:gd name="T3" fmla="*/ 250 h 564"/>
                <a:gd name="T4" fmla="*/ 454 w 454"/>
                <a:gd name="T5" fmla="*/ 312 h 564"/>
                <a:gd name="T6" fmla="*/ 446 w 454"/>
                <a:gd name="T7" fmla="*/ 382 h 564"/>
                <a:gd name="T8" fmla="*/ 428 w 454"/>
                <a:gd name="T9" fmla="*/ 450 h 564"/>
                <a:gd name="T10" fmla="*/ 414 w 454"/>
                <a:gd name="T11" fmla="*/ 482 h 564"/>
                <a:gd name="T12" fmla="*/ 394 w 454"/>
                <a:gd name="T13" fmla="*/ 510 h 564"/>
                <a:gd name="T14" fmla="*/ 370 w 454"/>
                <a:gd name="T15" fmla="*/ 532 h 564"/>
                <a:gd name="T16" fmla="*/ 342 w 454"/>
                <a:gd name="T17" fmla="*/ 550 h 564"/>
                <a:gd name="T18" fmla="*/ 308 w 454"/>
                <a:gd name="T19" fmla="*/ 560 h 564"/>
                <a:gd name="T20" fmla="*/ 266 w 454"/>
                <a:gd name="T21" fmla="*/ 562 h 564"/>
                <a:gd name="T22" fmla="*/ 258 w 454"/>
                <a:gd name="T23" fmla="*/ 564 h 564"/>
                <a:gd name="T24" fmla="*/ 206 w 454"/>
                <a:gd name="T25" fmla="*/ 562 h 564"/>
                <a:gd name="T26" fmla="*/ 168 w 454"/>
                <a:gd name="T27" fmla="*/ 556 h 564"/>
                <a:gd name="T28" fmla="*/ 130 w 454"/>
                <a:gd name="T29" fmla="*/ 542 h 564"/>
                <a:gd name="T30" fmla="*/ 94 w 454"/>
                <a:gd name="T31" fmla="*/ 520 h 564"/>
                <a:gd name="T32" fmla="*/ 66 w 454"/>
                <a:gd name="T33" fmla="*/ 484 h 564"/>
                <a:gd name="T34" fmla="*/ 46 w 454"/>
                <a:gd name="T35" fmla="*/ 434 h 564"/>
                <a:gd name="T36" fmla="*/ 36 w 454"/>
                <a:gd name="T37" fmla="*/ 376 h 564"/>
                <a:gd name="T38" fmla="*/ 12 w 454"/>
                <a:gd name="T39" fmla="*/ 212 h 564"/>
                <a:gd name="T40" fmla="*/ 0 w 454"/>
                <a:gd name="T41" fmla="*/ 104 h 564"/>
                <a:gd name="T42" fmla="*/ 0 w 454"/>
                <a:gd name="T43" fmla="*/ 92 h 564"/>
                <a:gd name="T44" fmla="*/ 4 w 454"/>
                <a:gd name="T45" fmla="*/ 64 h 564"/>
                <a:gd name="T46" fmla="*/ 20 w 454"/>
                <a:gd name="T47" fmla="*/ 36 h 564"/>
                <a:gd name="T48" fmla="*/ 32 w 454"/>
                <a:gd name="T49" fmla="*/ 24 h 564"/>
                <a:gd name="T50" fmla="*/ 50 w 454"/>
                <a:gd name="T51" fmla="*/ 18 h 564"/>
                <a:gd name="T52" fmla="*/ 142 w 454"/>
                <a:gd name="T53" fmla="*/ 8 h 564"/>
                <a:gd name="T54" fmla="*/ 246 w 454"/>
                <a:gd name="T55" fmla="*/ 0 h 564"/>
                <a:gd name="T56" fmla="*/ 296 w 454"/>
                <a:gd name="T57" fmla="*/ 2 h 564"/>
                <a:gd name="T58" fmla="*/ 342 w 454"/>
                <a:gd name="T59" fmla="*/ 8 h 564"/>
                <a:gd name="T60" fmla="*/ 378 w 454"/>
                <a:gd name="T61" fmla="*/ 22 h 564"/>
                <a:gd name="T62" fmla="*/ 402 w 454"/>
                <a:gd name="T63" fmla="*/ 42 h 564"/>
                <a:gd name="T64" fmla="*/ 418 w 454"/>
                <a:gd name="T65" fmla="*/ 68 h 564"/>
                <a:gd name="T66" fmla="*/ 440 w 454"/>
                <a:gd name="T67" fmla="*/ 118 h 564"/>
                <a:gd name="T68" fmla="*/ 448 w 454"/>
                <a:gd name="T69" fmla="*/ 162 h 564"/>
                <a:gd name="T70" fmla="*/ 450 w 454"/>
                <a:gd name="T71" fmla="*/ 190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54" h="564">
                  <a:moveTo>
                    <a:pt x="450" y="190"/>
                  </a:moveTo>
                  <a:lnTo>
                    <a:pt x="450" y="190"/>
                  </a:lnTo>
                  <a:lnTo>
                    <a:pt x="452" y="208"/>
                  </a:lnTo>
                  <a:lnTo>
                    <a:pt x="454" y="250"/>
                  </a:lnTo>
                  <a:lnTo>
                    <a:pt x="454" y="280"/>
                  </a:lnTo>
                  <a:lnTo>
                    <a:pt x="454" y="312"/>
                  </a:lnTo>
                  <a:lnTo>
                    <a:pt x="452" y="346"/>
                  </a:lnTo>
                  <a:lnTo>
                    <a:pt x="446" y="382"/>
                  </a:lnTo>
                  <a:lnTo>
                    <a:pt x="438" y="416"/>
                  </a:lnTo>
                  <a:lnTo>
                    <a:pt x="428" y="450"/>
                  </a:lnTo>
                  <a:lnTo>
                    <a:pt x="420" y="466"/>
                  </a:lnTo>
                  <a:lnTo>
                    <a:pt x="414" y="482"/>
                  </a:lnTo>
                  <a:lnTo>
                    <a:pt x="404" y="496"/>
                  </a:lnTo>
                  <a:lnTo>
                    <a:pt x="394" y="510"/>
                  </a:lnTo>
                  <a:lnTo>
                    <a:pt x="384" y="522"/>
                  </a:lnTo>
                  <a:lnTo>
                    <a:pt x="370" y="532"/>
                  </a:lnTo>
                  <a:lnTo>
                    <a:pt x="356" y="542"/>
                  </a:lnTo>
                  <a:lnTo>
                    <a:pt x="342" y="550"/>
                  </a:lnTo>
                  <a:lnTo>
                    <a:pt x="326" y="556"/>
                  </a:lnTo>
                  <a:lnTo>
                    <a:pt x="308" y="560"/>
                  </a:lnTo>
                  <a:lnTo>
                    <a:pt x="288" y="562"/>
                  </a:lnTo>
                  <a:lnTo>
                    <a:pt x="266" y="562"/>
                  </a:lnTo>
                  <a:lnTo>
                    <a:pt x="266" y="562"/>
                  </a:lnTo>
                  <a:lnTo>
                    <a:pt x="258" y="564"/>
                  </a:lnTo>
                  <a:lnTo>
                    <a:pt x="236" y="564"/>
                  </a:lnTo>
                  <a:lnTo>
                    <a:pt x="206" y="562"/>
                  </a:lnTo>
                  <a:lnTo>
                    <a:pt x="188" y="560"/>
                  </a:lnTo>
                  <a:lnTo>
                    <a:pt x="168" y="556"/>
                  </a:lnTo>
                  <a:lnTo>
                    <a:pt x="150" y="550"/>
                  </a:lnTo>
                  <a:lnTo>
                    <a:pt x="130" y="542"/>
                  </a:lnTo>
                  <a:lnTo>
                    <a:pt x="112" y="532"/>
                  </a:lnTo>
                  <a:lnTo>
                    <a:pt x="94" y="520"/>
                  </a:lnTo>
                  <a:lnTo>
                    <a:pt x="80" y="504"/>
                  </a:lnTo>
                  <a:lnTo>
                    <a:pt x="66" y="484"/>
                  </a:lnTo>
                  <a:lnTo>
                    <a:pt x="54" y="460"/>
                  </a:lnTo>
                  <a:lnTo>
                    <a:pt x="46" y="434"/>
                  </a:lnTo>
                  <a:lnTo>
                    <a:pt x="46" y="434"/>
                  </a:lnTo>
                  <a:lnTo>
                    <a:pt x="36" y="376"/>
                  </a:lnTo>
                  <a:lnTo>
                    <a:pt x="26" y="318"/>
                  </a:lnTo>
                  <a:lnTo>
                    <a:pt x="12" y="212"/>
                  </a:lnTo>
                  <a:lnTo>
                    <a:pt x="4" y="134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92"/>
                  </a:lnTo>
                  <a:lnTo>
                    <a:pt x="2" y="80"/>
                  </a:lnTo>
                  <a:lnTo>
                    <a:pt x="4" y="64"/>
                  </a:lnTo>
                  <a:lnTo>
                    <a:pt x="10" y="48"/>
                  </a:lnTo>
                  <a:lnTo>
                    <a:pt x="20" y="36"/>
                  </a:lnTo>
                  <a:lnTo>
                    <a:pt x="26" y="30"/>
                  </a:lnTo>
                  <a:lnTo>
                    <a:pt x="32" y="24"/>
                  </a:lnTo>
                  <a:lnTo>
                    <a:pt x="42" y="20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142" y="8"/>
                  </a:lnTo>
                  <a:lnTo>
                    <a:pt x="194" y="2"/>
                  </a:lnTo>
                  <a:lnTo>
                    <a:pt x="246" y="0"/>
                  </a:lnTo>
                  <a:lnTo>
                    <a:pt x="272" y="0"/>
                  </a:lnTo>
                  <a:lnTo>
                    <a:pt x="296" y="2"/>
                  </a:lnTo>
                  <a:lnTo>
                    <a:pt x="320" y="4"/>
                  </a:lnTo>
                  <a:lnTo>
                    <a:pt x="342" y="8"/>
                  </a:lnTo>
                  <a:lnTo>
                    <a:pt x="360" y="14"/>
                  </a:lnTo>
                  <a:lnTo>
                    <a:pt x="378" y="22"/>
                  </a:lnTo>
                  <a:lnTo>
                    <a:pt x="392" y="30"/>
                  </a:lnTo>
                  <a:lnTo>
                    <a:pt x="402" y="42"/>
                  </a:lnTo>
                  <a:lnTo>
                    <a:pt x="402" y="42"/>
                  </a:lnTo>
                  <a:lnTo>
                    <a:pt x="418" y="68"/>
                  </a:lnTo>
                  <a:lnTo>
                    <a:pt x="430" y="94"/>
                  </a:lnTo>
                  <a:lnTo>
                    <a:pt x="440" y="118"/>
                  </a:lnTo>
                  <a:lnTo>
                    <a:pt x="444" y="142"/>
                  </a:lnTo>
                  <a:lnTo>
                    <a:pt x="448" y="162"/>
                  </a:lnTo>
                  <a:lnTo>
                    <a:pt x="450" y="178"/>
                  </a:lnTo>
                  <a:lnTo>
                    <a:pt x="450" y="190"/>
                  </a:lnTo>
                  <a:lnTo>
                    <a:pt x="450" y="19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7" name="Freeform 300">
              <a:extLst>
                <a:ext uri="{FF2B5EF4-FFF2-40B4-BE49-F238E27FC236}">
                  <a16:creationId xmlns:a16="http://schemas.microsoft.com/office/drawing/2014/main" id="{4E64ACDD-9439-44DC-BF30-419433D95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8625" y="13358813"/>
              <a:ext cx="869950" cy="717550"/>
            </a:xfrm>
            <a:custGeom>
              <a:avLst/>
              <a:gdLst>
                <a:gd name="T0" fmla="*/ 252 w 548"/>
                <a:gd name="T1" fmla="*/ 326 h 452"/>
                <a:gd name="T2" fmla="*/ 166 w 548"/>
                <a:gd name="T3" fmla="*/ 348 h 452"/>
                <a:gd name="T4" fmla="*/ 124 w 548"/>
                <a:gd name="T5" fmla="*/ 344 h 452"/>
                <a:gd name="T6" fmla="*/ 104 w 548"/>
                <a:gd name="T7" fmla="*/ 336 h 452"/>
                <a:gd name="T8" fmla="*/ 82 w 548"/>
                <a:gd name="T9" fmla="*/ 308 h 452"/>
                <a:gd name="T10" fmla="*/ 72 w 548"/>
                <a:gd name="T11" fmla="*/ 304 h 452"/>
                <a:gd name="T12" fmla="*/ 46 w 548"/>
                <a:gd name="T13" fmla="*/ 322 h 452"/>
                <a:gd name="T14" fmla="*/ 36 w 548"/>
                <a:gd name="T15" fmla="*/ 344 h 452"/>
                <a:gd name="T16" fmla="*/ 32 w 548"/>
                <a:gd name="T17" fmla="*/ 378 h 452"/>
                <a:gd name="T18" fmla="*/ 12 w 548"/>
                <a:gd name="T19" fmla="*/ 328 h 452"/>
                <a:gd name="T20" fmla="*/ 0 w 548"/>
                <a:gd name="T21" fmla="*/ 246 h 452"/>
                <a:gd name="T22" fmla="*/ 6 w 548"/>
                <a:gd name="T23" fmla="*/ 178 h 452"/>
                <a:gd name="T24" fmla="*/ 38 w 548"/>
                <a:gd name="T25" fmla="*/ 120 h 452"/>
                <a:gd name="T26" fmla="*/ 96 w 548"/>
                <a:gd name="T27" fmla="*/ 66 h 452"/>
                <a:gd name="T28" fmla="*/ 172 w 548"/>
                <a:gd name="T29" fmla="*/ 22 h 452"/>
                <a:gd name="T30" fmla="*/ 228 w 548"/>
                <a:gd name="T31" fmla="*/ 4 h 452"/>
                <a:gd name="T32" fmla="*/ 278 w 548"/>
                <a:gd name="T33" fmla="*/ 0 h 452"/>
                <a:gd name="T34" fmla="*/ 330 w 548"/>
                <a:gd name="T35" fmla="*/ 26 h 452"/>
                <a:gd name="T36" fmla="*/ 350 w 548"/>
                <a:gd name="T37" fmla="*/ 54 h 452"/>
                <a:gd name="T38" fmla="*/ 374 w 548"/>
                <a:gd name="T39" fmla="*/ 66 h 452"/>
                <a:gd name="T40" fmla="*/ 440 w 548"/>
                <a:gd name="T41" fmla="*/ 74 h 452"/>
                <a:gd name="T42" fmla="*/ 478 w 548"/>
                <a:gd name="T43" fmla="*/ 88 h 452"/>
                <a:gd name="T44" fmla="*/ 506 w 548"/>
                <a:gd name="T45" fmla="*/ 116 h 452"/>
                <a:gd name="T46" fmla="*/ 532 w 548"/>
                <a:gd name="T47" fmla="*/ 160 h 452"/>
                <a:gd name="T48" fmla="*/ 548 w 548"/>
                <a:gd name="T49" fmla="*/ 224 h 452"/>
                <a:gd name="T50" fmla="*/ 544 w 548"/>
                <a:gd name="T51" fmla="*/ 310 h 452"/>
                <a:gd name="T52" fmla="*/ 530 w 548"/>
                <a:gd name="T53" fmla="*/ 358 h 452"/>
                <a:gd name="T54" fmla="*/ 488 w 548"/>
                <a:gd name="T55" fmla="*/ 420 h 452"/>
                <a:gd name="T56" fmla="*/ 472 w 548"/>
                <a:gd name="T57" fmla="*/ 452 h 452"/>
                <a:gd name="T58" fmla="*/ 470 w 548"/>
                <a:gd name="T59" fmla="*/ 418 h 452"/>
                <a:gd name="T60" fmla="*/ 460 w 548"/>
                <a:gd name="T61" fmla="*/ 386 h 452"/>
                <a:gd name="T62" fmla="*/ 438 w 548"/>
                <a:gd name="T63" fmla="*/ 370 h 452"/>
                <a:gd name="T64" fmla="*/ 420 w 548"/>
                <a:gd name="T65" fmla="*/ 346 h 452"/>
                <a:gd name="T66" fmla="*/ 426 w 548"/>
                <a:gd name="T67" fmla="*/ 314 h 452"/>
                <a:gd name="T68" fmla="*/ 438 w 548"/>
                <a:gd name="T69" fmla="*/ 294 h 452"/>
                <a:gd name="T70" fmla="*/ 438 w 548"/>
                <a:gd name="T71" fmla="*/ 276 h 452"/>
                <a:gd name="T72" fmla="*/ 412 w 548"/>
                <a:gd name="T73" fmla="*/ 242 h 452"/>
                <a:gd name="T74" fmla="*/ 386 w 548"/>
                <a:gd name="T75" fmla="*/ 222 h 452"/>
                <a:gd name="T76" fmla="*/ 368 w 548"/>
                <a:gd name="T77" fmla="*/ 214 h 452"/>
                <a:gd name="T78" fmla="*/ 354 w 548"/>
                <a:gd name="T79" fmla="*/ 222 h 452"/>
                <a:gd name="T80" fmla="*/ 344 w 548"/>
                <a:gd name="T81" fmla="*/ 238 h 452"/>
                <a:gd name="T82" fmla="*/ 330 w 548"/>
                <a:gd name="T83" fmla="*/ 270 h 452"/>
                <a:gd name="T84" fmla="*/ 290 w 548"/>
                <a:gd name="T85" fmla="*/ 306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8" h="452">
                  <a:moveTo>
                    <a:pt x="266" y="320"/>
                  </a:moveTo>
                  <a:lnTo>
                    <a:pt x="266" y="320"/>
                  </a:lnTo>
                  <a:lnTo>
                    <a:pt x="252" y="326"/>
                  </a:lnTo>
                  <a:lnTo>
                    <a:pt x="212" y="338"/>
                  </a:lnTo>
                  <a:lnTo>
                    <a:pt x="190" y="344"/>
                  </a:lnTo>
                  <a:lnTo>
                    <a:pt x="166" y="348"/>
                  </a:lnTo>
                  <a:lnTo>
                    <a:pt x="144" y="348"/>
                  </a:lnTo>
                  <a:lnTo>
                    <a:pt x="132" y="346"/>
                  </a:lnTo>
                  <a:lnTo>
                    <a:pt x="124" y="344"/>
                  </a:lnTo>
                  <a:lnTo>
                    <a:pt x="124" y="344"/>
                  </a:lnTo>
                  <a:lnTo>
                    <a:pt x="114" y="340"/>
                  </a:lnTo>
                  <a:lnTo>
                    <a:pt x="104" y="336"/>
                  </a:lnTo>
                  <a:lnTo>
                    <a:pt x="92" y="326"/>
                  </a:lnTo>
                  <a:lnTo>
                    <a:pt x="86" y="316"/>
                  </a:lnTo>
                  <a:lnTo>
                    <a:pt x="82" y="308"/>
                  </a:lnTo>
                  <a:lnTo>
                    <a:pt x="76" y="304"/>
                  </a:lnTo>
                  <a:lnTo>
                    <a:pt x="74" y="304"/>
                  </a:lnTo>
                  <a:lnTo>
                    <a:pt x="72" y="304"/>
                  </a:lnTo>
                  <a:lnTo>
                    <a:pt x="62" y="310"/>
                  </a:lnTo>
                  <a:lnTo>
                    <a:pt x="46" y="322"/>
                  </a:lnTo>
                  <a:lnTo>
                    <a:pt x="46" y="322"/>
                  </a:lnTo>
                  <a:lnTo>
                    <a:pt x="42" y="328"/>
                  </a:lnTo>
                  <a:lnTo>
                    <a:pt x="40" y="332"/>
                  </a:lnTo>
                  <a:lnTo>
                    <a:pt x="36" y="344"/>
                  </a:lnTo>
                  <a:lnTo>
                    <a:pt x="34" y="376"/>
                  </a:lnTo>
                  <a:lnTo>
                    <a:pt x="34" y="376"/>
                  </a:lnTo>
                  <a:lnTo>
                    <a:pt x="32" y="378"/>
                  </a:lnTo>
                  <a:lnTo>
                    <a:pt x="30" y="376"/>
                  </a:lnTo>
                  <a:lnTo>
                    <a:pt x="22" y="358"/>
                  </a:lnTo>
                  <a:lnTo>
                    <a:pt x="12" y="328"/>
                  </a:lnTo>
                  <a:lnTo>
                    <a:pt x="4" y="290"/>
                  </a:lnTo>
                  <a:lnTo>
                    <a:pt x="2" y="268"/>
                  </a:lnTo>
                  <a:lnTo>
                    <a:pt x="0" y="246"/>
                  </a:lnTo>
                  <a:lnTo>
                    <a:pt x="0" y="222"/>
                  </a:lnTo>
                  <a:lnTo>
                    <a:pt x="2" y="200"/>
                  </a:lnTo>
                  <a:lnTo>
                    <a:pt x="6" y="178"/>
                  </a:lnTo>
                  <a:lnTo>
                    <a:pt x="14" y="156"/>
                  </a:lnTo>
                  <a:lnTo>
                    <a:pt x="24" y="138"/>
                  </a:lnTo>
                  <a:lnTo>
                    <a:pt x="38" y="120"/>
                  </a:lnTo>
                  <a:lnTo>
                    <a:pt x="38" y="120"/>
                  </a:lnTo>
                  <a:lnTo>
                    <a:pt x="66" y="90"/>
                  </a:lnTo>
                  <a:lnTo>
                    <a:pt x="96" y="66"/>
                  </a:lnTo>
                  <a:lnTo>
                    <a:pt x="124" y="46"/>
                  </a:lnTo>
                  <a:lnTo>
                    <a:pt x="150" y="32"/>
                  </a:lnTo>
                  <a:lnTo>
                    <a:pt x="172" y="22"/>
                  </a:lnTo>
                  <a:lnTo>
                    <a:pt x="194" y="14"/>
                  </a:lnTo>
                  <a:lnTo>
                    <a:pt x="228" y="4"/>
                  </a:lnTo>
                  <a:lnTo>
                    <a:pt x="228" y="4"/>
                  </a:lnTo>
                  <a:lnTo>
                    <a:pt x="244" y="0"/>
                  </a:lnTo>
                  <a:lnTo>
                    <a:pt x="260" y="0"/>
                  </a:lnTo>
                  <a:lnTo>
                    <a:pt x="278" y="0"/>
                  </a:lnTo>
                  <a:lnTo>
                    <a:pt x="296" y="6"/>
                  </a:lnTo>
                  <a:lnTo>
                    <a:pt x="312" y="14"/>
                  </a:lnTo>
                  <a:lnTo>
                    <a:pt x="330" y="26"/>
                  </a:lnTo>
                  <a:lnTo>
                    <a:pt x="336" y="34"/>
                  </a:lnTo>
                  <a:lnTo>
                    <a:pt x="344" y="44"/>
                  </a:lnTo>
                  <a:lnTo>
                    <a:pt x="350" y="54"/>
                  </a:lnTo>
                  <a:lnTo>
                    <a:pt x="356" y="68"/>
                  </a:lnTo>
                  <a:lnTo>
                    <a:pt x="356" y="68"/>
                  </a:lnTo>
                  <a:lnTo>
                    <a:pt x="374" y="66"/>
                  </a:lnTo>
                  <a:lnTo>
                    <a:pt x="392" y="66"/>
                  </a:lnTo>
                  <a:lnTo>
                    <a:pt x="416" y="68"/>
                  </a:lnTo>
                  <a:lnTo>
                    <a:pt x="440" y="74"/>
                  </a:lnTo>
                  <a:lnTo>
                    <a:pt x="454" y="78"/>
                  </a:lnTo>
                  <a:lnTo>
                    <a:pt x="466" y="82"/>
                  </a:lnTo>
                  <a:lnTo>
                    <a:pt x="478" y="88"/>
                  </a:lnTo>
                  <a:lnTo>
                    <a:pt x="488" y="96"/>
                  </a:lnTo>
                  <a:lnTo>
                    <a:pt x="498" y="106"/>
                  </a:lnTo>
                  <a:lnTo>
                    <a:pt x="506" y="116"/>
                  </a:lnTo>
                  <a:lnTo>
                    <a:pt x="506" y="116"/>
                  </a:lnTo>
                  <a:lnTo>
                    <a:pt x="520" y="140"/>
                  </a:lnTo>
                  <a:lnTo>
                    <a:pt x="532" y="160"/>
                  </a:lnTo>
                  <a:lnTo>
                    <a:pt x="540" y="180"/>
                  </a:lnTo>
                  <a:lnTo>
                    <a:pt x="546" y="202"/>
                  </a:lnTo>
                  <a:lnTo>
                    <a:pt x="548" y="224"/>
                  </a:lnTo>
                  <a:lnTo>
                    <a:pt x="548" y="248"/>
                  </a:lnTo>
                  <a:lnTo>
                    <a:pt x="548" y="276"/>
                  </a:lnTo>
                  <a:lnTo>
                    <a:pt x="544" y="310"/>
                  </a:lnTo>
                  <a:lnTo>
                    <a:pt x="544" y="310"/>
                  </a:lnTo>
                  <a:lnTo>
                    <a:pt x="538" y="336"/>
                  </a:lnTo>
                  <a:lnTo>
                    <a:pt x="530" y="358"/>
                  </a:lnTo>
                  <a:lnTo>
                    <a:pt x="520" y="376"/>
                  </a:lnTo>
                  <a:lnTo>
                    <a:pt x="510" y="392"/>
                  </a:lnTo>
                  <a:lnTo>
                    <a:pt x="488" y="420"/>
                  </a:lnTo>
                  <a:lnTo>
                    <a:pt x="480" y="436"/>
                  </a:lnTo>
                  <a:lnTo>
                    <a:pt x="472" y="452"/>
                  </a:lnTo>
                  <a:lnTo>
                    <a:pt x="472" y="452"/>
                  </a:lnTo>
                  <a:lnTo>
                    <a:pt x="470" y="446"/>
                  </a:lnTo>
                  <a:lnTo>
                    <a:pt x="470" y="438"/>
                  </a:lnTo>
                  <a:lnTo>
                    <a:pt x="470" y="418"/>
                  </a:lnTo>
                  <a:lnTo>
                    <a:pt x="468" y="406"/>
                  </a:lnTo>
                  <a:lnTo>
                    <a:pt x="466" y="396"/>
                  </a:lnTo>
                  <a:lnTo>
                    <a:pt x="460" y="386"/>
                  </a:lnTo>
                  <a:lnTo>
                    <a:pt x="450" y="378"/>
                  </a:lnTo>
                  <a:lnTo>
                    <a:pt x="450" y="378"/>
                  </a:lnTo>
                  <a:lnTo>
                    <a:pt x="438" y="370"/>
                  </a:lnTo>
                  <a:lnTo>
                    <a:pt x="428" y="362"/>
                  </a:lnTo>
                  <a:lnTo>
                    <a:pt x="422" y="354"/>
                  </a:lnTo>
                  <a:lnTo>
                    <a:pt x="420" y="346"/>
                  </a:lnTo>
                  <a:lnTo>
                    <a:pt x="420" y="336"/>
                  </a:lnTo>
                  <a:lnTo>
                    <a:pt x="422" y="326"/>
                  </a:lnTo>
                  <a:lnTo>
                    <a:pt x="426" y="314"/>
                  </a:lnTo>
                  <a:lnTo>
                    <a:pt x="434" y="302"/>
                  </a:lnTo>
                  <a:lnTo>
                    <a:pt x="434" y="302"/>
                  </a:lnTo>
                  <a:lnTo>
                    <a:pt x="438" y="294"/>
                  </a:lnTo>
                  <a:lnTo>
                    <a:pt x="440" y="288"/>
                  </a:lnTo>
                  <a:lnTo>
                    <a:pt x="440" y="282"/>
                  </a:lnTo>
                  <a:lnTo>
                    <a:pt x="438" y="276"/>
                  </a:lnTo>
                  <a:lnTo>
                    <a:pt x="432" y="264"/>
                  </a:lnTo>
                  <a:lnTo>
                    <a:pt x="424" y="252"/>
                  </a:lnTo>
                  <a:lnTo>
                    <a:pt x="412" y="242"/>
                  </a:lnTo>
                  <a:lnTo>
                    <a:pt x="402" y="234"/>
                  </a:lnTo>
                  <a:lnTo>
                    <a:pt x="386" y="222"/>
                  </a:lnTo>
                  <a:lnTo>
                    <a:pt x="386" y="222"/>
                  </a:lnTo>
                  <a:lnTo>
                    <a:pt x="378" y="216"/>
                  </a:lnTo>
                  <a:lnTo>
                    <a:pt x="374" y="214"/>
                  </a:lnTo>
                  <a:lnTo>
                    <a:pt x="368" y="214"/>
                  </a:lnTo>
                  <a:lnTo>
                    <a:pt x="364" y="214"/>
                  </a:lnTo>
                  <a:lnTo>
                    <a:pt x="358" y="218"/>
                  </a:lnTo>
                  <a:lnTo>
                    <a:pt x="354" y="222"/>
                  </a:lnTo>
                  <a:lnTo>
                    <a:pt x="348" y="230"/>
                  </a:lnTo>
                  <a:lnTo>
                    <a:pt x="348" y="230"/>
                  </a:lnTo>
                  <a:lnTo>
                    <a:pt x="344" y="238"/>
                  </a:lnTo>
                  <a:lnTo>
                    <a:pt x="340" y="248"/>
                  </a:lnTo>
                  <a:lnTo>
                    <a:pt x="336" y="258"/>
                  </a:lnTo>
                  <a:lnTo>
                    <a:pt x="330" y="270"/>
                  </a:lnTo>
                  <a:lnTo>
                    <a:pt x="322" y="282"/>
                  </a:lnTo>
                  <a:lnTo>
                    <a:pt x="308" y="294"/>
                  </a:lnTo>
                  <a:lnTo>
                    <a:pt x="290" y="306"/>
                  </a:lnTo>
                  <a:lnTo>
                    <a:pt x="266" y="320"/>
                  </a:lnTo>
                  <a:lnTo>
                    <a:pt x="266" y="32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8" name="Freeform 301">
              <a:extLst>
                <a:ext uri="{FF2B5EF4-FFF2-40B4-BE49-F238E27FC236}">
                  <a16:creationId xmlns:a16="http://schemas.microsoft.com/office/drawing/2014/main" id="{7F5FF933-5B2A-45DB-B8CD-391C16ABC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200" y="14558963"/>
              <a:ext cx="1736725" cy="901700"/>
            </a:xfrm>
            <a:custGeom>
              <a:avLst/>
              <a:gdLst>
                <a:gd name="T0" fmla="*/ 756 w 1094"/>
                <a:gd name="T1" fmla="*/ 0 h 568"/>
                <a:gd name="T2" fmla="*/ 684 w 1094"/>
                <a:gd name="T3" fmla="*/ 0 h 568"/>
                <a:gd name="T4" fmla="*/ 684 w 1094"/>
                <a:gd name="T5" fmla="*/ 84 h 568"/>
                <a:gd name="T6" fmla="*/ 452 w 1094"/>
                <a:gd name="T7" fmla="*/ 84 h 568"/>
                <a:gd name="T8" fmla="*/ 452 w 1094"/>
                <a:gd name="T9" fmla="*/ 0 h 568"/>
                <a:gd name="T10" fmla="*/ 376 w 1094"/>
                <a:gd name="T11" fmla="*/ 0 h 568"/>
                <a:gd name="T12" fmla="*/ 376 w 1094"/>
                <a:gd name="T13" fmla="*/ 0 h 568"/>
                <a:gd name="T14" fmla="*/ 338 w 1094"/>
                <a:gd name="T15" fmla="*/ 2 h 568"/>
                <a:gd name="T16" fmla="*/ 300 w 1094"/>
                <a:gd name="T17" fmla="*/ 8 h 568"/>
                <a:gd name="T18" fmla="*/ 264 w 1094"/>
                <a:gd name="T19" fmla="*/ 16 h 568"/>
                <a:gd name="T20" fmla="*/ 230 w 1094"/>
                <a:gd name="T21" fmla="*/ 28 h 568"/>
                <a:gd name="T22" fmla="*/ 196 w 1094"/>
                <a:gd name="T23" fmla="*/ 44 h 568"/>
                <a:gd name="T24" fmla="*/ 166 w 1094"/>
                <a:gd name="T25" fmla="*/ 64 h 568"/>
                <a:gd name="T26" fmla="*/ 136 w 1094"/>
                <a:gd name="T27" fmla="*/ 86 h 568"/>
                <a:gd name="T28" fmla="*/ 110 w 1094"/>
                <a:gd name="T29" fmla="*/ 110 h 568"/>
                <a:gd name="T30" fmla="*/ 86 w 1094"/>
                <a:gd name="T31" fmla="*/ 136 h 568"/>
                <a:gd name="T32" fmla="*/ 64 w 1094"/>
                <a:gd name="T33" fmla="*/ 166 h 568"/>
                <a:gd name="T34" fmla="*/ 46 w 1094"/>
                <a:gd name="T35" fmla="*/ 196 h 568"/>
                <a:gd name="T36" fmla="*/ 30 w 1094"/>
                <a:gd name="T37" fmla="*/ 230 h 568"/>
                <a:gd name="T38" fmla="*/ 16 w 1094"/>
                <a:gd name="T39" fmla="*/ 264 h 568"/>
                <a:gd name="T40" fmla="*/ 8 w 1094"/>
                <a:gd name="T41" fmla="*/ 300 h 568"/>
                <a:gd name="T42" fmla="*/ 2 w 1094"/>
                <a:gd name="T43" fmla="*/ 338 h 568"/>
                <a:gd name="T44" fmla="*/ 0 w 1094"/>
                <a:gd name="T45" fmla="*/ 376 h 568"/>
                <a:gd name="T46" fmla="*/ 0 w 1094"/>
                <a:gd name="T47" fmla="*/ 568 h 568"/>
                <a:gd name="T48" fmla="*/ 1016 w 1094"/>
                <a:gd name="T49" fmla="*/ 568 h 568"/>
                <a:gd name="T50" fmla="*/ 1016 w 1094"/>
                <a:gd name="T51" fmla="*/ 436 h 568"/>
                <a:gd name="T52" fmla="*/ 1016 w 1094"/>
                <a:gd name="T53" fmla="*/ 436 h 568"/>
                <a:gd name="T54" fmla="*/ 1018 w 1094"/>
                <a:gd name="T55" fmla="*/ 404 h 568"/>
                <a:gd name="T56" fmla="*/ 1022 w 1094"/>
                <a:gd name="T57" fmla="*/ 372 h 568"/>
                <a:gd name="T58" fmla="*/ 1028 w 1094"/>
                <a:gd name="T59" fmla="*/ 342 h 568"/>
                <a:gd name="T60" fmla="*/ 1036 w 1094"/>
                <a:gd name="T61" fmla="*/ 314 h 568"/>
                <a:gd name="T62" fmla="*/ 1048 w 1094"/>
                <a:gd name="T63" fmla="*/ 286 h 568"/>
                <a:gd name="T64" fmla="*/ 1062 w 1094"/>
                <a:gd name="T65" fmla="*/ 258 h 568"/>
                <a:gd name="T66" fmla="*/ 1076 w 1094"/>
                <a:gd name="T67" fmla="*/ 232 h 568"/>
                <a:gd name="T68" fmla="*/ 1094 w 1094"/>
                <a:gd name="T69" fmla="*/ 208 h 568"/>
                <a:gd name="T70" fmla="*/ 1094 w 1094"/>
                <a:gd name="T71" fmla="*/ 208 h 568"/>
                <a:gd name="T72" fmla="*/ 1082 w 1094"/>
                <a:gd name="T73" fmla="*/ 186 h 568"/>
                <a:gd name="T74" fmla="*/ 1068 w 1094"/>
                <a:gd name="T75" fmla="*/ 164 h 568"/>
                <a:gd name="T76" fmla="*/ 1052 w 1094"/>
                <a:gd name="T77" fmla="*/ 144 h 568"/>
                <a:gd name="T78" fmla="*/ 1036 w 1094"/>
                <a:gd name="T79" fmla="*/ 124 h 568"/>
                <a:gd name="T80" fmla="*/ 1018 w 1094"/>
                <a:gd name="T81" fmla="*/ 106 h 568"/>
                <a:gd name="T82" fmla="*/ 1000 w 1094"/>
                <a:gd name="T83" fmla="*/ 88 h 568"/>
                <a:gd name="T84" fmla="*/ 978 w 1094"/>
                <a:gd name="T85" fmla="*/ 72 h 568"/>
                <a:gd name="T86" fmla="*/ 958 w 1094"/>
                <a:gd name="T87" fmla="*/ 58 h 568"/>
                <a:gd name="T88" fmla="*/ 936 w 1094"/>
                <a:gd name="T89" fmla="*/ 44 h 568"/>
                <a:gd name="T90" fmla="*/ 912 w 1094"/>
                <a:gd name="T91" fmla="*/ 32 h 568"/>
                <a:gd name="T92" fmla="*/ 888 w 1094"/>
                <a:gd name="T93" fmla="*/ 22 h 568"/>
                <a:gd name="T94" fmla="*/ 862 w 1094"/>
                <a:gd name="T95" fmla="*/ 14 h 568"/>
                <a:gd name="T96" fmla="*/ 838 w 1094"/>
                <a:gd name="T97" fmla="*/ 8 h 568"/>
                <a:gd name="T98" fmla="*/ 810 w 1094"/>
                <a:gd name="T99" fmla="*/ 4 h 568"/>
                <a:gd name="T100" fmla="*/ 784 w 1094"/>
                <a:gd name="T101" fmla="*/ 0 h 568"/>
                <a:gd name="T102" fmla="*/ 756 w 1094"/>
                <a:gd name="T103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94" h="568">
                  <a:moveTo>
                    <a:pt x="756" y="0"/>
                  </a:moveTo>
                  <a:lnTo>
                    <a:pt x="684" y="0"/>
                  </a:lnTo>
                  <a:lnTo>
                    <a:pt x="684" y="84"/>
                  </a:lnTo>
                  <a:lnTo>
                    <a:pt x="452" y="84"/>
                  </a:lnTo>
                  <a:lnTo>
                    <a:pt x="452" y="0"/>
                  </a:lnTo>
                  <a:lnTo>
                    <a:pt x="376" y="0"/>
                  </a:lnTo>
                  <a:lnTo>
                    <a:pt x="376" y="0"/>
                  </a:lnTo>
                  <a:lnTo>
                    <a:pt x="338" y="2"/>
                  </a:lnTo>
                  <a:lnTo>
                    <a:pt x="300" y="8"/>
                  </a:lnTo>
                  <a:lnTo>
                    <a:pt x="264" y="16"/>
                  </a:lnTo>
                  <a:lnTo>
                    <a:pt x="230" y="28"/>
                  </a:lnTo>
                  <a:lnTo>
                    <a:pt x="196" y="44"/>
                  </a:lnTo>
                  <a:lnTo>
                    <a:pt x="166" y="64"/>
                  </a:lnTo>
                  <a:lnTo>
                    <a:pt x="136" y="86"/>
                  </a:lnTo>
                  <a:lnTo>
                    <a:pt x="110" y="110"/>
                  </a:lnTo>
                  <a:lnTo>
                    <a:pt x="86" y="136"/>
                  </a:lnTo>
                  <a:lnTo>
                    <a:pt x="64" y="166"/>
                  </a:lnTo>
                  <a:lnTo>
                    <a:pt x="46" y="196"/>
                  </a:lnTo>
                  <a:lnTo>
                    <a:pt x="30" y="230"/>
                  </a:lnTo>
                  <a:lnTo>
                    <a:pt x="16" y="264"/>
                  </a:lnTo>
                  <a:lnTo>
                    <a:pt x="8" y="300"/>
                  </a:lnTo>
                  <a:lnTo>
                    <a:pt x="2" y="338"/>
                  </a:lnTo>
                  <a:lnTo>
                    <a:pt x="0" y="376"/>
                  </a:lnTo>
                  <a:lnTo>
                    <a:pt x="0" y="568"/>
                  </a:lnTo>
                  <a:lnTo>
                    <a:pt x="1016" y="568"/>
                  </a:lnTo>
                  <a:lnTo>
                    <a:pt x="1016" y="436"/>
                  </a:lnTo>
                  <a:lnTo>
                    <a:pt x="1016" y="436"/>
                  </a:lnTo>
                  <a:lnTo>
                    <a:pt x="1018" y="404"/>
                  </a:lnTo>
                  <a:lnTo>
                    <a:pt x="1022" y="372"/>
                  </a:lnTo>
                  <a:lnTo>
                    <a:pt x="1028" y="342"/>
                  </a:lnTo>
                  <a:lnTo>
                    <a:pt x="1036" y="314"/>
                  </a:lnTo>
                  <a:lnTo>
                    <a:pt x="1048" y="286"/>
                  </a:lnTo>
                  <a:lnTo>
                    <a:pt x="1062" y="258"/>
                  </a:lnTo>
                  <a:lnTo>
                    <a:pt x="1076" y="232"/>
                  </a:lnTo>
                  <a:lnTo>
                    <a:pt x="1094" y="208"/>
                  </a:lnTo>
                  <a:lnTo>
                    <a:pt x="1094" y="208"/>
                  </a:lnTo>
                  <a:lnTo>
                    <a:pt x="1082" y="186"/>
                  </a:lnTo>
                  <a:lnTo>
                    <a:pt x="1068" y="164"/>
                  </a:lnTo>
                  <a:lnTo>
                    <a:pt x="1052" y="144"/>
                  </a:lnTo>
                  <a:lnTo>
                    <a:pt x="1036" y="124"/>
                  </a:lnTo>
                  <a:lnTo>
                    <a:pt x="1018" y="106"/>
                  </a:lnTo>
                  <a:lnTo>
                    <a:pt x="1000" y="88"/>
                  </a:lnTo>
                  <a:lnTo>
                    <a:pt x="978" y="72"/>
                  </a:lnTo>
                  <a:lnTo>
                    <a:pt x="958" y="58"/>
                  </a:lnTo>
                  <a:lnTo>
                    <a:pt x="936" y="44"/>
                  </a:lnTo>
                  <a:lnTo>
                    <a:pt x="912" y="32"/>
                  </a:lnTo>
                  <a:lnTo>
                    <a:pt x="888" y="22"/>
                  </a:lnTo>
                  <a:lnTo>
                    <a:pt x="862" y="14"/>
                  </a:lnTo>
                  <a:lnTo>
                    <a:pt x="838" y="8"/>
                  </a:lnTo>
                  <a:lnTo>
                    <a:pt x="810" y="4"/>
                  </a:lnTo>
                  <a:lnTo>
                    <a:pt x="784" y="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130D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9" name="Freeform 302">
              <a:extLst>
                <a:ext uri="{FF2B5EF4-FFF2-40B4-BE49-F238E27FC236}">
                  <a16:creationId xmlns:a16="http://schemas.microsoft.com/office/drawing/2014/main" id="{E1003D0D-F178-463B-AA77-B43A2E53F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200" y="14558963"/>
              <a:ext cx="1736725" cy="901700"/>
            </a:xfrm>
            <a:custGeom>
              <a:avLst/>
              <a:gdLst>
                <a:gd name="T0" fmla="*/ 756 w 1094"/>
                <a:gd name="T1" fmla="*/ 0 h 568"/>
                <a:gd name="T2" fmla="*/ 684 w 1094"/>
                <a:gd name="T3" fmla="*/ 0 h 568"/>
                <a:gd name="T4" fmla="*/ 684 w 1094"/>
                <a:gd name="T5" fmla="*/ 84 h 568"/>
                <a:gd name="T6" fmla="*/ 452 w 1094"/>
                <a:gd name="T7" fmla="*/ 84 h 568"/>
                <a:gd name="T8" fmla="*/ 452 w 1094"/>
                <a:gd name="T9" fmla="*/ 0 h 568"/>
                <a:gd name="T10" fmla="*/ 376 w 1094"/>
                <a:gd name="T11" fmla="*/ 0 h 568"/>
                <a:gd name="T12" fmla="*/ 376 w 1094"/>
                <a:gd name="T13" fmla="*/ 0 h 568"/>
                <a:gd name="T14" fmla="*/ 338 w 1094"/>
                <a:gd name="T15" fmla="*/ 2 h 568"/>
                <a:gd name="T16" fmla="*/ 300 w 1094"/>
                <a:gd name="T17" fmla="*/ 8 h 568"/>
                <a:gd name="T18" fmla="*/ 264 w 1094"/>
                <a:gd name="T19" fmla="*/ 16 h 568"/>
                <a:gd name="T20" fmla="*/ 230 w 1094"/>
                <a:gd name="T21" fmla="*/ 28 h 568"/>
                <a:gd name="T22" fmla="*/ 196 w 1094"/>
                <a:gd name="T23" fmla="*/ 44 h 568"/>
                <a:gd name="T24" fmla="*/ 166 w 1094"/>
                <a:gd name="T25" fmla="*/ 64 h 568"/>
                <a:gd name="T26" fmla="*/ 136 w 1094"/>
                <a:gd name="T27" fmla="*/ 86 h 568"/>
                <a:gd name="T28" fmla="*/ 110 w 1094"/>
                <a:gd name="T29" fmla="*/ 110 h 568"/>
                <a:gd name="T30" fmla="*/ 86 w 1094"/>
                <a:gd name="T31" fmla="*/ 136 h 568"/>
                <a:gd name="T32" fmla="*/ 64 w 1094"/>
                <a:gd name="T33" fmla="*/ 166 h 568"/>
                <a:gd name="T34" fmla="*/ 46 w 1094"/>
                <a:gd name="T35" fmla="*/ 196 h 568"/>
                <a:gd name="T36" fmla="*/ 30 w 1094"/>
                <a:gd name="T37" fmla="*/ 230 h 568"/>
                <a:gd name="T38" fmla="*/ 16 w 1094"/>
                <a:gd name="T39" fmla="*/ 264 h 568"/>
                <a:gd name="T40" fmla="*/ 8 w 1094"/>
                <a:gd name="T41" fmla="*/ 300 h 568"/>
                <a:gd name="T42" fmla="*/ 2 w 1094"/>
                <a:gd name="T43" fmla="*/ 338 h 568"/>
                <a:gd name="T44" fmla="*/ 0 w 1094"/>
                <a:gd name="T45" fmla="*/ 376 h 568"/>
                <a:gd name="T46" fmla="*/ 0 w 1094"/>
                <a:gd name="T47" fmla="*/ 568 h 568"/>
                <a:gd name="T48" fmla="*/ 1016 w 1094"/>
                <a:gd name="T49" fmla="*/ 568 h 568"/>
                <a:gd name="T50" fmla="*/ 1016 w 1094"/>
                <a:gd name="T51" fmla="*/ 436 h 568"/>
                <a:gd name="T52" fmla="*/ 1016 w 1094"/>
                <a:gd name="T53" fmla="*/ 436 h 568"/>
                <a:gd name="T54" fmla="*/ 1018 w 1094"/>
                <a:gd name="T55" fmla="*/ 404 h 568"/>
                <a:gd name="T56" fmla="*/ 1022 w 1094"/>
                <a:gd name="T57" fmla="*/ 372 h 568"/>
                <a:gd name="T58" fmla="*/ 1028 w 1094"/>
                <a:gd name="T59" fmla="*/ 342 h 568"/>
                <a:gd name="T60" fmla="*/ 1036 w 1094"/>
                <a:gd name="T61" fmla="*/ 314 h 568"/>
                <a:gd name="T62" fmla="*/ 1048 w 1094"/>
                <a:gd name="T63" fmla="*/ 286 h 568"/>
                <a:gd name="T64" fmla="*/ 1062 w 1094"/>
                <a:gd name="T65" fmla="*/ 258 h 568"/>
                <a:gd name="T66" fmla="*/ 1076 w 1094"/>
                <a:gd name="T67" fmla="*/ 232 h 568"/>
                <a:gd name="T68" fmla="*/ 1094 w 1094"/>
                <a:gd name="T69" fmla="*/ 208 h 568"/>
                <a:gd name="T70" fmla="*/ 1094 w 1094"/>
                <a:gd name="T71" fmla="*/ 208 h 568"/>
                <a:gd name="T72" fmla="*/ 1082 w 1094"/>
                <a:gd name="T73" fmla="*/ 186 h 568"/>
                <a:gd name="T74" fmla="*/ 1068 w 1094"/>
                <a:gd name="T75" fmla="*/ 164 h 568"/>
                <a:gd name="T76" fmla="*/ 1052 w 1094"/>
                <a:gd name="T77" fmla="*/ 144 h 568"/>
                <a:gd name="T78" fmla="*/ 1036 w 1094"/>
                <a:gd name="T79" fmla="*/ 124 h 568"/>
                <a:gd name="T80" fmla="*/ 1018 w 1094"/>
                <a:gd name="T81" fmla="*/ 106 h 568"/>
                <a:gd name="T82" fmla="*/ 1000 w 1094"/>
                <a:gd name="T83" fmla="*/ 88 h 568"/>
                <a:gd name="T84" fmla="*/ 978 w 1094"/>
                <a:gd name="T85" fmla="*/ 72 h 568"/>
                <a:gd name="T86" fmla="*/ 958 w 1094"/>
                <a:gd name="T87" fmla="*/ 58 h 568"/>
                <a:gd name="T88" fmla="*/ 936 w 1094"/>
                <a:gd name="T89" fmla="*/ 44 h 568"/>
                <a:gd name="T90" fmla="*/ 912 w 1094"/>
                <a:gd name="T91" fmla="*/ 32 h 568"/>
                <a:gd name="T92" fmla="*/ 888 w 1094"/>
                <a:gd name="T93" fmla="*/ 22 h 568"/>
                <a:gd name="T94" fmla="*/ 862 w 1094"/>
                <a:gd name="T95" fmla="*/ 14 h 568"/>
                <a:gd name="T96" fmla="*/ 838 w 1094"/>
                <a:gd name="T97" fmla="*/ 8 h 568"/>
                <a:gd name="T98" fmla="*/ 810 w 1094"/>
                <a:gd name="T99" fmla="*/ 4 h 568"/>
                <a:gd name="T100" fmla="*/ 784 w 1094"/>
                <a:gd name="T101" fmla="*/ 0 h 568"/>
                <a:gd name="T102" fmla="*/ 756 w 1094"/>
                <a:gd name="T103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94" h="568">
                  <a:moveTo>
                    <a:pt x="756" y="0"/>
                  </a:moveTo>
                  <a:lnTo>
                    <a:pt x="684" y="0"/>
                  </a:lnTo>
                  <a:lnTo>
                    <a:pt x="684" y="84"/>
                  </a:lnTo>
                  <a:lnTo>
                    <a:pt x="452" y="84"/>
                  </a:lnTo>
                  <a:lnTo>
                    <a:pt x="452" y="0"/>
                  </a:lnTo>
                  <a:lnTo>
                    <a:pt x="376" y="0"/>
                  </a:lnTo>
                  <a:lnTo>
                    <a:pt x="376" y="0"/>
                  </a:lnTo>
                  <a:lnTo>
                    <a:pt x="338" y="2"/>
                  </a:lnTo>
                  <a:lnTo>
                    <a:pt x="300" y="8"/>
                  </a:lnTo>
                  <a:lnTo>
                    <a:pt x="264" y="16"/>
                  </a:lnTo>
                  <a:lnTo>
                    <a:pt x="230" y="28"/>
                  </a:lnTo>
                  <a:lnTo>
                    <a:pt x="196" y="44"/>
                  </a:lnTo>
                  <a:lnTo>
                    <a:pt x="166" y="64"/>
                  </a:lnTo>
                  <a:lnTo>
                    <a:pt x="136" y="86"/>
                  </a:lnTo>
                  <a:lnTo>
                    <a:pt x="110" y="110"/>
                  </a:lnTo>
                  <a:lnTo>
                    <a:pt x="86" y="136"/>
                  </a:lnTo>
                  <a:lnTo>
                    <a:pt x="64" y="166"/>
                  </a:lnTo>
                  <a:lnTo>
                    <a:pt x="46" y="196"/>
                  </a:lnTo>
                  <a:lnTo>
                    <a:pt x="30" y="230"/>
                  </a:lnTo>
                  <a:lnTo>
                    <a:pt x="16" y="264"/>
                  </a:lnTo>
                  <a:lnTo>
                    <a:pt x="8" y="300"/>
                  </a:lnTo>
                  <a:lnTo>
                    <a:pt x="2" y="338"/>
                  </a:lnTo>
                  <a:lnTo>
                    <a:pt x="0" y="376"/>
                  </a:lnTo>
                  <a:lnTo>
                    <a:pt x="0" y="568"/>
                  </a:lnTo>
                  <a:lnTo>
                    <a:pt x="1016" y="568"/>
                  </a:lnTo>
                  <a:lnTo>
                    <a:pt x="1016" y="436"/>
                  </a:lnTo>
                  <a:lnTo>
                    <a:pt x="1016" y="436"/>
                  </a:lnTo>
                  <a:lnTo>
                    <a:pt x="1018" y="404"/>
                  </a:lnTo>
                  <a:lnTo>
                    <a:pt x="1022" y="372"/>
                  </a:lnTo>
                  <a:lnTo>
                    <a:pt x="1028" y="342"/>
                  </a:lnTo>
                  <a:lnTo>
                    <a:pt x="1036" y="314"/>
                  </a:lnTo>
                  <a:lnTo>
                    <a:pt x="1048" y="286"/>
                  </a:lnTo>
                  <a:lnTo>
                    <a:pt x="1062" y="258"/>
                  </a:lnTo>
                  <a:lnTo>
                    <a:pt x="1076" y="232"/>
                  </a:lnTo>
                  <a:lnTo>
                    <a:pt x="1094" y="208"/>
                  </a:lnTo>
                  <a:lnTo>
                    <a:pt x="1094" y="208"/>
                  </a:lnTo>
                  <a:lnTo>
                    <a:pt x="1082" y="186"/>
                  </a:lnTo>
                  <a:lnTo>
                    <a:pt x="1068" y="164"/>
                  </a:lnTo>
                  <a:lnTo>
                    <a:pt x="1052" y="144"/>
                  </a:lnTo>
                  <a:lnTo>
                    <a:pt x="1036" y="124"/>
                  </a:lnTo>
                  <a:lnTo>
                    <a:pt x="1018" y="106"/>
                  </a:lnTo>
                  <a:lnTo>
                    <a:pt x="1000" y="88"/>
                  </a:lnTo>
                  <a:lnTo>
                    <a:pt x="978" y="72"/>
                  </a:lnTo>
                  <a:lnTo>
                    <a:pt x="958" y="58"/>
                  </a:lnTo>
                  <a:lnTo>
                    <a:pt x="936" y="44"/>
                  </a:lnTo>
                  <a:lnTo>
                    <a:pt x="912" y="32"/>
                  </a:lnTo>
                  <a:lnTo>
                    <a:pt x="888" y="22"/>
                  </a:lnTo>
                  <a:lnTo>
                    <a:pt x="862" y="14"/>
                  </a:lnTo>
                  <a:lnTo>
                    <a:pt x="838" y="8"/>
                  </a:lnTo>
                  <a:lnTo>
                    <a:pt x="810" y="4"/>
                  </a:lnTo>
                  <a:lnTo>
                    <a:pt x="784" y="0"/>
                  </a:lnTo>
                  <a:lnTo>
                    <a:pt x="7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0" name="Freeform 303">
              <a:extLst>
                <a:ext uri="{FF2B5EF4-FFF2-40B4-BE49-F238E27FC236}">
                  <a16:creationId xmlns:a16="http://schemas.microsoft.com/office/drawing/2014/main" id="{1097B06F-8C84-4559-83D2-8A080C540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100" y="14889163"/>
              <a:ext cx="187325" cy="571500"/>
            </a:xfrm>
            <a:custGeom>
              <a:avLst/>
              <a:gdLst>
                <a:gd name="T0" fmla="*/ 78 w 118"/>
                <a:gd name="T1" fmla="*/ 0 h 360"/>
                <a:gd name="T2" fmla="*/ 78 w 118"/>
                <a:gd name="T3" fmla="*/ 0 h 360"/>
                <a:gd name="T4" fmla="*/ 60 w 118"/>
                <a:gd name="T5" fmla="*/ 24 h 360"/>
                <a:gd name="T6" fmla="*/ 46 w 118"/>
                <a:gd name="T7" fmla="*/ 50 h 360"/>
                <a:gd name="T8" fmla="*/ 32 w 118"/>
                <a:gd name="T9" fmla="*/ 78 h 360"/>
                <a:gd name="T10" fmla="*/ 20 w 118"/>
                <a:gd name="T11" fmla="*/ 106 h 360"/>
                <a:gd name="T12" fmla="*/ 12 w 118"/>
                <a:gd name="T13" fmla="*/ 134 h 360"/>
                <a:gd name="T14" fmla="*/ 6 w 118"/>
                <a:gd name="T15" fmla="*/ 164 h 360"/>
                <a:gd name="T16" fmla="*/ 2 w 118"/>
                <a:gd name="T17" fmla="*/ 196 h 360"/>
                <a:gd name="T18" fmla="*/ 0 w 118"/>
                <a:gd name="T19" fmla="*/ 228 h 360"/>
                <a:gd name="T20" fmla="*/ 0 w 118"/>
                <a:gd name="T21" fmla="*/ 360 h 360"/>
                <a:gd name="T22" fmla="*/ 118 w 118"/>
                <a:gd name="T23" fmla="*/ 360 h 360"/>
                <a:gd name="T24" fmla="*/ 118 w 118"/>
                <a:gd name="T25" fmla="*/ 168 h 360"/>
                <a:gd name="T26" fmla="*/ 118 w 118"/>
                <a:gd name="T27" fmla="*/ 168 h 360"/>
                <a:gd name="T28" fmla="*/ 116 w 118"/>
                <a:gd name="T29" fmla="*/ 146 h 360"/>
                <a:gd name="T30" fmla="*/ 114 w 118"/>
                <a:gd name="T31" fmla="*/ 124 h 360"/>
                <a:gd name="T32" fmla="*/ 112 w 118"/>
                <a:gd name="T33" fmla="*/ 102 h 360"/>
                <a:gd name="T34" fmla="*/ 106 w 118"/>
                <a:gd name="T35" fmla="*/ 80 h 360"/>
                <a:gd name="T36" fmla="*/ 102 w 118"/>
                <a:gd name="T37" fmla="*/ 60 h 360"/>
                <a:gd name="T38" fmla="*/ 94 w 118"/>
                <a:gd name="T39" fmla="*/ 40 h 360"/>
                <a:gd name="T40" fmla="*/ 86 w 118"/>
                <a:gd name="T41" fmla="*/ 20 h 360"/>
                <a:gd name="T42" fmla="*/ 78 w 118"/>
                <a:gd name="T43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" h="360">
                  <a:moveTo>
                    <a:pt x="78" y="0"/>
                  </a:moveTo>
                  <a:lnTo>
                    <a:pt x="78" y="0"/>
                  </a:lnTo>
                  <a:lnTo>
                    <a:pt x="60" y="24"/>
                  </a:lnTo>
                  <a:lnTo>
                    <a:pt x="46" y="50"/>
                  </a:lnTo>
                  <a:lnTo>
                    <a:pt x="32" y="78"/>
                  </a:lnTo>
                  <a:lnTo>
                    <a:pt x="20" y="106"/>
                  </a:lnTo>
                  <a:lnTo>
                    <a:pt x="12" y="134"/>
                  </a:lnTo>
                  <a:lnTo>
                    <a:pt x="6" y="164"/>
                  </a:lnTo>
                  <a:lnTo>
                    <a:pt x="2" y="196"/>
                  </a:lnTo>
                  <a:lnTo>
                    <a:pt x="0" y="228"/>
                  </a:lnTo>
                  <a:lnTo>
                    <a:pt x="0" y="360"/>
                  </a:lnTo>
                  <a:lnTo>
                    <a:pt x="118" y="360"/>
                  </a:lnTo>
                  <a:lnTo>
                    <a:pt x="118" y="168"/>
                  </a:lnTo>
                  <a:lnTo>
                    <a:pt x="118" y="168"/>
                  </a:lnTo>
                  <a:lnTo>
                    <a:pt x="116" y="146"/>
                  </a:lnTo>
                  <a:lnTo>
                    <a:pt x="114" y="124"/>
                  </a:lnTo>
                  <a:lnTo>
                    <a:pt x="112" y="102"/>
                  </a:lnTo>
                  <a:lnTo>
                    <a:pt x="106" y="80"/>
                  </a:lnTo>
                  <a:lnTo>
                    <a:pt x="102" y="60"/>
                  </a:lnTo>
                  <a:lnTo>
                    <a:pt x="94" y="40"/>
                  </a:lnTo>
                  <a:lnTo>
                    <a:pt x="86" y="2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0303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1" name="Freeform 304">
              <a:extLst>
                <a:ext uri="{FF2B5EF4-FFF2-40B4-BE49-F238E27FC236}">
                  <a16:creationId xmlns:a16="http://schemas.microsoft.com/office/drawing/2014/main" id="{1186AD6D-70D1-4DCB-956F-30FDE04FB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100" y="14889163"/>
              <a:ext cx="187325" cy="571500"/>
            </a:xfrm>
            <a:custGeom>
              <a:avLst/>
              <a:gdLst>
                <a:gd name="T0" fmla="*/ 78 w 118"/>
                <a:gd name="T1" fmla="*/ 0 h 360"/>
                <a:gd name="T2" fmla="*/ 78 w 118"/>
                <a:gd name="T3" fmla="*/ 0 h 360"/>
                <a:gd name="T4" fmla="*/ 60 w 118"/>
                <a:gd name="T5" fmla="*/ 24 h 360"/>
                <a:gd name="T6" fmla="*/ 46 w 118"/>
                <a:gd name="T7" fmla="*/ 50 h 360"/>
                <a:gd name="T8" fmla="*/ 32 w 118"/>
                <a:gd name="T9" fmla="*/ 78 h 360"/>
                <a:gd name="T10" fmla="*/ 20 w 118"/>
                <a:gd name="T11" fmla="*/ 106 h 360"/>
                <a:gd name="T12" fmla="*/ 12 w 118"/>
                <a:gd name="T13" fmla="*/ 134 h 360"/>
                <a:gd name="T14" fmla="*/ 6 w 118"/>
                <a:gd name="T15" fmla="*/ 164 h 360"/>
                <a:gd name="T16" fmla="*/ 2 w 118"/>
                <a:gd name="T17" fmla="*/ 196 h 360"/>
                <a:gd name="T18" fmla="*/ 0 w 118"/>
                <a:gd name="T19" fmla="*/ 228 h 360"/>
                <a:gd name="T20" fmla="*/ 0 w 118"/>
                <a:gd name="T21" fmla="*/ 360 h 360"/>
                <a:gd name="T22" fmla="*/ 118 w 118"/>
                <a:gd name="T23" fmla="*/ 360 h 360"/>
                <a:gd name="T24" fmla="*/ 118 w 118"/>
                <a:gd name="T25" fmla="*/ 168 h 360"/>
                <a:gd name="T26" fmla="*/ 118 w 118"/>
                <a:gd name="T27" fmla="*/ 168 h 360"/>
                <a:gd name="T28" fmla="*/ 116 w 118"/>
                <a:gd name="T29" fmla="*/ 146 h 360"/>
                <a:gd name="T30" fmla="*/ 114 w 118"/>
                <a:gd name="T31" fmla="*/ 124 h 360"/>
                <a:gd name="T32" fmla="*/ 112 w 118"/>
                <a:gd name="T33" fmla="*/ 102 h 360"/>
                <a:gd name="T34" fmla="*/ 106 w 118"/>
                <a:gd name="T35" fmla="*/ 80 h 360"/>
                <a:gd name="T36" fmla="*/ 102 w 118"/>
                <a:gd name="T37" fmla="*/ 60 h 360"/>
                <a:gd name="T38" fmla="*/ 94 w 118"/>
                <a:gd name="T39" fmla="*/ 40 h 360"/>
                <a:gd name="T40" fmla="*/ 86 w 118"/>
                <a:gd name="T41" fmla="*/ 20 h 360"/>
                <a:gd name="T42" fmla="*/ 78 w 118"/>
                <a:gd name="T43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" h="360">
                  <a:moveTo>
                    <a:pt x="78" y="0"/>
                  </a:moveTo>
                  <a:lnTo>
                    <a:pt x="78" y="0"/>
                  </a:lnTo>
                  <a:lnTo>
                    <a:pt x="60" y="24"/>
                  </a:lnTo>
                  <a:lnTo>
                    <a:pt x="46" y="50"/>
                  </a:lnTo>
                  <a:lnTo>
                    <a:pt x="32" y="78"/>
                  </a:lnTo>
                  <a:lnTo>
                    <a:pt x="20" y="106"/>
                  </a:lnTo>
                  <a:lnTo>
                    <a:pt x="12" y="134"/>
                  </a:lnTo>
                  <a:lnTo>
                    <a:pt x="6" y="164"/>
                  </a:lnTo>
                  <a:lnTo>
                    <a:pt x="2" y="196"/>
                  </a:lnTo>
                  <a:lnTo>
                    <a:pt x="0" y="228"/>
                  </a:lnTo>
                  <a:lnTo>
                    <a:pt x="0" y="360"/>
                  </a:lnTo>
                  <a:lnTo>
                    <a:pt x="118" y="360"/>
                  </a:lnTo>
                  <a:lnTo>
                    <a:pt x="118" y="168"/>
                  </a:lnTo>
                  <a:lnTo>
                    <a:pt x="118" y="168"/>
                  </a:lnTo>
                  <a:lnTo>
                    <a:pt x="116" y="146"/>
                  </a:lnTo>
                  <a:lnTo>
                    <a:pt x="114" y="124"/>
                  </a:lnTo>
                  <a:lnTo>
                    <a:pt x="112" y="102"/>
                  </a:lnTo>
                  <a:lnTo>
                    <a:pt x="106" y="80"/>
                  </a:lnTo>
                  <a:lnTo>
                    <a:pt x="102" y="60"/>
                  </a:lnTo>
                  <a:lnTo>
                    <a:pt x="94" y="40"/>
                  </a:lnTo>
                  <a:lnTo>
                    <a:pt x="86" y="20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2" name="Rectangle 305">
              <a:extLst>
                <a:ext uri="{FF2B5EF4-FFF2-40B4-BE49-F238E27FC236}">
                  <a16:creationId xmlns:a16="http://schemas.microsoft.com/office/drawing/2014/main" id="{F0A79C07-4BF3-48F0-8995-17E846486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14558963"/>
              <a:ext cx="368300" cy="133350"/>
            </a:xfrm>
            <a:prstGeom prst="rect">
              <a:avLst/>
            </a:pr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3" name="Rectangle 306">
              <a:extLst>
                <a:ext uri="{FF2B5EF4-FFF2-40B4-BE49-F238E27FC236}">
                  <a16:creationId xmlns:a16="http://schemas.microsoft.com/office/drawing/2014/main" id="{B07C3425-6228-4A9E-AC75-40F22AD5B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14558963"/>
              <a:ext cx="36830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4" name="Freeform 307">
              <a:extLst>
                <a:ext uri="{FF2B5EF4-FFF2-40B4-BE49-F238E27FC236}">
                  <a16:creationId xmlns:a16="http://schemas.microsoft.com/office/drawing/2014/main" id="{06C07D1C-BC2A-4564-9A2B-4AD8B7D36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750" y="14533563"/>
              <a:ext cx="368300" cy="146050"/>
            </a:xfrm>
            <a:custGeom>
              <a:avLst/>
              <a:gdLst>
                <a:gd name="T0" fmla="*/ 232 w 232"/>
                <a:gd name="T1" fmla="*/ 16 h 92"/>
                <a:gd name="T2" fmla="*/ 116 w 232"/>
                <a:gd name="T3" fmla="*/ 92 h 92"/>
                <a:gd name="T4" fmla="*/ 0 w 232"/>
                <a:gd name="T5" fmla="*/ 16 h 92"/>
                <a:gd name="T6" fmla="*/ 34 w 232"/>
                <a:gd name="T7" fmla="*/ 0 h 92"/>
                <a:gd name="T8" fmla="*/ 218 w 232"/>
                <a:gd name="T9" fmla="*/ 8 h 92"/>
                <a:gd name="T10" fmla="*/ 232 w 232"/>
                <a:gd name="T11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92">
                  <a:moveTo>
                    <a:pt x="232" y="16"/>
                  </a:moveTo>
                  <a:lnTo>
                    <a:pt x="116" y="92"/>
                  </a:lnTo>
                  <a:lnTo>
                    <a:pt x="0" y="16"/>
                  </a:lnTo>
                  <a:lnTo>
                    <a:pt x="34" y="0"/>
                  </a:lnTo>
                  <a:lnTo>
                    <a:pt x="218" y="8"/>
                  </a:lnTo>
                  <a:lnTo>
                    <a:pt x="232" y="16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5" name="Freeform 308">
              <a:extLst>
                <a:ext uri="{FF2B5EF4-FFF2-40B4-BE49-F238E27FC236}">
                  <a16:creationId xmlns:a16="http://schemas.microsoft.com/office/drawing/2014/main" id="{F6E49447-E9D3-4AD4-8F65-C86C8A247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5" y="14485938"/>
              <a:ext cx="165100" cy="168275"/>
            </a:xfrm>
            <a:custGeom>
              <a:avLst/>
              <a:gdLst>
                <a:gd name="T0" fmla="*/ 0 w 104"/>
                <a:gd name="T1" fmla="*/ 46 h 106"/>
                <a:gd name="T2" fmla="*/ 6 w 104"/>
                <a:gd name="T3" fmla="*/ 106 h 106"/>
                <a:gd name="T4" fmla="*/ 104 w 104"/>
                <a:gd name="T5" fmla="*/ 34 h 106"/>
                <a:gd name="T6" fmla="*/ 90 w 104"/>
                <a:gd name="T7" fmla="*/ 0 h 106"/>
                <a:gd name="T8" fmla="*/ 0 w 104"/>
                <a:gd name="T9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6">
                  <a:moveTo>
                    <a:pt x="0" y="46"/>
                  </a:moveTo>
                  <a:lnTo>
                    <a:pt x="6" y="106"/>
                  </a:lnTo>
                  <a:lnTo>
                    <a:pt x="104" y="34"/>
                  </a:lnTo>
                  <a:lnTo>
                    <a:pt x="90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6" name="Freeform 309">
              <a:extLst>
                <a:ext uri="{FF2B5EF4-FFF2-40B4-BE49-F238E27FC236}">
                  <a16:creationId xmlns:a16="http://schemas.microsoft.com/office/drawing/2014/main" id="{037D7E98-C987-4F0C-ACF2-7A15F9D39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5" y="14485938"/>
              <a:ext cx="177800" cy="187325"/>
            </a:xfrm>
            <a:custGeom>
              <a:avLst/>
              <a:gdLst>
                <a:gd name="T0" fmla="*/ 0 w 112"/>
                <a:gd name="T1" fmla="*/ 46 h 118"/>
                <a:gd name="T2" fmla="*/ 90 w 112"/>
                <a:gd name="T3" fmla="*/ 0 h 118"/>
                <a:gd name="T4" fmla="*/ 112 w 112"/>
                <a:gd name="T5" fmla="*/ 46 h 118"/>
                <a:gd name="T6" fmla="*/ 60 w 112"/>
                <a:gd name="T7" fmla="*/ 118 h 118"/>
                <a:gd name="T8" fmla="*/ 0 w 112"/>
                <a:gd name="T9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8">
                  <a:moveTo>
                    <a:pt x="0" y="46"/>
                  </a:moveTo>
                  <a:lnTo>
                    <a:pt x="90" y="0"/>
                  </a:lnTo>
                  <a:lnTo>
                    <a:pt x="112" y="46"/>
                  </a:lnTo>
                  <a:lnTo>
                    <a:pt x="60" y="118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7" name="Freeform 310">
              <a:extLst>
                <a:ext uri="{FF2B5EF4-FFF2-40B4-BE49-F238E27FC236}">
                  <a16:creationId xmlns:a16="http://schemas.microsoft.com/office/drawing/2014/main" id="{7C2E07C6-E0C5-4B9A-9E28-DBEDD25A4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4525" y="14485938"/>
              <a:ext cx="165100" cy="168275"/>
            </a:xfrm>
            <a:custGeom>
              <a:avLst/>
              <a:gdLst>
                <a:gd name="T0" fmla="*/ 104 w 104"/>
                <a:gd name="T1" fmla="*/ 46 h 106"/>
                <a:gd name="T2" fmla="*/ 98 w 104"/>
                <a:gd name="T3" fmla="*/ 106 h 106"/>
                <a:gd name="T4" fmla="*/ 0 w 104"/>
                <a:gd name="T5" fmla="*/ 34 h 106"/>
                <a:gd name="T6" fmla="*/ 14 w 104"/>
                <a:gd name="T7" fmla="*/ 0 h 106"/>
                <a:gd name="T8" fmla="*/ 104 w 104"/>
                <a:gd name="T9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6">
                  <a:moveTo>
                    <a:pt x="104" y="46"/>
                  </a:moveTo>
                  <a:lnTo>
                    <a:pt x="98" y="106"/>
                  </a:lnTo>
                  <a:lnTo>
                    <a:pt x="0" y="34"/>
                  </a:lnTo>
                  <a:lnTo>
                    <a:pt x="14" y="0"/>
                  </a:lnTo>
                  <a:lnTo>
                    <a:pt x="104" y="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8" name="Freeform 311">
              <a:extLst>
                <a:ext uri="{FF2B5EF4-FFF2-40B4-BE49-F238E27FC236}">
                  <a16:creationId xmlns:a16="http://schemas.microsoft.com/office/drawing/2014/main" id="{60F620DC-D6CE-46BE-A34A-78CFDD5FA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650" y="14485938"/>
              <a:ext cx="180975" cy="187325"/>
            </a:xfrm>
            <a:custGeom>
              <a:avLst/>
              <a:gdLst>
                <a:gd name="T0" fmla="*/ 114 w 114"/>
                <a:gd name="T1" fmla="*/ 46 h 118"/>
                <a:gd name="T2" fmla="*/ 24 w 114"/>
                <a:gd name="T3" fmla="*/ 0 h 118"/>
                <a:gd name="T4" fmla="*/ 0 w 114"/>
                <a:gd name="T5" fmla="*/ 46 h 118"/>
                <a:gd name="T6" fmla="*/ 54 w 114"/>
                <a:gd name="T7" fmla="*/ 118 h 118"/>
                <a:gd name="T8" fmla="*/ 114 w 114"/>
                <a:gd name="T9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8">
                  <a:moveTo>
                    <a:pt x="114" y="46"/>
                  </a:moveTo>
                  <a:lnTo>
                    <a:pt x="24" y="0"/>
                  </a:lnTo>
                  <a:lnTo>
                    <a:pt x="0" y="46"/>
                  </a:lnTo>
                  <a:lnTo>
                    <a:pt x="54" y="118"/>
                  </a:lnTo>
                  <a:lnTo>
                    <a:pt x="114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9" name="Freeform 312">
              <a:extLst>
                <a:ext uri="{FF2B5EF4-FFF2-40B4-BE49-F238E27FC236}">
                  <a16:creationId xmlns:a16="http://schemas.microsoft.com/office/drawing/2014/main" id="{E5C5310A-32C9-4F27-93F9-06F6BBB5C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6125" y="14581188"/>
              <a:ext cx="209550" cy="165100"/>
            </a:xfrm>
            <a:custGeom>
              <a:avLst/>
              <a:gdLst>
                <a:gd name="T0" fmla="*/ 132 w 132"/>
                <a:gd name="T1" fmla="*/ 36 h 104"/>
                <a:gd name="T2" fmla="*/ 64 w 132"/>
                <a:gd name="T3" fmla="*/ 104 h 104"/>
                <a:gd name="T4" fmla="*/ 0 w 132"/>
                <a:gd name="T5" fmla="*/ 36 h 104"/>
                <a:gd name="T6" fmla="*/ 26 w 132"/>
                <a:gd name="T7" fmla="*/ 0 h 104"/>
                <a:gd name="T8" fmla="*/ 102 w 132"/>
                <a:gd name="T9" fmla="*/ 0 h 104"/>
                <a:gd name="T10" fmla="*/ 132 w 132"/>
                <a:gd name="T11" fmla="*/ 3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104">
                  <a:moveTo>
                    <a:pt x="132" y="36"/>
                  </a:moveTo>
                  <a:lnTo>
                    <a:pt x="64" y="104"/>
                  </a:lnTo>
                  <a:lnTo>
                    <a:pt x="0" y="36"/>
                  </a:lnTo>
                  <a:lnTo>
                    <a:pt x="26" y="0"/>
                  </a:lnTo>
                  <a:lnTo>
                    <a:pt x="102" y="0"/>
                  </a:lnTo>
                  <a:lnTo>
                    <a:pt x="132" y="36"/>
                  </a:lnTo>
                  <a:close/>
                </a:path>
              </a:pathLst>
            </a:custGeom>
            <a:solidFill>
              <a:srgbClr val="F47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0" name="Freeform 313">
              <a:extLst>
                <a:ext uri="{FF2B5EF4-FFF2-40B4-BE49-F238E27FC236}">
                  <a16:creationId xmlns:a16="http://schemas.microsoft.com/office/drawing/2014/main" id="{C359260B-F3BF-4BF1-A73A-688EEB86A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25" y="14679613"/>
              <a:ext cx="161925" cy="781050"/>
            </a:xfrm>
            <a:custGeom>
              <a:avLst/>
              <a:gdLst>
                <a:gd name="T0" fmla="*/ 90 w 102"/>
                <a:gd name="T1" fmla="*/ 0 h 492"/>
                <a:gd name="T2" fmla="*/ 10 w 102"/>
                <a:gd name="T3" fmla="*/ 0 h 492"/>
                <a:gd name="T4" fmla="*/ 0 w 102"/>
                <a:gd name="T5" fmla="*/ 492 h 492"/>
                <a:gd name="T6" fmla="*/ 102 w 102"/>
                <a:gd name="T7" fmla="*/ 492 h 492"/>
                <a:gd name="T8" fmla="*/ 90 w 102"/>
                <a:gd name="T9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92">
                  <a:moveTo>
                    <a:pt x="90" y="0"/>
                  </a:moveTo>
                  <a:lnTo>
                    <a:pt x="10" y="0"/>
                  </a:lnTo>
                  <a:lnTo>
                    <a:pt x="0" y="492"/>
                  </a:lnTo>
                  <a:lnTo>
                    <a:pt x="102" y="49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7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1" name="Rectangle 314">
              <a:extLst>
                <a:ext uri="{FF2B5EF4-FFF2-40B4-BE49-F238E27FC236}">
                  <a16:creationId xmlns:a16="http://schemas.microsoft.com/office/drawing/2014/main" id="{C7084138-0122-4275-B906-81703848A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6975" y="14235113"/>
              <a:ext cx="368300" cy="457200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2" name="Rectangle 315">
              <a:extLst>
                <a:ext uri="{FF2B5EF4-FFF2-40B4-BE49-F238E27FC236}">
                  <a16:creationId xmlns:a16="http://schemas.microsoft.com/office/drawing/2014/main" id="{6921DA1E-8292-48E4-8D2E-1B2F5284B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6975" y="14235113"/>
              <a:ext cx="3683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3" name="Freeform 316">
              <a:extLst>
                <a:ext uri="{FF2B5EF4-FFF2-40B4-BE49-F238E27FC236}">
                  <a16:creationId xmlns:a16="http://schemas.microsoft.com/office/drawing/2014/main" id="{09D7E501-EB3F-46B9-BDDF-D4698EA88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425" y="13565188"/>
              <a:ext cx="720725" cy="895350"/>
            </a:xfrm>
            <a:custGeom>
              <a:avLst/>
              <a:gdLst>
                <a:gd name="T0" fmla="*/ 450 w 454"/>
                <a:gd name="T1" fmla="*/ 190 h 564"/>
                <a:gd name="T2" fmla="*/ 454 w 454"/>
                <a:gd name="T3" fmla="*/ 250 h 564"/>
                <a:gd name="T4" fmla="*/ 454 w 454"/>
                <a:gd name="T5" fmla="*/ 312 h 564"/>
                <a:gd name="T6" fmla="*/ 446 w 454"/>
                <a:gd name="T7" fmla="*/ 382 h 564"/>
                <a:gd name="T8" fmla="*/ 428 w 454"/>
                <a:gd name="T9" fmla="*/ 450 h 564"/>
                <a:gd name="T10" fmla="*/ 412 w 454"/>
                <a:gd name="T11" fmla="*/ 482 h 564"/>
                <a:gd name="T12" fmla="*/ 394 w 454"/>
                <a:gd name="T13" fmla="*/ 510 h 564"/>
                <a:gd name="T14" fmla="*/ 370 w 454"/>
                <a:gd name="T15" fmla="*/ 532 h 564"/>
                <a:gd name="T16" fmla="*/ 342 w 454"/>
                <a:gd name="T17" fmla="*/ 550 h 564"/>
                <a:gd name="T18" fmla="*/ 308 w 454"/>
                <a:gd name="T19" fmla="*/ 560 h 564"/>
                <a:gd name="T20" fmla="*/ 266 w 454"/>
                <a:gd name="T21" fmla="*/ 562 h 564"/>
                <a:gd name="T22" fmla="*/ 258 w 454"/>
                <a:gd name="T23" fmla="*/ 564 h 564"/>
                <a:gd name="T24" fmla="*/ 206 w 454"/>
                <a:gd name="T25" fmla="*/ 562 h 564"/>
                <a:gd name="T26" fmla="*/ 168 w 454"/>
                <a:gd name="T27" fmla="*/ 556 h 564"/>
                <a:gd name="T28" fmla="*/ 130 w 454"/>
                <a:gd name="T29" fmla="*/ 542 h 564"/>
                <a:gd name="T30" fmla="*/ 94 w 454"/>
                <a:gd name="T31" fmla="*/ 520 h 564"/>
                <a:gd name="T32" fmla="*/ 66 w 454"/>
                <a:gd name="T33" fmla="*/ 484 h 564"/>
                <a:gd name="T34" fmla="*/ 46 w 454"/>
                <a:gd name="T35" fmla="*/ 434 h 564"/>
                <a:gd name="T36" fmla="*/ 36 w 454"/>
                <a:gd name="T37" fmla="*/ 376 h 564"/>
                <a:gd name="T38" fmla="*/ 12 w 454"/>
                <a:gd name="T39" fmla="*/ 212 h 564"/>
                <a:gd name="T40" fmla="*/ 0 w 454"/>
                <a:gd name="T41" fmla="*/ 104 h 564"/>
                <a:gd name="T42" fmla="*/ 0 w 454"/>
                <a:gd name="T43" fmla="*/ 92 h 564"/>
                <a:gd name="T44" fmla="*/ 4 w 454"/>
                <a:gd name="T45" fmla="*/ 64 h 564"/>
                <a:gd name="T46" fmla="*/ 20 w 454"/>
                <a:gd name="T47" fmla="*/ 36 h 564"/>
                <a:gd name="T48" fmla="*/ 32 w 454"/>
                <a:gd name="T49" fmla="*/ 24 h 564"/>
                <a:gd name="T50" fmla="*/ 50 w 454"/>
                <a:gd name="T51" fmla="*/ 18 h 564"/>
                <a:gd name="T52" fmla="*/ 142 w 454"/>
                <a:gd name="T53" fmla="*/ 8 h 564"/>
                <a:gd name="T54" fmla="*/ 246 w 454"/>
                <a:gd name="T55" fmla="*/ 0 h 564"/>
                <a:gd name="T56" fmla="*/ 296 w 454"/>
                <a:gd name="T57" fmla="*/ 2 h 564"/>
                <a:gd name="T58" fmla="*/ 340 w 454"/>
                <a:gd name="T59" fmla="*/ 8 h 564"/>
                <a:gd name="T60" fmla="*/ 378 w 454"/>
                <a:gd name="T61" fmla="*/ 22 h 564"/>
                <a:gd name="T62" fmla="*/ 402 w 454"/>
                <a:gd name="T63" fmla="*/ 42 h 564"/>
                <a:gd name="T64" fmla="*/ 418 w 454"/>
                <a:gd name="T65" fmla="*/ 68 h 564"/>
                <a:gd name="T66" fmla="*/ 440 w 454"/>
                <a:gd name="T67" fmla="*/ 118 h 564"/>
                <a:gd name="T68" fmla="*/ 448 w 454"/>
                <a:gd name="T69" fmla="*/ 162 h 564"/>
                <a:gd name="T70" fmla="*/ 450 w 454"/>
                <a:gd name="T71" fmla="*/ 190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54" h="564">
                  <a:moveTo>
                    <a:pt x="450" y="190"/>
                  </a:moveTo>
                  <a:lnTo>
                    <a:pt x="450" y="190"/>
                  </a:lnTo>
                  <a:lnTo>
                    <a:pt x="452" y="208"/>
                  </a:lnTo>
                  <a:lnTo>
                    <a:pt x="454" y="250"/>
                  </a:lnTo>
                  <a:lnTo>
                    <a:pt x="454" y="280"/>
                  </a:lnTo>
                  <a:lnTo>
                    <a:pt x="454" y="312"/>
                  </a:lnTo>
                  <a:lnTo>
                    <a:pt x="452" y="346"/>
                  </a:lnTo>
                  <a:lnTo>
                    <a:pt x="446" y="382"/>
                  </a:lnTo>
                  <a:lnTo>
                    <a:pt x="438" y="416"/>
                  </a:lnTo>
                  <a:lnTo>
                    <a:pt x="428" y="450"/>
                  </a:lnTo>
                  <a:lnTo>
                    <a:pt x="420" y="466"/>
                  </a:lnTo>
                  <a:lnTo>
                    <a:pt x="412" y="482"/>
                  </a:lnTo>
                  <a:lnTo>
                    <a:pt x="404" y="496"/>
                  </a:lnTo>
                  <a:lnTo>
                    <a:pt x="394" y="510"/>
                  </a:lnTo>
                  <a:lnTo>
                    <a:pt x="382" y="522"/>
                  </a:lnTo>
                  <a:lnTo>
                    <a:pt x="370" y="532"/>
                  </a:lnTo>
                  <a:lnTo>
                    <a:pt x="356" y="542"/>
                  </a:lnTo>
                  <a:lnTo>
                    <a:pt x="342" y="550"/>
                  </a:lnTo>
                  <a:lnTo>
                    <a:pt x="326" y="556"/>
                  </a:lnTo>
                  <a:lnTo>
                    <a:pt x="308" y="560"/>
                  </a:lnTo>
                  <a:lnTo>
                    <a:pt x="288" y="562"/>
                  </a:lnTo>
                  <a:lnTo>
                    <a:pt x="266" y="562"/>
                  </a:lnTo>
                  <a:lnTo>
                    <a:pt x="266" y="562"/>
                  </a:lnTo>
                  <a:lnTo>
                    <a:pt x="258" y="564"/>
                  </a:lnTo>
                  <a:lnTo>
                    <a:pt x="236" y="564"/>
                  </a:lnTo>
                  <a:lnTo>
                    <a:pt x="206" y="562"/>
                  </a:lnTo>
                  <a:lnTo>
                    <a:pt x="188" y="560"/>
                  </a:lnTo>
                  <a:lnTo>
                    <a:pt x="168" y="556"/>
                  </a:lnTo>
                  <a:lnTo>
                    <a:pt x="150" y="550"/>
                  </a:lnTo>
                  <a:lnTo>
                    <a:pt x="130" y="542"/>
                  </a:lnTo>
                  <a:lnTo>
                    <a:pt x="112" y="532"/>
                  </a:lnTo>
                  <a:lnTo>
                    <a:pt x="94" y="520"/>
                  </a:lnTo>
                  <a:lnTo>
                    <a:pt x="78" y="504"/>
                  </a:lnTo>
                  <a:lnTo>
                    <a:pt x="66" y="484"/>
                  </a:lnTo>
                  <a:lnTo>
                    <a:pt x="54" y="460"/>
                  </a:lnTo>
                  <a:lnTo>
                    <a:pt x="46" y="434"/>
                  </a:lnTo>
                  <a:lnTo>
                    <a:pt x="46" y="434"/>
                  </a:lnTo>
                  <a:lnTo>
                    <a:pt x="36" y="376"/>
                  </a:lnTo>
                  <a:lnTo>
                    <a:pt x="26" y="318"/>
                  </a:lnTo>
                  <a:lnTo>
                    <a:pt x="12" y="212"/>
                  </a:lnTo>
                  <a:lnTo>
                    <a:pt x="2" y="134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92"/>
                  </a:lnTo>
                  <a:lnTo>
                    <a:pt x="2" y="80"/>
                  </a:lnTo>
                  <a:lnTo>
                    <a:pt x="4" y="64"/>
                  </a:lnTo>
                  <a:lnTo>
                    <a:pt x="10" y="48"/>
                  </a:lnTo>
                  <a:lnTo>
                    <a:pt x="20" y="36"/>
                  </a:lnTo>
                  <a:lnTo>
                    <a:pt x="26" y="30"/>
                  </a:lnTo>
                  <a:lnTo>
                    <a:pt x="32" y="24"/>
                  </a:lnTo>
                  <a:lnTo>
                    <a:pt x="40" y="20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142" y="8"/>
                  </a:lnTo>
                  <a:lnTo>
                    <a:pt x="194" y="2"/>
                  </a:lnTo>
                  <a:lnTo>
                    <a:pt x="246" y="0"/>
                  </a:lnTo>
                  <a:lnTo>
                    <a:pt x="272" y="0"/>
                  </a:lnTo>
                  <a:lnTo>
                    <a:pt x="296" y="2"/>
                  </a:lnTo>
                  <a:lnTo>
                    <a:pt x="320" y="4"/>
                  </a:lnTo>
                  <a:lnTo>
                    <a:pt x="340" y="8"/>
                  </a:lnTo>
                  <a:lnTo>
                    <a:pt x="360" y="14"/>
                  </a:lnTo>
                  <a:lnTo>
                    <a:pt x="378" y="22"/>
                  </a:lnTo>
                  <a:lnTo>
                    <a:pt x="392" y="30"/>
                  </a:lnTo>
                  <a:lnTo>
                    <a:pt x="402" y="42"/>
                  </a:lnTo>
                  <a:lnTo>
                    <a:pt x="402" y="42"/>
                  </a:lnTo>
                  <a:lnTo>
                    <a:pt x="418" y="68"/>
                  </a:lnTo>
                  <a:lnTo>
                    <a:pt x="430" y="94"/>
                  </a:lnTo>
                  <a:lnTo>
                    <a:pt x="440" y="118"/>
                  </a:lnTo>
                  <a:lnTo>
                    <a:pt x="444" y="142"/>
                  </a:lnTo>
                  <a:lnTo>
                    <a:pt x="448" y="162"/>
                  </a:lnTo>
                  <a:lnTo>
                    <a:pt x="450" y="178"/>
                  </a:lnTo>
                  <a:lnTo>
                    <a:pt x="450" y="190"/>
                  </a:lnTo>
                  <a:lnTo>
                    <a:pt x="450" y="19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4" name="Freeform 317">
              <a:extLst>
                <a:ext uri="{FF2B5EF4-FFF2-40B4-BE49-F238E27FC236}">
                  <a16:creationId xmlns:a16="http://schemas.microsoft.com/office/drawing/2014/main" id="{3165C0EC-4099-4F37-9DB2-553A2C698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8850" y="13358813"/>
              <a:ext cx="869950" cy="717550"/>
            </a:xfrm>
            <a:custGeom>
              <a:avLst/>
              <a:gdLst>
                <a:gd name="T0" fmla="*/ 250 w 548"/>
                <a:gd name="T1" fmla="*/ 326 h 452"/>
                <a:gd name="T2" fmla="*/ 166 w 548"/>
                <a:gd name="T3" fmla="*/ 348 h 452"/>
                <a:gd name="T4" fmla="*/ 122 w 548"/>
                <a:gd name="T5" fmla="*/ 344 h 452"/>
                <a:gd name="T6" fmla="*/ 104 w 548"/>
                <a:gd name="T7" fmla="*/ 336 h 452"/>
                <a:gd name="T8" fmla="*/ 80 w 548"/>
                <a:gd name="T9" fmla="*/ 308 h 452"/>
                <a:gd name="T10" fmla="*/ 70 w 548"/>
                <a:gd name="T11" fmla="*/ 304 h 452"/>
                <a:gd name="T12" fmla="*/ 46 w 548"/>
                <a:gd name="T13" fmla="*/ 322 h 452"/>
                <a:gd name="T14" fmla="*/ 36 w 548"/>
                <a:gd name="T15" fmla="*/ 344 h 452"/>
                <a:gd name="T16" fmla="*/ 32 w 548"/>
                <a:gd name="T17" fmla="*/ 378 h 452"/>
                <a:gd name="T18" fmla="*/ 12 w 548"/>
                <a:gd name="T19" fmla="*/ 328 h 452"/>
                <a:gd name="T20" fmla="*/ 0 w 548"/>
                <a:gd name="T21" fmla="*/ 246 h 452"/>
                <a:gd name="T22" fmla="*/ 6 w 548"/>
                <a:gd name="T23" fmla="*/ 178 h 452"/>
                <a:gd name="T24" fmla="*/ 36 w 548"/>
                <a:gd name="T25" fmla="*/ 120 h 452"/>
                <a:gd name="T26" fmla="*/ 96 w 548"/>
                <a:gd name="T27" fmla="*/ 66 h 452"/>
                <a:gd name="T28" fmla="*/ 172 w 548"/>
                <a:gd name="T29" fmla="*/ 22 h 452"/>
                <a:gd name="T30" fmla="*/ 228 w 548"/>
                <a:gd name="T31" fmla="*/ 4 h 452"/>
                <a:gd name="T32" fmla="*/ 278 w 548"/>
                <a:gd name="T33" fmla="*/ 0 h 452"/>
                <a:gd name="T34" fmla="*/ 328 w 548"/>
                <a:gd name="T35" fmla="*/ 26 h 452"/>
                <a:gd name="T36" fmla="*/ 350 w 548"/>
                <a:gd name="T37" fmla="*/ 54 h 452"/>
                <a:gd name="T38" fmla="*/ 372 w 548"/>
                <a:gd name="T39" fmla="*/ 66 h 452"/>
                <a:gd name="T40" fmla="*/ 440 w 548"/>
                <a:gd name="T41" fmla="*/ 74 h 452"/>
                <a:gd name="T42" fmla="*/ 478 w 548"/>
                <a:gd name="T43" fmla="*/ 88 h 452"/>
                <a:gd name="T44" fmla="*/ 506 w 548"/>
                <a:gd name="T45" fmla="*/ 116 h 452"/>
                <a:gd name="T46" fmla="*/ 532 w 548"/>
                <a:gd name="T47" fmla="*/ 160 h 452"/>
                <a:gd name="T48" fmla="*/ 548 w 548"/>
                <a:gd name="T49" fmla="*/ 224 h 452"/>
                <a:gd name="T50" fmla="*/ 542 w 548"/>
                <a:gd name="T51" fmla="*/ 310 h 452"/>
                <a:gd name="T52" fmla="*/ 530 w 548"/>
                <a:gd name="T53" fmla="*/ 358 h 452"/>
                <a:gd name="T54" fmla="*/ 488 w 548"/>
                <a:gd name="T55" fmla="*/ 420 h 452"/>
                <a:gd name="T56" fmla="*/ 472 w 548"/>
                <a:gd name="T57" fmla="*/ 452 h 452"/>
                <a:gd name="T58" fmla="*/ 470 w 548"/>
                <a:gd name="T59" fmla="*/ 418 h 452"/>
                <a:gd name="T60" fmla="*/ 460 w 548"/>
                <a:gd name="T61" fmla="*/ 386 h 452"/>
                <a:gd name="T62" fmla="*/ 438 w 548"/>
                <a:gd name="T63" fmla="*/ 370 h 452"/>
                <a:gd name="T64" fmla="*/ 420 w 548"/>
                <a:gd name="T65" fmla="*/ 346 h 452"/>
                <a:gd name="T66" fmla="*/ 426 w 548"/>
                <a:gd name="T67" fmla="*/ 314 h 452"/>
                <a:gd name="T68" fmla="*/ 438 w 548"/>
                <a:gd name="T69" fmla="*/ 294 h 452"/>
                <a:gd name="T70" fmla="*/ 438 w 548"/>
                <a:gd name="T71" fmla="*/ 276 h 452"/>
                <a:gd name="T72" fmla="*/ 412 w 548"/>
                <a:gd name="T73" fmla="*/ 242 h 452"/>
                <a:gd name="T74" fmla="*/ 386 w 548"/>
                <a:gd name="T75" fmla="*/ 222 h 452"/>
                <a:gd name="T76" fmla="*/ 368 w 548"/>
                <a:gd name="T77" fmla="*/ 214 h 452"/>
                <a:gd name="T78" fmla="*/ 354 w 548"/>
                <a:gd name="T79" fmla="*/ 222 h 452"/>
                <a:gd name="T80" fmla="*/ 344 w 548"/>
                <a:gd name="T81" fmla="*/ 238 h 452"/>
                <a:gd name="T82" fmla="*/ 330 w 548"/>
                <a:gd name="T83" fmla="*/ 270 h 452"/>
                <a:gd name="T84" fmla="*/ 290 w 548"/>
                <a:gd name="T85" fmla="*/ 306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8" h="452">
                  <a:moveTo>
                    <a:pt x="266" y="320"/>
                  </a:moveTo>
                  <a:lnTo>
                    <a:pt x="266" y="320"/>
                  </a:lnTo>
                  <a:lnTo>
                    <a:pt x="250" y="326"/>
                  </a:lnTo>
                  <a:lnTo>
                    <a:pt x="212" y="338"/>
                  </a:lnTo>
                  <a:lnTo>
                    <a:pt x="190" y="344"/>
                  </a:lnTo>
                  <a:lnTo>
                    <a:pt x="166" y="348"/>
                  </a:lnTo>
                  <a:lnTo>
                    <a:pt x="142" y="348"/>
                  </a:lnTo>
                  <a:lnTo>
                    <a:pt x="132" y="346"/>
                  </a:lnTo>
                  <a:lnTo>
                    <a:pt x="122" y="344"/>
                  </a:lnTo>
                  <a:lnTo>
                    <a:pt x="122" y="344"/>
                  </a:lnTo>
                  <a:lnTo>
                    <a:pt x="112" y="340"/>
                  </a:lnTo>
                  <a:lnTo>
                    <a:pt x="104" y="336"/>
                  </a:lnTo>
                  <a:lnTo>
                    <a:pt x="92" y="326"/>
                  </a:lnTo>
                  <a:lnTo>
                    <a:pt x="86" y="316"/>
                  </a:lnTo>
                  <a:lnTo>
                    <a:pt x="80" y="308"/>
                  </a:lnTo>
                  <a:lnTo>
                    <a:pt x="76" y="304"/>
                  </a:lnTo>
                  <a:lnTo>
                    <a:pt x="74" y="304"/>
                  </a:lnTo>
                  <a:lnTo>
                    <a:pt x="70" y="304"/>
                  </a:lnTo>
                  <a:lnTo>
                    <a:pt x="62" y="310"/>
                  </a:lnTo>
                  <a:lnTo>
                    <a:pt x="46" y="322"/>
                  </a:lnTo>
                  <a:lnTo>
                    <a:pt x="46" y="322"/>
                  </a:lnTo>
                  <a:lnTo>
                    <a:pt x="42" y="328"/>
                  </a:lnTo>
                  <a:lnTo>
                    <a:pt x="38" y="332"/>
                  </a:lnTo>
                  <a:lnTo>
                    <a:pt x="36" y="344"/>
                  </a:lnTo>
                  <a:lnTo>
                    <a:pt x="34" y="376"/>
                  </a:lnTo>
                  <a:lnTo>
                    <a:pt x="34" y="376"/>
                  </a:lnTo>
                  <a:lnTo>
                    <a:pt x="32" y="378"/>
                  </a:lnTo>
                  <a:lnTo>
                    <a:pt x="30" y="376"/>
                  </a:lnTo>
                  <a:lnTo>
                    <a:pt x="22" y="358"/>
                  </a:lnTo>
                  <a:lnTo>
                    <a:pt x="12" y="328"/>
                  </a:lnTo>
                  <a:lnTo>
                    <a:pt x="4" y="290"/>
                  </a:lnTo>
                  <a:lnTo>
                    <a:pt x="2" y="268"/>
                  </a:lnTo>
                  <a:lnTo>
                    <a:pt x="0" y="246"/>
                  </a:lnTo>
                  <a:lnTo>
                    <a:pt x="0" y="222"/>
                  </a:lnTo>
                  <a:lnTo>
                    <a:pt x="2" y="200"/>
                  </a:lnTo>
                  <a:lnTo>
                    <a:pt x="6" y="178"/>
                  </a:lnTo>
                  <a:lnTo>
                    <a:pt x="14" y="156"/>
                  </a:lnTo>
                  <a:lnTo>
                    <a:pt x="24" y="138"/>
                  </a:lnTo>
                  <a:lnTo>
                    <a:pt x="36" y="120"/>
                  </a:lnTo>
                  <a:lnTo>
                    <a:pt x="36" y="120"/>
                  </a:lnTo>
                  <a:lnTo>
                    <a:pt x="66" y="90"/>
                  </a:lnTo>
                  <a:lnTo>
                    <a:pt x="96" y="66"/>
                  </a:lnTo>
                  <a:lnTo>
                    <a:pt x="122" y="46"/>
                  </a:lnTo>
                  <a:lnTo>
                    <a:pt x="148" y="32"/>
                  </a:lnTo>
                  <a:lnTo>
                    <a:pt x="172" y="22"/>
                  </a:lnTo>
                  <a:lnTo>
                    <a:pt x="194" y="14"/>
                  </a:lnTo>
                  <a:lnTo>
                    <a:pt x="228" y="4"/>
                  </a:lnTo>
                  <a:lnTo>
                    <a:pt x="228" y="4"/>
                  </a:lnTo>
                  <a:lnTo>
                    <a:pt x="242" y="0"/>
                  </a:lnTo>
                  <a:lnTo>
                    <a:pt x="260" y="0"/>
                  </a:lnTo>
                  <a:lnTo>
                    <a:pt x="278" y="0"/>
                  </a:lnTo>
                  <a:lnTo>
                    <a:pt x="296" y="6"/>
                  </a:lnTo>
                  <a:lnTo>
                    <a:pt x="312" y="14"/>
                  </a:lnTo>
                  <a:lnTo>
                    <a:pt x="328" y="26"/>
                  </a:lnTo>
                  <a:lnTo>
                    <a:pt x="336" y="34"/>
                  </a:lnTo>
                  <a:lnTo>
                    <a:pt x="344" y="44"/>
                  </a:lnTo>
                  <a:lnTo>
                    <a:pt x="350" y="54"/>
                  </a:lnTo>
                  <a:lnTo>
                    <a:pt x="354" y="68"/>
                  </a:lnTo>
                  <a:lnTo>
                    <a:pt x="354" y="68"/>
                  </a:lnTo>
                  <a:lnTo>
                    <a:pt x="372" y="66"/>
                  </a:lnTo>
                  <a:lnTo>
                    <a:pt x="392" y="66"/>
                  </a:lnTo>
                  <a:lnTo>
                    <a:pt x="416" y="68"/>
                  </a:lnTo>
                  <a:lnTo>
                    <a:pt x="440" y="74"/>
                  </a:lnTo>
                  <a:lnTo>
                    <a:pt x="454" y="78"/>
                  </a:lnTo>
                  <a:lnTo>
                    <a:pt x="466" y="82"/>
                  </a:lnTo>
                  <a:lnTo>
                    <a:pt x="478" y="88"/>
                  </a:lnTo>
                  <a:lnTo>
                    <a:pt x="488" y="96"/>
                  </a:lnTo>
                  <a:lnTo>
                    <a:pt x="498" y="106"/>
                  </a:lnTo>
                  <a:lnTo>
                    <a:pt x="506" y="116"/>
                  </a:lnTo>
                  <a:lnTo>
                    <a:pt x="506" y="116"/>
                  </a:lnTo>
                  <a:lnTo>
                    <a:pt x="520" y="140"/>
                  </a:lnTo>
                  <a:lnTo>
                    <a:pt x="532" y="160"/>
                  </a:lnTo>
                  <a:lnTo>
                    <a:pt x="540" y="180"/>
                  </a:lnTo>
                  <a:lnTo>
                    <a:pt x="544" y="202"/>
                  </a:lnTo>
                  <a:lnTo>
                    <a:pt x="548" y="224"/>
                  </a:lnTo>
                  <a:lnTo>
                    <a:pt x="548" y="248"/>
                  </a:lnTo>
                  <a:lnTo>
                    <a:pt x="546" y="276"/>
                  </a:lnTo>
                  <a:lnTo>
                    <a:pt x="542" y="310"/>
                  </a:lnTo>
                  <a:lnTo>
                    <a:pt x="542" y="310"/>
                  </a:lnTo>
                  <a:lnTo>
                    <a:pt x="538" y="336"/>
                  </a:lnTo>
                  <a:lnTo>
                    <a:pt x="530" y="358"/>
                  </a:lnTo>
                  <a:lnTo>
                    <a:pt x="520" y="376"/>
                  </a:lnTo>
                  <a:lnTo>
                    <a:pt x="510" y="392"/>
                  </a:lnTo>
                  <a:lnTo>
                    <a:pt x="488" y="420"/>
                  </a:lnTo>
                  <a:lnTo>
                    <a:pt x="478" y="436"/>
                  </a:lnTo>
                  <a:lnTo>
                    <a:pt x="472" y="452"/>
                  </a:lnTo>
                  <a:lnTo>
                    <a:pt x="472" y="452"/>
                  </a:lnTo>
                  <a:lnTo>
                    <a:pt x="470" y="446"/>
                  </a:lnTo>
                  <a:lnTo>
                    <a:pt x="468" y="438"/>
                  </a:lnTo>
                  <a:lnTo>
                    <a:pt x="470" y="418"/>
                  </a:lnTo>
                  <a:lnTo>
                    <a:pt x="468" y="406"/>
                  </a:lnTo>
                  <a:lnTo>
                    <a:pt x="466" y="396"/>
                  </a:lnTo>
                  <a:lnTo>
                    <a:pt x="460" y="386"/>
                  </a:lnTo>
                  <a:lnTo>
                    <a:pt x="450" y="378"/>
                  </a:lnTo>
                  <a:lnTo>
                    <a:pt x="450" y="378"/>
                  </a:lnTo>
                  <a:lnTo>
                    <a:pt x="438" y="370"/>
                  </a:lnTo>
                  <a:lnTo>
                    <a:pt x="428" y="362"/>
                  </a:lnTo>
                  <a:lnTo>
                    <a:pt x="422" y="354"/>
                  </a:lnTo>
                  <a:lnTo>
                    <a:pt x="420" y="346"/>
                  </a:lnTo>
                  <a:lnTo>
                    <a:pt x="420" y="336"/>
                  </a:lnTo>
                  <a:lnTo>
                    <a:pt x="422" y="326"/>
                  </a:lnTo>
                  <a:lnTo>
                    <a:pt x="426" y="314"/>
                  </a:lnTo>
                  <a:lnTo>
                    <a:pt x="434" y="302"/>
                  </a:lnTo>
                  <a:lnTo>
                    <a:pt x="434" y="302"/>
                  </a:lnTo>
                  <a:lnTo>
                    <a:pt x="438" y="294"/>
                  </a:lnTo>
                  <a:lnTo>
                    <a:pt x="440" y="288"/>
                  </a:lnTo>
                  <a:lnTo>
                    <a:pt x="440" y="282"/>
                  </a:lnTo>
                  <a:lnTo>
                    <a:pt x="438" y="276"/>
                  </a:lnTo>
                  <a:lnTo>
                    <a:pt x="432" y="264"/>
                  </a:lnTo>
                  <a:lnTo>
                    <a:pt x="424" y="252"/>
                  </a:lnTo>
                  <a:lnTo>
                    <a:pt x="412" y="242"/>
                  </a:lnTo>
                  <a:lnTo>
                    <a:pt x="402" y="234"/>
                  </a:lnTo>
                  <a:lnTo>
                    <a:pt x="386" y="222"/>
                  </a:lnTo>
                  <a:lnTo>
                    <a:pt x="386" y="222"/>
                  </a:lnTo>
                  <a:lnTo>
                    <a:pt x="378" y="216"/>
                  </a:lnTo>
                  <a:lnTo>
                    <a:pt x="372" y="214"/>
                  </a:lnTo>
                  <a:lnTo>
                    <a:pt x="368" y="214"/>
                  </a:lnTo>
                  <a:lnTo>
                    <a:pt x="364" y="214"/>
                  </a:lnTo>
                  <a:lnTo>
                    <a:pt x="358" y="218"/>
                  </a:lnTo>
                  <a:lnTo>
                    <a:pt x="354" y="222"/>
                  </a:lnTo>
                  <a:lnTo>
                    <a:pt x="348" y="230"/>
                  </a:lnTo>
                  <a:lnTo>
                    <a:pt x="348" y="230"/>
                  </a:lnTo>
                  <a:lnTo>
                    <a:pt x="344" y="238"/>
                  </a:lnTo>
                  <a:lnTo>
                    <a:pt x="340" y="248"/>
                  </a:lnTo>
                  <a:lnTo>
                    <a:pt x="336" y="258"/>
                  </a:lnTo>
                  <a:lnTo>
                    <a:pt x="330" y="270"/>
                  </a:lnTo>
                  <a:lnTo>
                    <a:pt x="322" y="282"/>
                  </a:lnTo>
                  <a:lnTo>
                    <a:pt x="308" y="294"/>
                  </a:lnTo>
                  <a:lnTo>
                    <a:pt x="290" y="306"/>
                  </a:lnTo>
                  <a:lnTo>
                    <a:pt x="266" y="320"/>
                  </a:lnTo>
                  <a:lnTo>
                    <a:pt x="266" y="32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5" name="Freeform 318">
              <a:extLst>
                <a:ext uri="{FF2B5EF4-FFF2-40B4-BE49-F238E27FC236}">
                  <a16:creationId xmlns:a16="http://schemas.microsoft.com/office/drawing/2014/main" id="{1FE4B891-2232-4CB8-BF4D-1AC605A64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7375" y="14558963"/>
              <a:ext cx="1689100" cy="901700"/>
            </a:xfrm>
            <a:custGeom>
              <a:avLst/>
              <a:gdLst>
                <a:gd name="T0" fmla="*/ 688 w 1064"/>
                <a:gd name="T1" fmla="*/ 0 h 568"/>
                <a:gd name="T2" fmla="*/ 616 w 1064"/>
                <a:gd name="T3" fmla="*/ 0 h 568"/>
                <a:gd name="T4" fmla="*/ 616 w 1064"/>
                <a:gd name="T5" fmla="*/ 84 h 568"/>
                <a:gd name="T6" fmla="*/ 384 w 1064"/>
                <a:gd name="T7" fmla="*/ 84 h 568"/>
                <a:gd name="T8" fmla="*/ 384 w 1064"/>
                <a:gd name="T9" fmla="*/ 0 h 568"/>
                <a:gd name="T10" fmla="*/ 308 w 1064"/>
                <a:gd name="T11" fmla="*/ 0 h 568"/>
                <a:gd name="T12" fmla="*/ 308 w 1064"/>
                <a:gd name="T13" fmla="*/ 0 h 568"/>
                <a:gd name="T14" fmla="*/ 284 w 1064"/>
                <a:gd name="T15" fmla="*/ 0 h 568"/>
                <a:gd name="T16" fmla="*/ 260 w 1064"/>
                <a:gd name="T17" fmla="*/ 2 h 568"/>
                <a:gd name="T18" fmla="*/ 238 w 1064"/>
                <a:gd name="T19" fmla="*/ 6 h 568"/>
                <a:gd name="T20" fmla="*/ 216 w 1064"/>
                <a:gd name="T21" fmla="*/ 10 h 568"/>
                <a:gd name="T22" fmla="*/ 194 w 1064"/>
                <a:gd name="T23" fmla="*/ 16 h 568"/>
                <a:gd name="T24" fmla="*/ 172 w 1064"/>
                <a:gd name="T25" fmla="*/ 24 h 568"/>
                <a:gd name="T26" fmla="*/ 152 w 1064"/>
                <a:gd name="T27" fmla="*/ 34 h 568"/>
                <a:gd name="T28" fmla="*/ 132 w 1064"/>
                <a:gd name="T29" fmla="*/ 44 h 568"/>
                <a:gd name="T30" fmla="*/ 112 w 1064"/>
                <a:gd name="T31" fmla="*/ 54 h 568"/>
                <a:gd name="T32" fmla="*/ 94 w 1064"/>
                <a:gd name="T33" fmla="*/ 66 h 568"/>
                <a:gd name="T34" fmla="*/ 76 w 1064"/>
                <a:gd name="T35" fmla="*/ 80 h 568"/>
                <a:gd name="T36" fmla="*/ 58 w 1064"/>
                <a:gd name="T37" fmla="*/ 94 h 568"/>
                <a:gd name="T38" fmla="*/ 42 w 1064"/>
                <a:gd name="T39" fmla="*/ 108 h 568"/>
                <a:gd name="T40" fmla="*/ 28 w 1064"/>
                <a:gd name="T41" fmla="*/ 124 h 568"/>
                <a:gd name="T42" fmla="*/ 14 w 1064"/>
                <a:gd name="T43" fmla="*/ 142 h 568"/>
                <a:gd name="T44" fmla="*/ 0 w 1064"/>
                <a:gd name="T45" fmla="*/ 160 h 568"/>
                <a:gd name="T46" fmla="*/ 0 w 1064"/>
                <a:gd name="T47" fmla="*/ 160 h 568"/>
                <a:gd name="T48" fmla="*/ 28 w 1064"/>
                <a:gd name="T49" fmla="*/ 186 h 568"/>
                <a:gd name="T50" fmla="*/ 52 w 1064"/>
                <a:gd name="T51" fmla="*/ 216 h 568"/>
                <a:gd name="T52" fmla="*/ 72 w 1064"/>
                <a:gd name="T53" fmla="*/ 248 h 568"/>
                <a:gd name="T54" fmla="*/ 90 w 1064"/>
                <a:gd name="T55" fmla="*/ 282 h 568"/>
                <a:gd name="T56" fmla="*/ 106 w 1064"/>
                <a:gd name="T57" fmla="*/ 318 h 568"/>
                <a:gd name="T58" fmla="*/ 116 w 1064"/>
                <a:gd name="T59" fmla="*/ 356 h 568"/>
                <a:gd name="T60" fmla="*/ 122 w 1064"/>
                <a:gd name="T61" fmla="*/ 394 h 568"/>
                <a:gd name="T62" fmla="*/ 124 w 1064"/>
                <a:gd name="T63" fmla="*/ 436 h 568"/>
                <a:gd name="T64" fmla="*/ 124 w 1064"/>
                <a:gd name="T65" fmla="*/ 568 h 568"/>
                <a:gd name="T66" fmla="*/ 1064 w 1064"/>
                <a:gd name="T67" fmla="*/ 568 h 568"/>
                <a:gd name="T68" fmla="*/ 1064 w 1064"/>
                <a:gd name="T69" fmla="*/ 376 h 568"/>
                <a:gd name="T70" fmla="*/ 1064 w 1064"/>
                <a:gd name="T71" fmla="*/ 376 h 568"/>
                <a:gd name="T72" fmla="*/ 1062 w 1064"/>
                <a:gd name="T73" fmla="*/ 338 h 568"/>
                <a:gd name="T74" fmla="*/ 1058 w 1064"/>
                <a:gd name="T75" fmla="*/ 300 h 568"/>
                <a:gd name="T76" fmla="*/ 1048 w 1064"/>
                <a:gd name="T77" fmla="*/ 264 h 568"/>
                <a:gd name="T78" fmla="*/ 1036 w 1064"/>
                <a:gd name="T79" fmla="*/ 230 h 568"/>
                <a:gd name="T80" fmla="*/ 1020 w 1064"/>
                <a:gd name="T81" fmla="*/ 196 h 568"/>
                <a:gd name="T82" fmla="*/ 1000 w 1064"/>
                <a:gd name="T83" fmla="*/ 166 h 568"/>
                <a:gd name="T84" fmla="*/ 978 w 1064"/>
                <a:gd name="T85" fmla="*/ 136 h 568"/>
                <a:gd name="T86" fmla="*/ 954 w 1064"/>
                <a:gd name="T87" fmla="*/ 110 h 568"/>
                <a:gd name="T88" fmla="*/ 928 w 1064"/>
                <a:gd name="T89" fmla="*/ 86 h 568"/>
                <a:gd name="T90" fmla="*/ 898 w 1064"/>
                <a:gd name="T91" fmla="*/ 64 h 568"/>
                <a:gd name="T92" fmla="*/ 868 w 1064"/>
                <a:gd name="T93" fmla="*/ 44 h 568"/>
                <a:gd name="T94" fmla="*/ 834 w 1064"/>
                <a:gd name="T95" fmla="*/ 28 h 568"/>
                <a:gd name="T96" fmla="*/ 800 w 1064"/>
                <a:gd name="T97" fmla="*/ 16 h 568"/>
                <a:gd name="T98" fmla="*/ 764 w 1064"/>
                <a:gd name="T99" fmla="*/ 8 h 568"/>
                <a:gd name="T100" fmla="*/ 726 w 1064"/>
                <a:gd name="T101" fmla="*/ 2 h 568"/>
                <a:gd name="T102" fmla="*/ 688 w 1064"/>
                <a:gd name="T103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568">
                  <a:moveTo>
                    <a:pt x="688" y="0"/>
                  </a:moveTo>
                  <a:lnTo>
                    <a:pt x="616" y="0"/>
                  </a:lnTo>
                  <a:lnTo>
                    <a:pt x="616" y="84"/>
                  </a:lnTo>
                  <a:lnTo>
                    <a:pt x="384" y="84"/>
                  </a:lnTo>
                  <a:lnTo>
                    <a:pt x="384" y="0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284" y="0"/>
                  </a:lnTo>
                  <a:lnTo>
                    <a:pt x="260" y="2"/>
                  </a:lnTo>
                  <a:lnTo>
                    <a:pt x="238" y="6"/>
                  </a:lnTo>
                  <a:lnTo>
                    <a:pt x="216" y="10"/>
                  </a:lnTo>
                  <a:lnTo>
                    <a:pt x="194" y="16"/>
                  </a:lnTo>
                  <a:lnTo>
                    <a:pt x="172" y="24"/>
                  </a:lnTo>
                  <a:lnTo>
                    <a:pt x="152" y="34"/>
                  </a:lnTo>
                  <a:lnTo>
                    <a:pt x="132" y="44"/>
                  </a:lnTo>
                  <a:lnTo>
                    <a:pt x="112" y="54"/>
                  </a:lnTo>
                  <a:lnTo>
                    <a:pt x="94" y="66"/>
                  </a:lnTo>
                  <a:lnTo>
                    <a:pt x="76" y="80"/>
                  </a:lnTo>
                  <a:lnTo>
                    <a:pt x="58" y="94"/>
                  </a:lnTo>
                  <a:lnTo>
                    <a:pt x="42" y="108"/>
                  </a:lnTo>
                  <a:lnTo>
                    <a:pt x="28" y="124"/>
                  </a:lnTo>
                  <a:lnTo>
                    <a:pt x="14" y="142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28" y="186"/>
                  </a:lnTo>
                  <a:lnTo>
                    <a:pt x="52" y="216"/>
                  </a:lnTo>
                  <a:lnTo>
                    <a:pt x="72" y="248"/>
                  </a:lnTo>
                  <a:lnTo>
                    <a:pt x="90" y="282"/>
                  </a:lnTo>
                  <a:lnTo>
                    <a:pt x="106" y="318"/>
                  </a:lnTo>
                  <a:lnTo>
                    <a:pt x="116" y="356"/>
                  </a:lnTo>
                  <a:lnTo>
                    <a:pt x="122" y="394"/>
                  </a:lnTo>
                  <a:lnTo>
                    <a:pt x="124" y="436"/>
                  </a:lnTo>
                  <a:lnTo>
                    <a:pt x="124" y="568"/>
                  </a:lnTo>
                  <a:lnTo>
                    <a:pt x="1064" y="568"/>
                  </a:lnTo>
                  <a:lnTo>
                    <a:pt x="1064" y="376"/>
                  </a:lnTo>
                  <a:lnTo>
                    <a:pt x="1064" y="376"/>
                  </a:lnTo>
                  <a:lnTo>
                    <a:pt x="1062" y="338"/>
                  </a:lnTo>
                  <a:lnTo>
                    <a:pt x="1058" y="300"/>
                  </a:lnTo>
                  <a:lnTo>
                    <a:pt x="1048" y="264"/>
                  </a:lnTo>
                  <a:lnTo>
                    <a:pt x="1036" y="230"/>
                  </a:lnTo>
                  <a:lnTo>
                    <a:pt x="1020" y="196"/>
                  </a:lnTo>
                  <a:lnTo>
                    <a:pt x="1000" y="166"/>
                  </a:lnTo>
                  <a:lnTo>
                    <a:pt x="978" y="136"/>
                  </a:lnTo>
                  <a:lnTo>
                    <a:pt x="954" y="110"/>
                  </a:lnTo>
                  <a:lnTo>
                    <a:pt x="928" y="86"/>
                  </a:lnTo>
                  <a:lnTo>
                    <a:pt x="898" y="64"/>
                  </a:lnTo>
                  <a:lnTo>
                    <a:pt x="868" y="44"/>
                  </a:lnTo>
                  <a:lnTo>
                    <a:pt x="834" y="28"/>
                  </a:lnTo>
                  <a:lnTo>
                    <a:pt x="800" y="16"/>
                  </a:lnTo>
                  <a:lnTo>
                    <a:pt x="764" y="8"/>
                  </a:lnTo>
                  <a:lnTo>
                    <a:pt x="726" y="2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130D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6" name="Freeform 319">
              <a:extLst>
                <a:ext uri="{FF2B5EF4-FFF2-40B4-BE49-F238E27FC236}">
                  <a16:creationId xmlns:a16="http://schemas.microsoft.com/office/drawing/2014/main" id="{6151C2B2-2B18-467D-A588-ACF738F13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7375" y="14558963"/>
              <a:ext cx="1689100" cy="901700"/>
            </a:xfrm>
            <a:custGeom>
              <a:avLst/>
              <a:gdLst>
                <a:gd name="T0" fmla="*/ 688 w 1064"/>
                <a:gd name="T1" fmla="*/ 0 h 568"/>
                <a:gd name="T2" fmla="*/ 616 w 1064"/>
                <a:gd name="T3" fmla="*/ 0 h 568"/>
                <a:gd name="T4" fmla="*/ 616 w 1064"/>
                <a:gd name="T5" fmla="*/ 84 h 568"/>
                <a:gd name="T6" fmla="*/ 384 w 1064"/>
                <a:gd name="T7" fmla="*/ 84 h 568"/>
                <a:gd name="T8" fmla="*/ 384 w 1064"/>
                <a:gd name="T9" fmla="*/ 0 h 568"/>
                <a:gd name="T10" fmla="*/ 308 w 1064"/>
                <a:gd name="T11" fmla="*/ 0 h 568"/>
                <a:gd name="T12" fmla="*/ 308 w 1064"/>
                <a:gd name="T13" fmla="*/ 0 h 568"/>
                <a:gd name="T14" fmla="*/ 284 w 1064"/>
                <a:gd name="T15" fmla="*/ 0 h 568"/>
                <a:gd name="T16" fmla="*/ 260 w 1064"/>
                <a:gd name="T17" fmla="*/ 2 h 568"/>
                <a:gd name="T18" fmla="*/ 238 w 1064"/>
                <a:gd name="T19" fmla="*/ 6 h 568"/>
                <a:gd name="T20" fmla="*/ 216 w 1064"/>
                <a:gd name="T21" fmla="*/ 10 h 568"/>
                <a:gd name="T22" fmla="*/ 194 w 1064"/>
                <a:gd name="T23" fmla="*/ 16 h 568"/>
                <a:gd name="T24" fmla="*/ 172 w 1064"/>
                <a:gd name="T25" fmla="*/ 24 h 568"/>
                <a:gd name="T26" fmla="*/ 152 w 1064"/>
                <a:gd name="T27" fmla="*/ 34 h 568"/>
                <a:gd name="T28" fmla="*/ 132 w 1064"/>
                <a:gd name="T29" fmla="*/ 44 h 568"/>
                <a:gd name="T30" fmla="*/ 112 w 1064"/>
                <a:gd name="T31" fmla="*/ 54 h 568"/>
                <a:gd name="T32" fmla="*/ 94 w 1064"/>
                <a:gd name="T33" fmla="*/ 66 h 568"/>
                <a:gd name="T34" fmla="*/ 76 w 1064"/>
                <a:gd name="T35" fmla="*/ 80 h 568"/>
                <a:gd name="T36" fmla="*/ 58 w 1064"/>
                <a:gd name="T37" fmla="*/ 94 h 568"/>
                <a:gd name="T38" fmla="*/ 42 w 1064"/>
                <a:gd name="T39" fmla="*/ 108 h 568"/>
                <a:gd name="T40" fmla="*/ 28 w 1064"/>
                <a:gd name="T41" fmla="*/ 124 h 568"/>
                <a:gd name="T42" fmla="*/ 14 w 1064"/>
                <a:gd name="T43" fmla="*/ 142 h 568"/>
                <a:gd name="T44" fmla="*/ 0 w 1064"/>
                <a:gd name="T45" fmla="*/ 160 h 568"/>
                <a:gd name="T46" fmla="*/ 0 w 1064"/>
                <a:gd name="T47" fmla="*/ 160 h 568"/>
                <a:gd name="T48" fmla="*/ 28 w 1064"/>
                <a:gd name="T49" fmla="*/ 186 h 568"/>
                <a:gd name="T50" fmla="*/ 52 w 1064"/>
                <a:gd name="T51" fmla="*/ 216 h 568"/>
                <a:gd name="T52" fmla="*/ 72 w 1064"/>
                <a:gd name="T53" fmla="*/ 248 h 568"/>
                <a:gd name="T54" fmla="*/ 90 w 1064"/>
                <a:gd name="T55" fmla="*/ 282 h 568"/>
                <a:gd name="T56" fmla="*/ 106 w 1064"/>
                <a:gd name="T57" fmla="*/ 318 h 568"/>
                <a:gd name="T58" fmla="*/ 116 w 1064"/>
                <a:gd name="T59" fmla="*/ 356 h 568"/>
                <a:gd name="T60" fmla="*/ 122 w 1064"/>
                <a:gd name="T61" fmla="*/ 394 h 568"/>
                <a:gd name="T62" fmla="*/ 124 w 1064"/>
                <a:gd name="T63" fmla="*/ 436 h 568"/>
                <a:gd name="T64" fmla="*/ 124 w 1064"/>
                <a:gd name="T65" fmla="*/ 568 h 568"/>
                <a:gd name="T66" fmla="*/ 1064 w 1064"/>
                <a:gd name="T67" fmla="*/ 568 h 568"/>
                <a:gd name="T68" fmla="*/ 1064 w 1064"/>
                <a:gd name="T69" fmla="*/ 376 h 568"/>
                <a:gd name="T70" fmla="*/ 1064 w 1064"/>
                <a:gd name="T71" fmla="*/ 376 h 568"/>
                <a:gd name="T72" fmla="*/ 1062 w 1064"/>
                <a:gd name="T73" fmla="*/ 338 h 568"/>
                <a:gd name="T74" fmla="*/ 1058 w 1064"/>
                <a:gd name="T75" fmla="*/ 300 h 568"/>
                <a:gd name="T76" fmla="*/ 1048 w 1064"/>
                <a:gd name="T77" fmla="*/ 264 h 568"/>
                <a:gd name="T78" fmla="*/ 1036 w 1064"/>
                <a:gd name="T79" fmla="*/ 230 h 568"/>
                <a:gd name="T80" fmla="*/ 1020 w 1064"/>
                <a:gd name="T81" fmla="*/ 196 h 568"/>
                <a:gd name="T82" fmla="*/ 1000 w 1064"/>
                <a:gd name="T83" fmla="*/ 166 h 568"/>
                <a:gd name="T84" fmla="*/ 978 w 1064"/>
                <a:gd name="T85" fmla="*/ 136 h 568"/>
                <a:gd name="T86" fmla="*/ 954 w 1064"/>
                <a:gd name="T87" fmla="*/ 110 h 568"/>
                <a:gd name="T88" fmla="*/ 928 w 1064"/>
                <a:gd name="T89" fmla="*/ 86 h 568"/>
                <a:gd name="T90" fmla="*/ 898 w 1064"/>
                <a:gd name="T91" fmla="*/ 64 h 568"/>
                <a:gd name="T92" fmla="*/ 868 w 1064"/>
                <a:gd name="T93" fmla="*/ 44 h 568"/>
                <a:gd name="T94" fmla="*/ 834 w 1064"/>
                <a:gd name="T95" fmla="*/ 28 h 568"/>
                <a:gd name="T96" fmla="*/ 800 w 1064"/>
                <a:gd name="T97" fmla="*/ 16 h 568"/>
                <a:gd name="T98" fmla="*/ 764 w 1064"/>
                <a:gd name="T99" fmla="*/ 8 h 568"/>
                <a:gd name="T100" fmla="*/ 726 w 1064"/>
                <a:gd name="T101" fmla="*/ 2 h 568"/>
                <a:gd name="T102" fmla="*/ 688 w 1064"/>
                <a:gd name="T103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568">
                  <a:moveTo>
                    <a:pt x="688" y="0"/>
                  </a:moveTo>
                  <a:lnTo>
                    <a:pt x="616" y="0"/>
                  </a:lnTo>
                  <a:lnTo>
                    <a:pt x="616" y="84"/>
                  </a:lnTo>
                  <a:lnTo>
                    <a:pt x="384" y="84"/>
                  </a:lnTo>
                  <a:lnTo>
                    <a:pt x="384" y="0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284" y="0"/>
                  </a:lnTo>
                  <a:lnTo>
                    <a:pt x="260" y="2"/>
                  </a:lnTo>
                  <a:lnTo>
                    <a:pt x="238" y="6"/>
                  </a:lnTo>
                  <a:lnTo>
                    <a:pt x="216" y="10"/>
                  </a:lnTo>
                  <a:lnTo>
                    <a:pt x="194" y="16"/>
                  </a:lnTo>
                  <a:lnTo>
                    <a:pt x="172" y="24"/>
                  </a:lnTo>
                  <a:lnTo>
                    <a:pt x="152" y="34"/>
                  </a:lnTo>
                  <a:lnTo>
                    <a:pt x="132" y="44"/>
                  </a:lnTo>
                  <a:lnTo>
                    <a:pt x="112" y="54"/>
                  </a:lnTo>
                  <a:lnTo>
                    <a:pt x="94" y="66"/>
                  </a:lnTo>
                  <a:lnTo>
                    <a:pt x="76" y="80"/>
                  </a:lnTo>
                  <a:lnTo>
                    <a:pt x="58" y="94"/>
                  </a:lnTo>
                  <a:lnTo>
                    <a:pt x="42" y="108"/>
                  </a:lnTo>
                  <a:lnTo>
                    <a:pt x="28" y="124"/>
                  </a:lnTo>
                  <a:lnTo>
                    <a:pt x="14" y="142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28" y="186"/>
                  </a:lnTo>
                  <a:lnTo>
                    <a:pt x="52" y="216"/>
                  </a:lnTo>
                  <a:lnTo>
                    <a:pt x="72" y="248"/>
                  </a:lnTo>
                  <a:lnTo>
                    <a:pt x="90" y="282"/>
                  </a:lnTo>
                  <a:lnTo>
                    <a:pt x="106" y="318"/>
                  </a:lnTo>
                  <a:lnTo>
                    <a:pt x="116" y="356"/>
                  </a:lnTo>
                  <a:lnTo>
                    <a:pt x="122" y="394"/>
                  </a:lnTo>
                  <a:lnTo>
                    <a:pt x="124" y="436"/>
                  </a:lnTo>
                  <a:lnTo>
                    <a:pt x="124" y="568"/>
                  </a:lnTo>
                  <a:lnTo>
                    <a:pt x="1064" y="568"/>
                  </a:lnTo>
                  <a:lnTo>
                    <a:pt x="1064" y="376"/>
                  </a:lnTo>
                  <a:lnTo>
                    <a:pt x="1064" y="376"/>
                  </a:lnTo>
                  <a:lnTo>
                    <a:pt x="1062" y="338"/>
                  </a:lnTo>
                  <a:lnTo>
                    <a:pt x="1058" y="300"/>
                  </a:lnTo>
                  <a:lnTo>
                    <a:pt x="1048" y="264"/>
                  </a:lnTo>
                  <a:lnTo>
                    <a:pt x="1036" y="230"/>
                  </a:lnTo>
                  <a:lnTo>
                    <a:pt x="1020" y="196"/>
                  </a:lnTo>
                  <a:lnTo>
                    <a:pt x="1000" y="166"/>
                  </a:lnTo>
                  <a:lnTo>
                    <a:pt x="978" y="136"/>
                  </a:lnTo>
                  <a:lnTo>
                    <a:pt x="954" y="110"/>
                  </a:lnTo>
                  <a:lnTo>
                    <a:pt x="928" y="86"/>
                  </a:lnTo>
                  <a:lnTo>
                    <a:pt x="898" y="64"/>
                  </a:lnTo>
                  <a:lnTo>
                    <a:pt x="868" y="44"/>
                  </a:lnTo>
                  <a:lnTo>
                    <a:pt x="834" y="28"/>
                  </a:lnTo>
                  <a:lnTo>
                    <a:pt x="800" y="16"/>
                  </a:lnTo>
                  <a:lnTo>
                    <a:pt x="764" y="8"/>
                  </a:lnTo>
                  <a:lnTo>
                    <a:pt x="726" y="2"/>
                  </a:lnTo>
                  <a:lnTo>
                    <a:pt x="6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7" name="Freeform 320">
              <a:extLst>
                <a:ext uri="{FF2B5EF4-FFF2-40B4-BE49-F238E27FC236}">
                  <a16:creationId xmlns:a16="http://schemas.microsoft.com/office/drawing/2014/main" id="{FBCF67EA-806B-4652-8FC2-7B9A10181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9425" y="14812963"/>
              <a:ext cx="304800" cy="647700"/>
            </a:xfrm>
            <a:custGeom>
              <a:avLst/>
              <a:gdLst>
                <a:gd name="T0" fmla="*/ 68 w 192"/>
                <a:gd name="T1" fmla="*/ 0 h 408"/>
                <a:gd name="T2" fmla="*/ 68 w 192"/>
                <a:gd name="T3" fmla="*/ 0 h 408"/>
                <a:gd name="T4" fmla="*/ 52 w 192"/>
                <a:gd name="T5" fmla="*/ 22 h 408"/>
                <a:gd name="T6" fmla="*/ 38 w 192"/>
                <a:gd name="T7" fmla="*/ 48 h 408"/>
                <a:gd name="T8" fmla="*/ 28 w 192"/>
                <a:gd name="T9" fmla="*/ 74 h 408"/>
                <a:gd name="T10" fmla="*/ 18 w 192"/>
                <a:gd name="T11" fmla="*/ 100 h 408"/>
                <a:gd name="T12" fmla="*/ 10 w 192"/>
                <a:gd name="T13" fmla="*/ 128 h 408"/>
                <a:gd name="T14" fmla="*/ 4 w 192"/>
                <a:gd name="T15" fmla="*/ 156 h 408"/>
                <a:gd name="T16" fmla="*/ 0 w 192"/>
                <a:gd name="T17" fmla="*/ 186 h 408"/>
                <a:gd name="T18" fmla="*/ 0 w 192"/>
                <a:gd name="T19" fmla="*/ 216 h 408"/>
                <a:gd name="T20" fmla="*/ 0 w 192"/>
                <a:gd name="T21" fmla="*/ 408 h 408"/>
                <a:gd name="T22" fmla="*/ 192 w 192"/>
                <a:gd name="T23" fmla="*/ 408 h 408"/>
                <a:gd name="T24" fmla="*/ 192 w 192"/>
                <a:gd name="T25" fmla="*/ 276 h 408"/>
                <a:gd name="T26" fmla="*/ 192 w 192"/>
                <a:gd name="T27" fmla="*/ 276 h 408"/>
                <a:gd name="T28" fmla="*/ 190 w 192"/>
                <a:gd name="T29" fmla="*/ 234 h 408"/>
                <a:gd name="T30" fmla="*/ 184 w 192"/>
                <a:gd name="T31" fmla="*/ 196 h 408"/>
                <a:gd name="T32" fmla="*/ 174 w 192"/>
                <a:gd name="T33" fmla="*/ 158 h 408"/>
                <a:gd name="T34" fmla="*/ 158 w 192"/>
                <a:gd name="T35" fmla="*/ 122 h 408"/>
                <a:gd name="T36" fmla="*/ 140 w 192"/>
                <a:gd name="T37" fmla="*/ 88 h 408"/>
                <a:gd name="T38" fmla="*/ 120 w 192"/>
                <a:gd name="T39" fmla="*/ 56 h 408"/>
                <a:gd name="T40" fmla="*/ 96 w 192"/>
                <a:gd name="T41" fmla="*/ 26 h 408"/>
                <a:gd name="T42" fmla="*/ 68 w 192"/>
                <a:gd name="T4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408">
                  <a:moveTo>
                    <a:pt x="68" y="0"/>
                  </a:moveTo>
                  <a:lnTo>
                    <a:pt x="68" y="0"/>
                  </a:lnTo>
                  <a:lnTo>
                    <a:pt x="52" y="22"/>
                  </a:lnTo>
                  <a:lnTo>
                    <a:pt x="38" y="48"/>
                  </a:lnTo>
                  <a:lnTo>
                    <a:pt x="28" y="74"/>
                  </a:lnTo>
                  <a:lnTo>
                    <a:pt x="18" y="100"/>
                  </a:lnTo>
                  <a:lnTo>
                    <a:pt x="10" y="128"/>
                  </a:lnTo>
                  <a:lnTo>
                    <a:pt x="4" y="156"/>
                  </a:lnTo>
                  <a:lnTo>
                    <a:pt x="0" y="186"/>
                  </a:lnTo>
                  <a:lnTo>
                    <a:pt x="0" y="216"/>
                  </a:lnTo>
                  <a:lnTo>
                    <a:pt x="0" y="408"/>
                  </a:lnTo>
                  <a:lnTo>
                    <a:pt x="192" y="408"/>
                  </a:lnTo>
                  <a:lnTo>
                    <a:pt x="192" y="276"/>
                  </a:lnTo>
                  <a:lnTo>
                    <a:pt x="192" y="276"/>
                  </a:lnTo>
                  <a:lnTo>
                    <a:pt x="190" y="234"/>
                  </a:lnTo>
                  <a:lnTo>
                    <a:pt x="184" y="196"/>
                  </a:lnTo>
                  <a:lnTo>
                    <a:pt x="174" y="158"/>
                  </a:lnTo>
                  <a:lnTo>
                    <a:pt x="158" y="122"/>
                  </a:lnTo>
                  <a:lnTo>
                    <a:pt x="140" y="88"/>
                  </a:lnTo>
                  <a:lnTo>
                    <a:pt x="120" y="56"/>
                  </a:lnTo>
                  <a:lnTo>
                    <a:pt x="96" y="2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303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8" name="Freeform 321">
              <a:extLst>
                <a:ext uri="{FF2B5EF4-FFF2-40B4-BE49-F238E27FC236}">
                  <a16:creationId xmlns:a16="http://schemas.microsoft.com/office/drawing/2014/main" id="{D1789F50-3ACE-460C-8401-0B1E20304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9425" y="14812963"/>
              <a:ext cx="304800" cy="647700"/>
            </a:xfrm>
            <a:custGeom>
              <a:avLst/>
              <a:gdLst>
                <a:gd name="T0" fmla="*/ 68 w 192"/>
                <a:gd name="T1" fmla="*/ 0 h 408"/>
                <a:gd name="T2" fmla="*/ 68 w 192"/>
                <a:gd name="T3" fmla="*/ 0 h 408"/>
                <a:gd name="T4" fmla="*/ 52 w 192"/>
                <a:gd name="T5" fmla="*/ 22 h 408"/>
                <a:gd name="T6" fmla="*/ 38 w 192"/>
                <a:gd name="T7" fmla="*/ 48 h 408"/>
                <a:gd name="T8" fmla="*/ 28 w 192"/>
                <a:gd name="T9" fmla="*/ 74 h 408"/>
                <a:gd name="T10" fmla="*/ 18 w 192"/>
                <a:gd name="T11" fmla="*/ 100 h 408"/>
                <a:gd name="T12" fmla="*/ 10 w 192"/>
                <a:gd name="T13" fmla="*/ 128 h 408"/>
                <a:gd name="T14" fmla="*/ 4 w 192"/>
                <a:gd name="T15" fmla="*/ 156 h 408"/>
                <a:gd name="T16" fmla="*/ 0 w 192"/>
                <a:gd name="T17" fmla="*/ 186 h 408"/>
                <a:gd name="T18" fmla="*/ 0 w 192"/>
                <a:gd name="T19" fmla="*/ 216 h 408"/>
                <a:gd name="T20" fmla="*/ 0 w 192"/>
                <a:gd name="T21" fmla="*/ 408 h 408"/>
                <a:gd name="T22" fmla="*/ 192 w 192"/>
                <a:gd name="T23" fmla="*/ 408 h 408"/>
                <a:gd name="T24" fmla="*/ 192 w 192"/>
                <a:gd name="T25" fmla="*/ 276 h 408"/>
                <a:gd name="T26" fmla="*/ 192 w 192"/>
                <a:gd name="T27" fmla="*/ 276 h 408"/>
                <a:gd name="T28" fmla="*/ 190 w 192"/>
                <a:gd name="T29" fmla="*/ 234 h 408"/>
                <a:gd name="T30" fmla="*/ 184 w 192"/>
                <a:gd name="T31" fmla="*/ 196 h 408"/>
                <a:gd name="T32" fmla="*/ 174 w 192"/>
                <a:gd name="T33" fmla="*/ 158 h 408"/>
                <a:gd name="T34" fmla="*/ 158 w 192"/>
                <a:gd name="T35" fmla="*/ 122 h 408"/>
                <a:gd name="T36" fmla="*/ 140 w 192"/>
                <a:gd name="T37" fmla="*/ 88 h 408"/>
                <a:gd name="T38" fmla="*/ 120 w 192"/>
                <a:gd name="T39" fmla="*/ 56 h 408"/>
                <a:gd name="T40" fmla="*/ 96 w 192"/>
                <a:gd name="T41" fmla="*/ 26 h 408"/>
                <a:gd name="T42" fmla="*/ 68 w 192"/>
                <a:gd name="T4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408">
                  <a:moveTo>
                    <a:pt x="68" y="0"/>
                  </a:moveTo>
                  <a:lnTo>
                    <a:pt x="68" y="0"/>
                  </a:lnTo>
                  <a:lnTo>
                    <a:pt x="52" y="22"/>
                  </a:lnTo>
                  <a:lnTo>
                    <a:pt x="38" y="48"/>
                  </a:lnTo>
                  <a:lnTo>
                    <a:pt x="28" y="74"/>
                  </a:lnTo>
                  <a:lnTo>
                    <a:pt x="18" y="100"/>
                  </a:lnTo>
                  <a:lnTo>
                    <a:pt x="10" y="128"/>
                  </a:lnTo>
                  <a:lnTo>
                    <a:pt x="4" y="156"/>
                  </a:lnTo>
                  <a:lnTo>
                    <a:pt x="0" y="186"/>
                  </a:lnTo>
                  <a:lnTo>
                    <a:pt x="0" y="216"/>
                  </a:lnTo>
                  <a:lnTo>
                    <a:pt x="0" y="408"/>
                  </a:lnTo>
                  <a:lnTo>
                    <a:pt x="192" y="408"/>
                  </a:lnTo>
                  <a:lnTo>
                    <a:pt x="192" y="276"/>
                  </a:lnTo>
                  <a:lnTo>
                    <a:pt x="192" y="276"/>
                  </a:lnTo>
                  <a:lnTo>
                    <a:pt x="190" y="234"/>
                  </a:lnTo>
                  <a:lnTo>
                    <a:pt x="184" y="196"/>
                  </a:lnTo>
                  <a:lnTo>
                    <a:pt x="174" y="158"/>
                  </a:lnTo>
                  <a:lnTo>
                    <a:pt x="158" y="122"/>
                  </a:lnTo>
                  <a:lnTo>
                    <a:pt x="140" y="88"/>
                  </a:lnTo>
                  <a:lnTo>
                    <a:pt x="120" y="56"/>
                  </a:lnTo>
                  <a:lnTo>
                    <a:pt x="96" y="26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9" name="Rectangle 322">
              <a:extLst>
                <a:ext uri="{FF2B5EF4-FFF2-40B4-BE49-F238E27FC236}">
                  <a16:creationId xmlns:a16="http://schemas.microsoft.com/office/drawing/2014/main" id="{4A5EDD2E-AC93-43F5-AAD3-F573A9108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6975" y="14558963"/>
              <a:ext cx="368300" cy="133350"/>
            </a:xfrm>
            <a:prstGeom prst="rect">
              <a:avLst/>
            </a:pr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0" name="Rectangle 323">
              <a:extLst>
                <a:ext uri="{FF2B5EF4-FFF2-40B4-BE49-F238E27FC236}">
                  <a16:creationId xmlns:a16="http://schemas.microsoft.com/office/drawing/2014/main" id="{F7517E4C-CC3C-4417-B24D-A84171CBB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6975" y="14558963"/>
              <a:ext cx="36830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1" name="Freeform 324">
              <a:extLst>
                <a:ext uri="{FF2B5EF4-FFF2-40B4-BE49-F238E27FC236}">
                  <a16:creationId xmlns:a16="http://schemas.microsoft.com/office/drawing/2014/main" id="{E6F2D0DB-8692-4772-821E-65CA5A309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6975" y="14533563"/>
              <a:ext cx="368300" cy="146050"/>
            </a:xfrm>
            <a:custGeom>
              <a:avLst/>
              <a:gdLst>
                <a:gd name="T0" fmla="*/ 232 w 232"/>
                <a:gd name="T1" fmla="*/ 16 h 92"/>
                <a:gd name="T2" fmla="*/ 116 w 232"/>
                <a:gd name="T3" fmla="*/ 92 h 92"/>
                <a:gd name="T4" fmla="*/ 0 w 232"/>
                <a:gd name="T5" fmla="*/ 16 h 92"/>
                <a:gd name="T6" fmla="*/ 32 w 232"/>
                <a:gd name="T7" fmla="*/ 0 h 92"/>
                <a:gd name="T8" fmla="*/ 218 w 232"/>
                <a:gd name="T9" fmla="*/ 8 h 92"/>
                <a:gd name="T10" fmla="*/ 232 w 232"/>
                <a:gd name="T11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92">
                  <a:moveTo>
                    <a:pt x="232" y="16"/>
                  </a:moveTo>
                  <a:lnTo>
                    <a:pt x="116" y="92"/>
                  </a:lnTo>
                  <a:lnTo>
                    <a:pt x="0" y="16"/>
                  </a:lnTo>
                  <a:lnTo>
                    <a:pt x="32" y="0"/>
                  </a:lnTo>
                  <a:lnTo>
                    <a:pt x="218" y="8"/>
                  </a:lnTo>
                  <a:lnTo>
                    <a:pt x="232" y="16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2" name="Freeform 325">
              <a:extLst>
                <a:ext uri="{FF2B5EF4-FFF2-40B4-BE49-F238E27FC236}">
                  <a16:creationId xmlns:a16="http://schemas.microsoft.com/office/drawing/2014/main" id="{2BE3C06D-283A-4F6D-8B74-D4AB3D163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2400" y="14485938"/>
              <a:ext cx="165100" cy="168275"/>
            </a:xfrm>
            <a:custGeom>
              <a:avLst/>
              <a:gdLst>
                <a:gd name="T0" fmla="*/ 0 w 104"/>
                <a:gd name="T1" fmla="*/ 46 h 106"/>
                <a:gd name="T2" fmla="*/ 4 w 104"/>
                <a:gd name="T3" fmla="*/ 106 h 106"/>
                <a:gd name="T4" fmla="*/ 104 w 104"/>
                <a:gd name="T5" fmla="*/ 34 h 106"/>
                <a:gd name="T6" fmla="*/ 90 w 104"/>
                <a:gd name="T7" fmla="*/ 0 h 106"/>
                <a:gd name="T8" fmla="*/ 0 w 104"/>
                <a:gd name="T9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6">
                  <a:moveTo>
                    <a:pt x="0" y="46"/>
                  </a:moveTo>
                  <a:lnTo>
                    <a:pt x="4" y="106"/>
                  </a:lnTo>
                  <a:lnTo>
                    <a:pt x="104" y="34"/>
                  </a:lnTo>
                  <a:lnTo>
                    <a:pt x="90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3" name="Freeform 326">
              <a:extLst>
                <a:ext uri="{FF2B5EF4-FFF2-40B4-BE49-F238E27FC236}">
                  <a16:creationId xmlns:a16="http://schemas.microsoft.com/office/drawing/2014/main" id="{B8F8B7BD-ED09-4C0F-9E11-746FC03A8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2400" y="14485938"/>
              <a:ext cx="177800" cy="187325"/>
            </a:xfrm>
            <a:custGeom>
              <a:avLst/>
              <a:gdLst>
                <a:gd name="T0" fmla="*/ 0 w 112"/>
                <a:gd name="T1" fmla="*/ 46 h 118"/>
                <a:gd name="T2" fmla="*/ 90 w 112"/>
                <a:gd name="T3" fmla="*/ 0 h 118"/>
                <a:gd name="T4" fmla="*/ 112 w 112"/>
                <a:gd name="T5" fmla="*/ 46 h 118"/>
                <a:gd name="T6" fmla="*/ 58 w 112"/>
                <a:gd name="T7" fmla="*/ 118 h 118"/>
                <a:gd name="T8" fmla="*/ 0 w 112"/>
                <a:gd name="T9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8">
                  <a:moveTo>
                    <a:pt x="0" y="46"/>
                  </a:moveTo>
                  <a:lnTo>
                    <a:pt x="90" y="0"/>
                  </a:lnTo>
                  <a:lnTo>
                    <a:pt x="112" y="46"/>
                  </a:lnTo>
                  <a:lnTo>
                    <a:pt x="58" y="118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4" name="Freeform 327">
              <a:extLst>
                <a:ext uri="{FF2B5EF4-FFF2-40B4-BE49-F238E27FC236}">
                  <a16:creationId xmlns:a16="http://schemas.microsoft.com/office/drawing/2014/main" id="{59BB32DB-09D2-49DF-98BB-CA9796725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0" y="14485938"/>
              <a:ext cx="165100" cy="168275"/>
            </a:xfrm>
            <a:custGeom>
              <a:avLst/>
              <a:gdLst>
                <a:gd name="T0" fmla="*/ 104 w 104"/>
                <a:gd name="T1" fmla="*/ 46 h 106"/>
                <a:gd name="T2" fmla="*/ 98 w 104"/>
                <a:gd name="T3" fmla="*/ 106 h 106"/>
                <a:gd name="T4" fmla="*/ 0 w 104"/>
                <a:gd name="T5" fmla="*/ 34 h 106"/>
                <a:gd name="T6" fmla="*/ 14 w 104"/>
                <a:gd name="T7" fmla="*/ 0 h 106"/>
                <a:gd name="T8" fmla="*/ 104 w 104"/>
                <a:gd name="T9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6">
                  <a:moveTo>
                    <a:pt x="104" y="46"/>
                  </a:moveTo>
                  <a:lnTo>
                    <a:pt x="98" y="106"/>
                  </a:lnTo>
                  <a:lnTo>
                    <a:pt x="0" y="34"/>
                  </a:lnTo>
                  <a:lnTo>
                    <a:pt x="14" y="0"/>
                  </a:lnTo>
                  <a:lnTo>
                    <a:pt x="104" y="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5" name="Freeform 328">
              <a:extLst>
                <a:ext uri="{FF2B5EF4-FFF2-40B4-BE49-F238E27FC236}">
                  <a16:creationId xmlns:a16="http://schemas.microsoft.com/office/drawing/2014/main" id="{138B49E8-9CEC-4EC0-AE2A-9708BFB87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75" y="14485938"/>
              <a:ext cx="180975" cy="187325"/>
            </a:xfrm>
            <a:custGeom>
              <a:avLst/>
              <a:gdLst>
                <a:gd name="T0" fmla="*/ 114 w 114"/>
                <a:gd name="T1" fmla="*/ 46 h 118"/>
                <a:gd name="T2" fmla="*/ 24 w 114"/>
                <a:gd name="T3" fmla="*/ 0 h 118"/>
                <a:gd name="T4" fmla="*/ 0 w 114"/>
                <a:gd name="T5" fmla="*/ 46 h 118"/>
                <a:gd name="T6" fmla="*/ 54 w 114"/>
                <a:gd name="T7" fmla="*/ 118 h 118"/>
                <a:gd name="T8" fmla="*/ 114 w 114"/>
                <a:gd name="T9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8">
                  <a:moveTo>
                    <a:pt x="114" y="46"/>
                  </a:moveTo>
                  <a:lnTo>
                    <a:pt x="24" y="0"/>
                  </a:lnTo>
                  <a:lnTo>
                    <a:pt x="0" y="46"/>
                  </a:lnTo>
                  <a:lnTo>
                    <a:pt x="54" y="118"/>
                  </a:lnTo>
                  <a:lnTo>
                    <a:pt x="114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6" name="Freeform 329">
              <a:extLst>
                <a:ext uri="{FF2B5EF4-FFF2-40B4-BE49-F238E27FC236}">
                  <a16:creationId xmlns:a16="http://schemas.microsoft.com/office/drawing/2014/main" id="{D2EC9A52-DA79-478F-B38E-09012700E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6350" y="14581188"/>
              <a:ext cx="209550" cy="165100"/>
            </a:xfrm>
            <a:custGeom>
              <a:avLst/>
              <a:gdLst>
                <a:gd name="T0" fmla="*/ 132 w 132"/>
                <a:gd name="T1" fmla="*/ 36 h 104"/>
                <a:gd name="T2" fmla="*/ 64 w 132"/>
                <a:gd name="T3" fmla="*/ 104 h 104"/>
                <a:gd name="T4" fmla="*/ 0 w 132"/>
                <a:gd name="T5" fmla="*/ 36 h 104"/>
                <a:gd name="T6" fmla="*/ 26 w 132"/>
                <a:gd name="T7" fmla="*/ 0 h 104"/>
                <a:gd name="T8" fmla="*/ 102 w 132"/>
                <a:gd name="T9" fmla="*/ 0 h 104"/>
                <a:gd name="T10" fmla="*/ 132 w 132"/>
                <a:gd name="T11" fmla="*/ 3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104">
                  <a:moveTo>
                    <a:pt x="132" y="36"/>
                  </a:moveTo>
                  <a:lnTo>
                    <a:pt x="64" y="104"/>
                  </a:lnTo>
                  <a:lnTo>
                    <a:pt x="0" y="36"/>
                  </a:lnTo>
                  <a:lnTo>
                    <a:pt x="26" y="0"/>
                  </a:lnTo>
                  <a:lnTo>
                    <a:pt x="102" y="0"/>
                  </a:lnTo>
                  <a:lnTo>
                    <a:pt x="132" y="36"/>
                  </a:lnTo>
                  <a:close/>
                </a:path>
              </a:pathLst>
            </a:custGeom>
            <a:solidFill>
              <a:srgbClr val="F47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7" name="Freeform 330">
              <a:extLst>
                <a:ext uri="{FF2B5EF4-FFF2-40B4-BE49-F238E27FC236}">
                  <a16:creationId xmlns:a16="http://schemas.microsoft.com/office/drawing/2014/main" id="{82245E09-B838-4B04-B564-E8543ACBE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1750" y="14679613"/>
              <a:ext cx="158750" cy="781050"/>
            </a:xfrm>
            <a:custGeom>
              <a:avLst/>
              <a:gdLst>
                <a:gd name="T0" fmla="*/ 90 w 100"/>
                <a:gd name="T1" fmla="*/ 0 h 492"/>
                <a:gd name="T2" fmla="*/ 10 w 100"/>
                <a:gd name="T3" fmla="*/ 0 h 492"/>
                <a:gd name="T4" fmla="*/ 0 w 100"/>
                <a:gd name="T5" fmla="*/ 492 h 492"/>
                <a:gd name="T6" fmla="*/ 100 w 100"/>
                <a:gd name="T7" fmla="*/ 492 h 492"/>
                <a:gd name="T8" fmla="*/ 90 w 100"/>
                <a:gd name="T9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492">
                  <a:moveTo>
                    <a:pt x="90" y="0"/>
                  </a:moveTo>
                  <a:lnTo>
                    <a:pt x="10" y="0"/>
                  </a:lnTo>
                  <a:lnTo>
                    <a:pt x="0" y="492"/>
                  </a:lnTo>
                  <a:lnTo>
                    <a:pt x="100" y="49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47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128" name="Freeform 331">
            <a:extLst>
              <a:ext uri="{FF2B5EF4-FFF2-40B4-BE49-F238E27FC236}">
                <a16:creationId xmlns:a16="http://schemas.microsoft.com/office/drawing/2014/main" id="{CAF7C139-40E2-4D20-BCCF-8FBAB40EFD0D}"/>
              </a:ext>
            </a:extLst>
          </p:cNvPr>
          <p:cNvSpPr>
            <a:spLocks/>
          </p:cNvSpPr>
          <p:nvPr/>
        </p:nvSpPr>
        <p:spPr bwMode="auto">
          <a:xfrm>
            <a:off x="3670300" y="9964738"/>
            <a:ext cx="3403600" cy="2784475"/>
          </a:xfrm>
          <a:custGeom>
            <a:avLst/>
            <a:gdLst>
              <a:gd name="T0" fmla="*/ 484 w 2144"/>
              <a:gd name="T1" fmla="*/ 0 h 1754"/>
              <a:gd name="T2" fmla="*/ 460 w 2144"/>
              <a:gd name="T3" fmla="*/ 0 h 1754"/>
              <a:gd name="T4" fmla="*/ 410 w 2144"/>
              <a:gd name="T5" fmla="*/ 4 h 1754"/>
              <a:gd name="T6" fmla="*/ 364 w 2144"/>
              <a:gd name="T7" fmla="*/ 14 h 1754"/>
              <a:gd name="T8" fmla="*/ 296 w 2144"/>
              <a:gd name="T9" fmla="*/ 38 h 1754"/>
              <a:gd name="T10" fmla="*/ 214 w 2144"/>
              <a:gd name="T11" fmla="*/ 82 h 1754"/>
              <a:gd name="T12" fmla="*/ 142 w 2144"/>
              <a:gd name="T13" fmla="*/ 140 h 1754"/>
              <a:gd name="T14" fmla="*/ 84 w 2144"/>
              <a:gd name="T15" fmla="*/ 212 h 1754"/>
              <a:gd name="T16" fmla="*/ 38 w 2144"/>
              <a:gd name="T17" fmla="*/ 294 h 1754"/>
              <a:gd name="T18" fmla="*/ 16 w 2144"/>
              <a:gd name="T19" fmla="*/ 362 h 1754"/>
              <a:gd name="T20" fmla="*/ 6 w 2144"/>
              <a:gd name="T21" fmla="*/ 410 h 1754"/>
              <a:gd name="T22" fmla="*/ 2 w 2144"/>
              <a:gd name="T23" fmla="*/ 458 h 1754"/>
              <a:gd name="T24" fmla="*/ 0 w 2144"/>
              <a:gd name="T25" fmla="*/ 556 h 1754"/>
              <a:gd name="T26" fmla="*/ 362 w 2144"/>
              <a:gd name="T27" fmla="*/ 556 h 1754"/>
              <a:gd name="T28" fmla="*/ 438 w 2144"/>
              <a:gd name="T29" fmla="*/ 564 h 1754"/>
              <a:gd name="T30" fmla="*/ 510 w 2144"/>
              <a:gd name="T31" fmla="*/ 586 h 1754"/>
              <a:gd name="T32" fmla="*/ 574 w 2144"/>
              <a:gd name="T33" fmla="*/ 620 h 1754"/>
              <a:gd name="T34" fmla="*/ 632 w 2144"/>
              <a:gd name="T35" fmla="*/ 668 h 1754"/>
              <a:gd name="T36" fmla="*/ 678 w 2144"/>
              <a:gd name="T37" fmla="*/ 724 h 1754"/>
              <a:gd name="T38" fmla="*/ 712 w 2144"/>
              <a:gd name="T39" fmla="*/ 788 h 1754"/>
              <a:gd name="T40" fmla="*/ 736 w 2144"/>
              <a:gd name="T41" fmla="*/ 860 h 1754"/>
              <a:gd name="T42" fmla="*/ 742 w 2144"/>
              <a:gd name="T43" fmla="*/ 936 h 1754"/>
              <a:gd name="T44" fmla="*/ 742 w 2144"/>
              <a:gd name="T45" fmla="*/ 1224 h 1754"/>
              <a:gd name="T46" fmla="*/ 738 w 2144"/>
              <a:gd name="T47" fmla="*/ 1278 h 1754"/>
              <a:gd name="T48" fmla="*/ 728 w 2144"/>
              <a:gd name="T49" fmla="*/ 1330 h 1754"/>
              <a:gd name="T50" fmla="*/ 1812 w 2144"/>
              <a:gd name="T51" fmla="*/ 1754 h 1754"/>
              <a:gd name="T52" fmla="*/ 1812 w 2144"/>
              <a:gd name="T53" fmla="*/ 1304 h 1754"/>
              <a:gd name="T54" fmla="*/ 1880 w 2144"/>
              <a:gd name="T55" fmla="*/ 1274 h 1754"/>
              <a:gd name="T56" fmla="*/ 1944 w 2144"/>
              <a:gd name="T57" fmla="*/ 1234 h 1754"/>
              <a:gd name="T58" fmla="*/ 2000 w 2144"/>
              <a:gd name="T59" fmla="*/ 1186 h 1754"/>
              <a:gd name="T60" fmla="*/ 2050 w 2144"/>
              <a:gd name="T61" fmla="*/ 1130 h 1754"/>
              <a:gd name="T62" fmla="*/ 2088 w 2144"/>
              <a:gd name="T63" fmla="*/ 1068 h 1754"/>
              <a:gd name="T64" fmla="*/ 2118 w 2144"/>
              <a:gd name="T65" fmla="*/ 998 h 1754"/>
              <a:gd name="T66" fmla="*/ 2136 w 2144"/>
              <a:gd name="T67" fmla="*/ 924 h 1754"/>
              <a:gd name="T68" fmla="*/ 2144 w 2144"/>
              <a:gd name="T69" fmla="*/ 846 h 1754"/>
              <a:gd name="T70" fmla="*/ 2144 w 2144"/>
              <a:gd name="T71" fmla="*/ 482 h 1754"/>
              <a:gd name="T72" fmla="*/ 2140 w 2144"/>
              <a:gd name="T73" fmla="*/ 434 h 1754"/>
              <a:gd name="T74" fmla="*/ 2134 w 2144"/>
              <a:gd name="T75" fmla="*/ 386 h 1754"/>
              <a:gd name="T76" fmla="*/ 2122 w 2144"/>
              <a:gd name="T77" fmla="*/ 338 h 1754"/>
              <a:gd name="T78" fmla="*/ 2084 w 2144"/>
              <a:gd name="T79" fmla="*/ 252 h 1754"/>
              <a:gd name="T80" fmla="*/ 2032 w 2144"/>
              <a:gd name="T81" fmla="*/ 176 h 1754"/>
              <a:gd name="T82" fmla="*/ 1968 w 2144"/>
              <a:gd name="T83" fmla="*/ 110 h 1754"/>
              <a:gd name="T84" fmla="*/ 1890 w 2144"/>
              <a:gd name="T85" fmla="*/ 58 h 1754"/>
              <a:gd name="T86" fmla="*/ 1804 w 2144"/>
              <a:gd name="T87" fmla="*/ 20 h 1754"/>
              <a:gd name="T88" fmla="*/ 1758 w 2144"/>
              <a:gd name="T89" fmla="*/ 8 h 1754"/>
              <a:gd name="T90" fmla="*/ 1710 w 2144"/>
              <a:gd name="T91" fmla="*/ 2 h 1754"/>
              <a:gd name="T92" fmla="*/ 1660 w 2144"/>
              <a:gd name="T93" fmla="*/ 0 h 1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44" h="1754">
                <a:moveTo>
                  <a:pt x="1660" y="0"/>
                </a:moveTo>
                <a:lnTo>
                  <a:pt x="484" y="0"/>
                </a:lnTo>
                <a:lnTo>
                  <a:pt x="484" y="0"/>
                </a:lnTo>
                <a:lnTo>
                  <a:pt x="460" y="0"/>
                </a:lnTo>
                <a:lnTo>
                  <a:pt x="434" y="2"/>
                </a:lnTo>
                <a:lnTo>
                  <a:pt x="410" y="4"/>
                </a:lnTo>
                <a:lnTo>
                  <a:pt x="386" y="8"/>
                </a:lnTo>
                <a:lnTo>
                  <a:pt x="364" y="14"/>
                </a:lnTo>
                <a:lnTo>
                  <a:pt x="340" y="20"/>
                </a:lnTo>
                <a:lnTo>
                  <a:pt x="296" y="38"/>
                </a:lnTo>
                <a:lnTo>
                  <a:pt x="254" y="58"/>
                </a:lnTo>
                <a:lnTo>
                  <a:pt x="214" y="82"/>
                </a:lnTo>
                <a:lnTo>
                  <a:pt x="176" y="110"/>
                </a:lnTo>
                <a:lnTo>
                  <a:pt x="142" y="140"/>
                </a:lnTo>
                <a:lnTo>
                  <a:pt x="110" y="176"/>
                </a:lnTo>
                <a:lnTo>
                  <a:pt x="84" y="212"/>
                </a:lnTo>
                <a:lnTo>
                  <a:pt x="58" y="252"/>
                </a:lnTo>
                <a:lnTo>
                  <a:pt x="38" y="294"/>
                </a:lnTo>
                <a:lnTo>
                  <a:pt x="22" y="338"/>
                </a:lnTo>
                <a:lnTo>
                  <a:pt x="16" y="362"/>
                </a:lnTo>
                <a:lnTo>
                  <a:pt x="10" y="386"/>
                </a:lnTo>
                <a:lnTo>
                  <a:pt x="6" y="410"/>
                </a:lnTo>
                <a:lnTo>
                  <a:pt x="4" y="434"/>
                </a:lnTo>
                <a:lnTo>
                  <a:pt x="2" y="458"/>
                </a:lnTo>
                <a:lnTo>
                  <a:pt x="0" y="482"/>
                </a:lnTo>
                <a:lnTo>
                  <a:pt x="0" y="556"/>
                </a:lnTo>
                <a:lnTo>
                  <a:pt x="362" y="556"/>
                </a:lnTo>
                <a:lnTo>
                  <a:pt x="362" y="556"/>
                </a:lnTo>
                <a:lnTo>
                  <a:pt x="400" y="558"/>
                </a:lnTo>
                <a:lnTo>
                  <a:pt x="438" y="564"/>
                </a:lnTo>
                <a:lnTo>
                  <a:pt x="474" y="572"/>
                </a:lnTo>
                <a:lnTo>
                  <a:pt x="510" y="586"/>
                </a:lnTo>
                <a:lnTo>
                  <a:pt x="544" y="602"/>
                </a:lnTo>
                <a:lnTo>
                  <a:pt x="574" y="620"/>
                </a:lnTo>
                <a:lnTo>
                  <a:pt x="604" y="642"/>
                </a:lnTo>
                <a:lnTo>
                  <a:pt x="632" y="668"/>
                </a:lnTo>
                <a:lnTo>
                  <a:pt x="656" y="694"/>
                </a:lnTo>
                <a:lnTo>
                  <a:pt x="678" y="724"/>
                </a:lnTo>
                <a:lnTo>
                  <a:pt x="696" y="756"/>
                </a:lnTo>
                <a:lnTo>
                  <a:pt x="712" y="788"/>
                </a:lnTo>
                <a:lnTo>
                  <a:pt x="726" y="824"/>
                </a:lnTo>
                <a:lnTo>
                  <a:pt x="736" y="860"/>
                </a:lnTo>
                <a:lnTo>
                  <a:pt x="740" y="898"/>
                </a:lnTo>
                <a:lnTo>
                  <a:pt x="742" y="936"/>
                </a:lnTo>
                <a:lnTo>
                  <a:pt x="742" y="1224"/>
                </a:lnTo>
                <a:lnTo>
                  <a:pt x="742" y="1224"/>
                </a:lnTo>
                <a:lnTo>
                  <a:pt x="742" y="1250"/>
                </a:lnTo>
                <a:lnTo>
                  <a:pt x="738" y="1278"/>
                </a:lnTo>
                <a:lnTo>
                  <a:pt x="734" y="1304"/>
                </a:lnTo>
                <a:lnTo>
                  <a:pt x="728" y="1330"/>
                </a:lnTo>
                <a:lnTo>
                  <a:pt x="1386" y="1330"/>
                </a:lnTo>
                <a:lnTo>
                  <a:pt x="1812" y="1754"/>
                </a:lnTo>
                <a:lnTo>
                  <a:pt x="1812" y="1304"/>
                </a:lnTo>
                <a:lnTo>
                  <a:pt x="1812" y="1304"/>
                </a:lnTo>
                <a:lnTo>
                  <a:pt x="1846" y="1290"/>
                </a:lnTo>
                <a:lnTo>
                  <a:pt x="1880" y="1274"/>
                </a:lnTo>
                <a:lnTo>
                  <a:pt x="1914" y="1256"/>
                </a:lnTo>
                <a:lnTo>
                  <a:pt x="1944" y="1234"/>
                </a:lnTo>
                <a:lnTo>
                  <a:pt x="1974" y="1212"/>
                </a:lnTo>
                <a:lnTo>
                  <a:pt x="2000" y="1186"/>
                </a:lnTo>
                <a:lnTo>
                  <a:pt x="2026" y="1160"/>
                </a:lnTo>
                <a:lnTo>
                  <a:pt x="2050" y="1130"/>
                </a:lnTo>
                <a:lnTo>
                  <a:pt x="2070" y="1100"/>
                </a:lnTo>
                <a:lnTo>
                  <a:pt x="2088" y="1068"/>
                </a:lnTo>
                <a:lnTo>
                  <a:pt x="2106" y="1034"/>
                </a:lnTo>
                <a:lnTo>
                  <a:pt x="2118" y="998"/>
                </a:lnTo>
                <a:lnTo>
                  <a:pt x="2130" y="962"/>
                </a:lnTo>
                <a:lnTo>
                  <a:pt x="2136" y="924"/>
                </a:lnTo>
                <a:lnTo>
                  <a:pt x="2142" y="886"/>
                </a:lnTo>
                <a:lnTo>
                  <a:pt x="2144" y="846"/>
                </a:lnTo>
                <a:lnTo>
                  <a:pt x="2144" y="482"/>
                </a:lnTo>
                <a:lnTo>
                  <a:pt x="2144" y="482"/>
                </a:lnTo>
                <a:lnTo>
                  <a:pt x="2142" y="458"/>
                </a:lnTo>
                <a:lnTo>
                  <a:pt x="2140" y="434"/>
                </a:lnTo>
                <a:lnTo>
                  <a:pt x="2138" y="410"/>
                </a:lnTo>
                <a:lnTo>
                  <a:pt x="2134" y="386"/>
                </a:lnTo>
                <a:lnTo>
                  <a:pt x="2128" y="362"/>
                </a:lnTo>
                <a:lnTo>
                  <a:pt x="2122" y="338"/>
                </a:lnTo>
                <a:lnTo>
                  <a:pt x="2106" y="294"/>
                </a:lnTo>
                <a:lnTo>
                  <a:pt x="2084" y="252"/>
                </a:lnTo>
                <a:lnTo>
                  <a:pt x="2060" y="212"/>
                </a:lnTo>
                <a:lnTo>
                  <a:pt x="2032" y="176"/>
                </a:lnTo>
                <a:lnTo>
                  <a:pt x="2002" y="140"/>
                </a:lnTo>
                <a:lnTo>
                  <a:pt x="1968" y="110"/>
                </a:lnTo>
                <a:lnTo>
                  <a:pt x="1930" y="82"/>
                </a:lnTo>
                <a:lnTo>
                  <a:pt x="1890" y="58"/>
                </a:lnTo>
                <a:lnTo>
                  <a:pt x="1848" y="38"/>
                </a:lnTo>
                <a:lnTo>
                  <a:pt x="1804" y="20"/>
                </a:lnTo>
                <a:lnTo>
                  <a:pt x="1780" y="14"/>
                </a:lnTo>
                <a:lnTo>
                  <a:pt x="1758" y="8"/>
                </a:lnTo>
                <a:lnTo>
                  <a:pt x="1734" y="4"/>
                </a:lnTo>
                <a:lnTo>
                  <a:pt x="1710" y="2"/>
                </a:lnTo>
                <a:lnTo>
                  <a:pt x="1684" y="0"/>
                </a:lnTo>
                <a:lnTo>
                  <a:pt x="1660" y="0"/>
                </a:lnTo>
                <a:close/>
              </a:path>
            </a:pathLst>
          </a:custGeom>
          <a:solidFill>
            <a:srgbClr val="E977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9" name="Freeform 332">
            <a:extLst>
              <a:ext uri="{FF2B5EF4-FFF2-40B4-BE49-F238E27FC236}">
                <a16:creationId xmlns:a16="http://schemas.microsoft.com/office/drawing/2014/main" id="{1E46DCC0-814D-4C7D-9C03-8BD76D93DE7C}"/>
              </a:ext>
            </a:extLst>
          </p:cNvPr>
          <p:cNvSpPr>
            <a:spLocks/>
          </p:cNvSpPr>
          <p:nvPr/>
        </p:nvSpPr>
        <p:spPr bwMode="auto">
          <a:xfrm>
            <a:off x="3670300" y="9964738"/>
            <a:ext cx="3403600" cy="2784475"/>
          </a:xfrm>
          <a:custGeom>
            <a:avLst/>
            <a:gdLst>
              <a:gd name="T0" fmla="*/ 484 w 2144"/>
              <a:gd name="T1" fmla="*/ 0 h 1754"/>
              <a:gd name="T2" fmla="*/ 460 w 2144"/>
              <a:gd name="T3" fmla="*/ 0 h 1754"/>
              <a:gd name="T4" fmla="*/ 410 w 2144"/>
              <a:gd name="T5" fmla="*/ 4 h 1754"/>
              <a:gd name="T6" fmla="*/ 364 w 2144"/>
              <a:gd name="T7" fmla="*/ 14 h 1754"/>
              <a:gd name="T8" fmla="*/ 296 w 2144"/>
              <a:gd name="T9" fmla="*/ 38 h 1754"/>
              <a:gd name="T10" fmla="*/ 214 w 2144"/>
              <a:gd name="T11" fmla="*/ 82 h 1754"/>
              <a:gd name="T12" fmla="*/ 142 w 2144"/>
              <a:gd name="T13" fmla="*/ 140 h 1754"/>
              <a:gd name="T14" fmla="*/ 84 w 2144"/>
              <a:gd name="T15" fmla="*/ 212 h 1754"/>
              <a:gd name="T16" fmla="*/ 38 w 2144"/>
              <a:gd name="T17" fmla="*/ 294 h 1754"/>
              <a:gd name="T18" fmla="*/ 16 w 2144"/>
              <a:gd name="T19" fmla="*/ 362 h 1754"/>
              <a:gd name="T20" fmla="*/ 6 w 2144"/>
              <a:gd name="T21" fmla="*/ 410 h 1754"/>
              <a:gd name="T22" fmla="*/ 2 w 2144"/>
              <a:gd name="T23" fmla="*/ 458 h 1754"/>
              <a:gd name="T24" fmla="*/ 0 w 2144"/>
              <a:gd name="T25" fmla="*/ 556 h 1754"/>
              <a:gd name="T26" fmla="*/ 362 w 2144"/>
              <a:gd name="T27" fmla="*/ 556 h 1754"/>
              <a:gd name="T28" fmla="*/ 438 w 2144"/>
              <a:gd name="T29" fmla="*/ 564 h 1754"/>
              <a:gd name="T30" fmla="*/ 510 w 2144"/>
              <a:gd name="T31" fmla="*/ 586 h 1754"/>
              <a:gd name="T32" fmla="*/ 574 w 2144"/>
              <a:gd name="T33" fmla="*/ 620 h 1754"/>
              <a:gd name="T34" fmla="*/ 632 w 2144"/>
              <a:gd name="T35" fmla="*/ 668 h 1754"/>
              <a:gd name="T36" fmla="*/ 678 w 2144"/>
              <a:gd name="T37" fmla="*/ 724 h 1754"/>
              <a:gd name="T38" fmla="*/ 712 w 2144"/>
              <a:gd name="T39" fmla="*/ 788 h 1754"/>
              <a:gd name="T40" fmla="*/ 736 w 2144"/>
              <a:gd name="T41" fmla="*/ 860 h 1754"/>
              <a:gd name="T42" fmla="*/ 742 w 2144"/>
              <a:gd name="T43" fmla="*/ 936 h 1754"/>
              <a:gd name="T44" fmla="*/ 742 w 2144"/>
              <a:gd name="T45" fmla="*/ 1224 h 1754"/>
              <a:gd name="T46" fmla="*/ 738 w 2144"/>
              <a:gd name="T47" fmla="*/ 1278 h 1754"/>
              <a:gd name="T48" fmla="*/ 728 w 2144"/>
              <a:gd name="T49" fmla="*/ 1330 h 1754"/>
              <a:gd name="T50" fmla="*/ 1812 w 2144"/>
              <a:gd name="T51" fmla="*/ 1754 h 1754"/>
              <a:gd name="T52" fmla="*/ 1812 w 2144"/>
              <a:gd name="T53" fmla="*/ 1304 h 1754"/>
              <a:gd name="T54" fmla="*/ 1880 w 2144"/>
              <a:gd name="T55" fmla="*/ 1274 h 1754"/>
              <a:gd name="T56" fmla="*/ 1944 w 2144"/>
              <a:gd name="T57" fmla="*/ 1234 h 1754"/>
              <a:gd name="T58" fmla="*/ 2000 w 2144"/>
              <a:gd name="T59" fmla="*/ 1186 h 1754"/>
              <a:gd name="T60" fmla="*/ 2050 w 2144"/>
              <a:gd name="T61" fmla="*/ 1130 h 1754"/>
              <a:gd name="T62" fmla="*/ 2088 w 2144"/>
              <a:gd name="T63" fmla="*/ 1068 h 1754"/>
              <a:gd name="T64" fmla="*/ 2118 w 2144"/>
              <a:gd name="T65" fmla="*/ 998 h 1754"/>
              <a:gd name="T66" fmla="*/ 2136 w 2144"/>
              <a:gd name="T67" fmla="*/ 924 h 1754"/>
              <a:gd name="T68" fmla="*/ 2144 w 2144"/>
              <a:gd name="T69" fmla="*/ 846 h 1754"/>
              <a:gd name="T70" fmla="*/ 2144 w 2144"/>
              <a:gd name="T71" fmla="*/ 482 h 1754"/>
              <a:gd name="T72" fmla="*/ 2140 w 2144"/>
              <a:gd name="T73" fmla="*/ 434 h 1754"/>
              <a:gd name="T74" fmla="*/ 2134 w 2144"/>
              <a:gd name="T75" fmla="*/ 386 h 1754"/>
              <a:gd name="T76" fmla="*/ 2122 w 2144"/>
              <a:gd name="T77" fmla="*/ 338 h 1754"/>
              <a:gd name="T78" fmla="*/ 2084 w 2144"/>
              <a:gd name="T79" fmla="*/ 252 h 1754"/>
              <a:gd name="T80" fmla="*/ 2032 w 2144"/>
              <a:gd name="T81" fmla="*/ 176 h 1754"/>
              <a:gd name="T82" fmla="*/ 1968 w 2144"/>
              <a:gd name="T83" fmla="*/ 110 h 1754"/>
              <a:gd name="T84" fmla="*/ 1890 w 2144"/>
              <a:gd name="T85" fmla="*/ 58 h 1754"/>
              <a:gd name="T86" fmla="*/ 1804 w 2144"/>
              <a:gd name="T87" fmla="*/ 20 h 1754"/>
              <a:gd name="T88" fmla="*/ 1758 w 2144"/>
              <a:gd name="T89" fmla="*/ 8 h 1754"/>
              <a:gd name="T90" fmla="*/ 1710 w 2144"/>
              <a:gd name="T91" fmla="*/ 2 h 1754"/>
              <a:gd name="T92" fmla="*/ 1660 w 2144"/>
              <a:gd name="T93" fmla="*/ 0 h 1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44" h="1754">
                <a:moveTo>
                  <a:pt x="1660" y="0"/>
                </a:moveTo>
                <a:lnTo>
                  <a:pt x="484" y="0"/>
                </a:lnTo>
                <a:lnTo>
                  <a:pt x="484" y="0"/>
                </a:lnTo>
                <a:lnTo>
                  <a:pt x="460" y="0"/>
                </a:lnTo>
                <a:lnTo>
                  <a:pt x="434" y="2"/>
                </a:lnTo>
                <a:lnTo>
                  <a:pt x="410" y="4"/>
                </a:lnTo>
                <a:lnTo>
                  <a:pt x="386" y="8"/>
                </a:lnTo>
                <a:lnTo>
                  <a:pt x="364" y="14"/>
                </a:lnTo>
                <a:lnTo>
                  <a:pt x="340" y="20"/>
                </a:lnTo>
                <a:lnTo>
                  <a:pt x="296" y="38"/>
                </a:lnTo>
                <a:lnTo>
                  <a:pt x="254" y="58"/>
                </a:lnTo>
                <a:lnTo>
                  <a:pt x="214" y="82"/>
                </a:lnTo>
                <a:lnTo>
                  <a:pt x="176" y="110"/>
                </a:lnTo>
                <a:lnTo>
                  <a:pt x="142" y="140"/>
                </a:lnTo>
                <a:lnTo>
                  <a:pt x="110" y="176"/>
                </a:lnTo>
                <a:lnTo>
                  <a:pt x="84" y="212"/>
                </a:lnTo>
                <a:lnTo>
                  <a:pt x="58" y="252"/>
                </a:lnTo>
                <a:lnTo>
                  <a:pt x="38" y="294"/>
                </a:lnTo>
                <a:lnTo>
                  <a:pt x="22" y="338"/>
                </a:lnTo>
                <a:lnTo>
                  <a:pt x="16" y="362"/>
                </a:lnTo>
                <a:lnTo>
                  <a:pt x="10" y="386"/>
                </a:lnTo>
                <a:lnTo>
                  <a:pt x="6" y="410"/>
                </a:lnTo>
                <a:lnTo>
                  <a:pt x="4" y="434"/>
                </a:lnTo>
                <a:lnTo>
                  <a:pt x="2" y="458"/>
                </a:lnTo>
                <a:lnTo>
                  <a:pt x="0" y="482"/>
                </a:lnTo>
                <a:lnTo>
                  <a:pt x="0" y="556"/>
                </a:lnTo>
                <a:lnTo>
                  <a:pt x="362" y="556"/>
                </a:lnTo>
                <a:lnTo>
                  <a:pt x="362" y="556"/>
                </a:lnTo>
                <a:lnTo>
                  <a:pt x="400" y="558"/>
                </a:lnTo>
                <a:lnTo>
                  <a:pt x="438" y="564"/>
                </a:lnTo>
                <a:lnTo>
                  <a:pt x="474" y="572"/>
                </a:lnTo>
                <a:lnTo>
                  <a:pt x="510" y="586"/>
                </a:lnTo>
                <a:lnTo>
                  <a:pt x="544" y="602"/>
                </a:lnTo>
                <a:lnTo>
                  <a:pt x="574" y="620"/>
                </a:lnTo>
                <a:lnTo>
                  <a:pt x="604" y="642"/>
                </a:lnTo>
                <a:lnTo>
                  <a:pt x="632" y="668"/>
                </a:lnTo>
                <a:lnTo>
                  <a:pt x="656" y="694"/>
                </a:lnTo>
                <a:lnTo>
                  <a:pt x="678" y="724"/>
                </a:lnTo>
                <a:lnTo>
                  <a:pt x="696" y="756"/>
                </a:lnTo>
                <a:lnTo>
                  <a:pt x="712" y="788"/>
                </a:lnTo>
                <a:lnTo>
                  <a:pt x="726" y="824"/>
                </a:lnTo>
                <a:lnTo>
                  <a:pt x="736" y="860"/>
                </a:lnTo>
                <a:lnTo>
                  <a:pt x="740" y="898"/>
                </a:lnTo>
                <a:lnTo>
                  <a:pt x="742" y="936"/>
                </a:lnTo>
                <a:lnTo>
                  <a:pt x="742" y="1224"/>
                </a:lnTo>
                <a:lnTo>
                  <a:pt x="742" y="1224"/>
                </a:lnTo>
                <a:lnTo>
                  <a:pt x="742" y="1250"/>
                </a:lnTo>
                <a:lnTo>
                  <a:pt x="738" y="1278"/>
                </a:lnTo>
                <a:lnTo>
                  <a:pt x="734" y="1304"/>
                </a:lnTo>
                <a:lnTo>
                  <a:pt x="728" y="1330"/>
                </a:lnTo>
                <a:lnTo>
                  <a:pt x="1386" y="1330"/>
                </a:lnTo>
                <a:lnTo>
                  <a:pt x="1812" y="1754"/>
                </a:lnTo>
                <a:lnTo>
                  <a:pt x="1812" y="1304"/>
                </a:lnTo>
                <a:lnTo>
                  <a:pt x="1812" y="1304"/>
                </a:lnTo>
                <a:lnTo>
                  <a:pt x="1846" y="1290"/>
                </a:lnTo>
                <a:lnTo>
                  <a:pt x="1880" y="1274"/>
                </a:lnTo>
                <a:lnTo>
                  <a:pt x="1914" y="1256"/>
                </a:lnTo>
                <a:lnTo>
                  <a:pt x="1944" y="1234"/>
                </a:lnTo>
                <a:lnTo>
                  <a:pt x="1974" y="1212"/>
                </a:lnTo>
                <a:lnTo>
                  <a:pt x="2000" y="1186"/>
                </a:lnTo>
                <a:lnTo>
                  <a:pt x="2026" y="1160"/>
                </a:lnTo>
                <a:lnTo>
                  <a:pt x="2050" y="1130"/>
                </a:lnTo>
                <a:lnTo>
                  <a:pt x="2070" y="1100"/>
                </a:lnTo>
                <a:lnTo>
                  <a:pt x="2088" y="1068"/>
                </a:lnTo>
                <a:lnTo>
                  <a:pt x="2106" y="1034"/>
                </a:lnTo>
                <a:lnTo>
                  <a:pt x="2118" y="998"/>
                </a:lnTo>
                <a:lnTo>
                  <a:pt x="2130" y="962"/>
                </a:lnTo>
                <a:lnTo>
                  <a:pt x="2136" y="924"/>
                </a:lnTo>
                <a:lnTo>
                  <a:pt x="2142" y="886"/>
                </a:lnTo>
                <a:lnTo>
                  <a:pt x="2144" y="846"/>
                </a:lnTo>
                <a:lnTo>
                  <a:pt x="2144" y="482"/>
                </a:lnTo>
                <a:lnTo>
                  <a:pt x="2144" y="482"/>
                </a:lnTo>
                <a:lnTo>
                  <a:pt x="2142" y="458"/>
                </a:lnTo>
                <a:lnTo>
                  <a:pt x="2140" y="434"/>
                </a:lnTo>
                <a:lnTo>
                  <a:pt x="2138" y="410"/>
                </a:lnTo>
                <a:lnTo>
                  <a:pt x="2134" y="386"/>
                </a:lnTo>
                <a:lnTo>
                  <a:pt x="2128" y="362"/>
                </a:lnTo>
                <a:lnTo>
                  <a:pt x="2122" y="338"/>
                </a:lnTo>
                <a:lnTo>
                  <a:pt x="2106" y="294"/>
                </a:lnTo>
                <a:lnTo>
                  <a:pt x="2084" y="252"/>
                </a:lnTo>
                <a:lnTo>
                  <a:pt x="2060" y="212"/>
                </a:lnTo>
                <a:lnTo>
                  <a:pt x="2032" y="176"/>
                </a:lnTo>
                <a:lnTo>
                  <a:pt x="2002" y="140"/>
                </a:lnTo>
                <a:lnTo>
                  <a:pt x="1968" y="110"/>
                </a:lnTo>
                <a:lnTo>
                  <a:pt x="1930" y="82"/>
                </a:lnTo>
                <a:lnTo>
                  <a:pt x="1890" y="58"/>
                </a:lnTo>
                <a:lnTo>
                  <a:pt x="1848" y="38"/>
                </a:lnTo>
                <a:lnTo>
                  <a:pt x="1804" y="20"/>
                </a:lnTo>
                <a:lnTo>
                  <a:pt x="1780" y="14"/>
                </a:lnTo>
                <a:lnTo>
                  <a:pt x="1758" y="8"/>
                </a:lnTo>
                <a:lnTo>
                  <a:pt x="1734" y="4"/>
                </a:lnTo>
                <a:lnTo>
                  <a:pt x="1710" y="2"/>
                </a:lnTo>
                <a:lnTo>
                  <a:pt x="1684" y="0"/>
                </a:lnTo>
                <a:lnTo>
                  <a:pt x="166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0" name="Freeform 333">
            <a:extLst>
              <a:ext uri="{FF2B5EF4-FFF2-40B4-BE49-F238E27FC236}">
                <a16:creationId xmlns:a16="http://schemas.microsoft.com/office/drawing/2014/main" id="{D20112C5-6147-4960-BD4B-99D8E59973FF}"/>
              </a:ext>
            </a:extLst>
          </p:cNvPr>
          <p:cNvSpPr>
            <a:spLocks/>
          </p:cNvSpPr>
          <p:nvPr/>
        </p:nvSpPr>
        <p:spPr bwMode="auto">
          <a:xfrm>
            <a:off x="3670300" y="10847388"/>
            <a:ext cx="1177925" cy="1228725"/>
          </a:xfrm>
          <a:custGeom>
            <a:avLst/>
            <a:gdLst>
              <a:gd name="T0" fmla="*/ 362 w 742"/>
              <a:gd name="T1" fmla="*/ 0 h 774"/>
              <a:gd name="T2" fmla="*/ 0 w 742"/>
              <a:gd name="T3" fmla="*/ 0 h 774"/>
              <a:gd name="T4" fmla="*/ 0 w 742"/>
              <a:gd name="T5" fmla="*/ 290 h 774"/>
              <a:gd name="T6" fmla="*/ 0 w 742"/>
              <a:gd name="T7" fmla="*/ 290 h 774"/>
              <a:gd name="T8" fmla="*/ 2 w 742"/>
              <a:gd name="T9" fmla="*/ 314 h 774"/>
              <a:gd name="T10" fmla="*/ 4 w 742"/>
              <a:gd name="T11" fmla="*/ 340 h 774"/>
              <a:gd name="T12" fmla="*/ 6 w 742"/>
              <a:gd name="T13" fmla="*/ 364 h 774"/>
              <a:gd name="T14" fmla="*/ 10 w 742"/>
              <a:gd name="T15" fmla="*/ 388 h 774"/>
              <a:gd name="T16" fmla="*/ 16 w 742"/>
              <a:gd name="T17" fmla="*/ 410 h 774"/>
              <a:gd name="T18" fmla="*/ 22 w 742"/>
              <a:gd name="T19" fmla="*/ 434 h 774"/>
              <a:gd name="T20" fmla="*/ 38 w 742"/>
              <a:gd name="T21" fmla="*/ 478 h 774"/>
              <a:gd name="T22" fmla="*/ 58 w 742"/>
              <a:gd name="T23" fmla="*/ 520 h 774"/>
              <a:gd name="T24" fmla="*/ 84 w 742"/>
              <a:gd name="T25" fmla="*/ 560 h 774"/>
              <a:gd name="T26" fmla="*/ 110 w 742"/>
              <a:gd name="T27" fmla="*/ 598 h 774"/>
              <a:gd name="T28" fmla="*/ 142 w 742"/>
              <a:gd name="T29" fmla="*/ 632 h 774"/>
              <a:gd name="T30" fmla="*/ 176 w 742"/>
              <a:gd name="T31" fmla="*/ 664 h 774"/>
              <a:gd name="T32" fmla="*/ 214 w 742"/>
              <a:gd name="T33" fmla="*/ 690 h 774"/>
              <a:gd name="T34" fmla="*/ 254 w 742"/>
              <a:gd name="T35" fmla="*/ 716 h 774"/>
              <a:gd name="T36" fmla="*/ 296 w 742"/>
              <a:gd name="T37" fmla="*/ 736 h 774"/>
              <a:gd name="T38" fmla="*/ 340 w 742"/>
              <a:gd name="T39" fmla="*/ 752 h 774"/>
              <a:gd name="T40" fmla="*/ 386 w 742"/>
              <a:gd name="T41" fmla="*/ 764 h 774"/>
              <a:gd name="T42" fmla="*/ 410 w 742"/>
              <a:gd name="T43" fmla="*/ 768 h 774"/>
              <a:gd name="T44" fmla="*/ 434 w 742"/>
              <a:gd name="T45" fmla="*/ 772 h 774"/>
              <a:gd name="T46" fmla="*/ 460 w 742"/>
              <a:gd name="T47" fmla="*/ 772 h 774"/>
              <a:gd name="T48" fmla="*/ 484 w 742"/>
              <a:gd name="T49" fmla="*/ 774 h 774"/>
              <a:gd name="T50" fmla="*/ 728 w 742"/>
              <a:gd name="T51" fmla="*/ 774 h 774"/>
              <a:gd name="T52" fmla="*/ 728 w 742"/>
              <a:gd name="T53" fmla="*/ 774 h 774"/>
              <a:gd name="T54" fmla="*/ 734 w 742"/>
              <a:gd name="T55" fmla="*/ 748 h 774"/>
              <a:gd name="T56" fmla="*/ 738 w 742"/>
              <a:gd name="T57" fmla="*/ 722 h 774"/>
              <a:gd name="T58" fmla="*/ 742 w 742"/>
              <a:gd name="T59" fmla="*/ 694 h 774"/>
              <a:gd name="T60" fmla="*/ 742 w 742"/>
              <a:gd name="T61" fmla="*/ 668 h 774"/>
              <a:gd name="T62" fmla="*/ 742 w 742"/>
              <a:gd name="T63" fmla="*/ 380 h 774"/>
              <a:gd name="T64" fmla="*/ 742 w 742"/>
              <a:gd name="T65" fmla="*/ 380 h 774"/>
              <a:gd name="T66" fmla="*/ 740 w 742"/>
              <a:gd name="T67" fmla="*/ 342 h 774"/>
              <a:gd name="T68" fmla="*/ 736 w 742"/>
              <a:gd name="T69" fmla="*/ 304 h 774"/>
              <a:gd name="T70" fmla="*/ 726 w 742"/>
              <a:gd name="T71" fmla="*/ 268 h 774"/>
              <a:gd name="T72" fmla="*/ 712 w 742"/>
              <a:gd name="T73" fmla="*/ 232 h 774"/>
              <a:gd name="T74" fmla="*/ 696 w 742"/>
              <a:gd name="T75" fmla="*/ 200 h 774"/>
              <a:gd name="T76" fmla="*/ 678 w 742"/>
              <a:gd name="T77" fmla="*/ 168 h 774"/>
              <a:gd name="T78" fmla="*/ 656 w 742"/>
              <a:gd name="T79" fmla="*/ 138 h 774"/>
              <a:gd name="T80" fmla="*/ 632 w 742"/>
              <a:gd name="T81" fmla="*/ 112 h 774"/>
              <a:gd name="T82" fmla="*/ 604 w 742"/>
              <a:gd name="T83" fmla="*/ 86 h 774"/>
              <a:gd name="T84" fmla="*/ 574 w 742"/>
              <a:gd name="T85" fmla="*/ 64 h 774"/>
              <a:gd name="T86" fmla="*/ 544 w 742"/>
              <a:gd name="T87" fmla="*/ 46 h 774"/>
              <a:gd name="T88" fmla="*/ 510 w 742"/>
              <a:gd name="T89" fmla="*/ 30 h 774"/>
              <a:gd name="T90" fmla="*/ 474 w 742"/>
              <a:gd name="T91" fmla="*/ 16 h 774"/>
              <a:gd name="T92" fmla="*/ 438 w 742"/>
              <a:gd name="T93" fmla="*/ 8 h 774"/>
              <a:gd name="T94" fmla="*/ 400 w 742"/>
              <a:gd name="T95" fmla="*/ 2 h 774"/>
              <a:gd name="T96" fmla="*/ 362 w 742"/>
              <a:gd name="T97" fmla="*/ 0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42" h="774">
                <a:moveTo>
                  <a:pt x="362" y="0"/>
                </a:moveTo>
                <a:lnTo>
                  <a:pt x="0" y="0"/>
                </a:lnTo>
                <a:lnTo>
                  <a:pt x="0" y="290"/>
                </a:lnTo>
                <a:lnTo>
                  <a:pt x="0" y="290"/>
                </a:lnTo>
                <a:lnTo>
                  <a:pt x="2" y="314"/>
                </a:lnTo>
                <a:lnTo>
                  <a:pt x="4" y="340"/>
                </a:lnTo>
                <a:lnTo>
                  <a:pt x="6" y="364"/>
                </a:lnTo>
                <a:lnTo>
                  <a:pt x="10" y="388"/>
                </a:lnTo>
                <a:lnTo>
                  <a:pt x="16" y="410"/>
                </a:lnTo>
                <a:lnTo>
                  <a:pt x="22" y="434"/>
                </a:lnTo>
                <a:lnTo>
                  <a:pt x="38" y="478"/>
                </a:lnTo>
                <a:lnTo>
                  <a:pt x="58" y="520"/>
                </a:lnTo>
                <a:lnTo>
                  <a:pt x="84" y="560"/>
                </a:lnTo>
                <a:lnTo>
                  <a:pt x="110" y="598"/>
                </a:lnTo>
                <a:lnTo>
                  <a:pt x="142" y="632"/>
                </a:lnTo>
                <a:lnTo>
                  <a:pt x="176" y="664"/>
                </a:lnTo>
                <a:lnTo>
                  <a:pt x="214" y="690"/>
                </a:lnTo>
                <a:lnTo>
                  <a:pt x="254" y="716"/>
                </a:lnTo>
                <a:lnTo>
                  <a:pt x="296" y="736"/>
                </a:lnTo>
                <a:lnTo>
                  <a:pt x="340" y="752"/>
                </a:lnTo>
                <a:lnTo>
                  <a:pt x="386" y="764"/>
                </a:lnTo>
                <a:lnTo>
                  <a:pt x="410" y="768"/>
                </a:lnTo>
                <a:lnTo>
                  <a:pt x="434" y="772"/>
                </a:lnTo>
                <a:lnTo>
                  <a:pt x="460" y="772"/>
                </a:lnTo>
                <a:lnTo>
                  <a:pt x="484" y="774"/>
                </a:lnTo>
                <a:lnTo>
                  <a:pt x="728" y="774"/>
                </a:lnTo>
                <a:lnTo>
                  <a:pt x="728" y="774"/>
                </a:lnTo>
                <a:lnTo>
                  <a:pt x="734" y="748"/>
                </a:lnTo>
                <a:lnTo>
                  <a:pt x="738" y="722"/>
                </a:lnTo>
                <a:lnTo>
                  <a:pt x="742" y="694"/>
                </a:lnTo>
                <a:lnTo>
                  <a:pt x="742" y="668"/>
                </a:lnTo>
                <a:lnTo>
                  <a:pt x="742" y="380"/>
                </a:lnTo>
                <a:lnTo>
                  <a:pt x="742" y="380"/>
                </a:lnTo>
                <a:lnTo>
                  <a:pt x="740" y="342"/>
                </a:lnTo>
                <a:lnTo>
                  <a:pt x="736" y="304"/>
                </a:lnTo>
                <a:lnTo>
                  <a:pt x="726" y="268"/>
                </a:lnTo>
                <a:lnTo>
                  <a:pt x="712" y="232"/>
                </a:lnTo>
                <a:lnTo>
                  <a:pt x="696" y="200"/>
                </a:lnTo>
                <a:lnTo>
                  <a:pt x="678" y="168"/>
                </a:lnTo>
                <a:lnTo>
                  <a:pt x="656" y="138"/>
                </a:lnTo>
                <a:lnTo>
                  <a:pt x="632" y="112"/>
                </a:lnTo>
                <a:lnTo>
                  <a:pt x="604" y="86"/>
                </a:lnTo>
                <a:lnTo>
                  <a:pt x="574" y="64"/>
                </a:lnTo>
                <a:lnTo>
                  <a:pt x="544" y="46"/>
                </a:lnTo>
                <a:lnTo>
                  <a:pt x="510" y="30"/>
                </a:lnTo>
                <a:lnTo>
                  <a:pt x="474" y="16"/>
                </a:lnTo>
                <a:lnTo>
                  <a:pt x="438" y="8"/>
                </a:lnTo>
                <a:lnTo>
                  <a:pt x="400" y="2"/>
                </a:lnTo>
                <a:lnTo>
                  <a:pt x="362" y="0"/>
                </a:lnTo>
                <a:close/>
              </a:path>
            </a:pathLst>
          </a:custGeom>
          <a:solidFill>
            <a:srgbClr val="D771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1" name="Freeform 334">
            <a:extLst>
              <a:ext uri="{FF2B5EF4-FFF2-40B4-BE49-F238E27FC236}">
                <a16:creationId xmlns:a16="http://schemas.microsoft.com/office/drawing/2014/main" id="{CE57E7B8-BFAE-4017-A43D-4860CD300DC0}"/>
              </a:ext>
            </a:extLst>
          </p:cNvPr>
          <p:cNvSpPr>
            <a:spLocks/>
          </p:cNvSpPr>
          <p:nvPr/>
        </p:nvSpPr>
        <p:spPr bwMode="auto">
          <a:xfrm>
            <a:off x="3670300" y="10847388"/>
            <a:ext cx="1177925" cy="1228725"/>
          </a:xfrm>
          <a:custGeom>
            <a:avLst/>
            <a:gdLst>
              <a:gd name="T0" fmla="*/ 362 w 742"/>
              <a:gd name="T1" fmla="*/ 0 h 774"/>
              <a:gd name="T2" fmla="*/ 0 w 742"/>
              <a:gd name="T3" fmla="*/ 0 h 774"/>
              <a:gd name="T4" fmla="*/ 0 w 742"/>
              <a:gd name="T5" fmla="*/ 290 h 774"/>
              <a:gd name="T6" fmla="*/ 0 w 742"/>
              <a:gd name="T7" fmla="*/ 290 h 774"/>
              <a:gd name="T8" fmla="*/ 2 w 742"/>
              <a:gd name="T9" fmla="*/ 314 h 774"/>
              <a:gd name="T10" fmla="*/ 4 w 742"/>
              <a:gd name="T11" fmla="*/ 340 h 774"/>
              <a:gd name="T12" fmla="*/ 6 w 742"/>
              <a:gd name="T13" fmla="*/ 364 h 774"/>
              <a:gd name="T14" fmla="*/ 10 w 742"/>
              <a:gd name="T15" fmla="*/ 388 h 774"/>
              <a:gd name="T16" fmla="*/ 16 w 742"/>
              <a:gd name="T17" fmla="*/ 410 h 774"/>
              <a:gd name="T18" fmla="*/ 22 w 742"/>
              <a:gd name="T19" fmla="*/ 434 h 774"/>
              <a:gd name="T20" fmla="*/ 38 w 742"/>
              <a:gd name="T21" fmla="*/ 478 h 774"/>
              <a:gd name="T22" fmla="*/ 58 w 742"/>
              <a:gd name="T23" fmla="*/ 520 h 774"/>
              <a:gd name="T24" fmla="*/ 84 w 742"/>
              <a:gd name="T25" fmla="*/ 560 h 774"/>
              <a:gd name="T26" fmla="*/ 110 w 742"/>
              <a:gd name="T27" fmla="*/ 598 h 774"/>
              <a:gd name="T28" fmla="*/ 142 w 742"/>
              <a:gd name="T29" fmla="*/ 632 h 774"/>
              <a:gd name="T30" fmla="*/ 176 w 742"/>
              <a:gd name="T31" fmla="*/ 664 h 774"/>
              <a:gd name="T32" fmla="*/ 214 w 742"/>
              <a:gd name="T33" fmla="*/ 690 h 774"/>
              <a:gd name="T34" fmla="*/ 254 w 742"/>
              <a:gd name="T35" fmla="*/ 716 h 774"/>
              <a:gd name="T36" fmla="*/ 296 w 742"/>
              <a:gd name="T37" fmla="*/ 736 h 774"/>
              <a:gd name="T38" fmla="*/ 340 w 742"/>
              <a:gd name="T39" fmla="*/ 752 h 774"/>
              <a:gd name="T40" fmla="*/ 386 w 742"/>
              <a:gd name="T41" fmla="*/ 764 h 774"/>
              <a:gd name="T42" fmla="*/ 410 w 742"/>
              <a:gd name="T43" fmla="*/ 768 h 774"/>
              <a:gd name="T44" fmla="*/ 434 w 742"/>
              <a:gd name="T45" fmla="*/ 772 h 774"/>
              <a:gd name="T46" fmla="*/ 460 w 742"/>
              <a:gd name="T47" fmla="*/ 772 h 774"/>
              <a:gd name="T48" fmla="*/ 484 w 742"/>
              <a:gd name="T49" fmla="*/ 774 h 774"/>
              <a:gd name="T50" fmla="*/ 728 w 742"/>
              <a:gd name="T51" fmla="*/ 774 h 774"/>
              <a:gd name="T52" fmla="*/ 728 w 742"/>
              <a:gd name="T53" fmla="*/ 774 h 774"/>
              <a:gd name="T54" fmla="*/ 734 w 742"/>
              <a:gd name="T55" fmla="*/ 748 h 774"/>
              <a:gd name="T56" fmla="*/ 738 w 742"/>
              <a:gd name="T57" fmla="*/ 722 h 774"/>
              <a:gd name="T58" fmla="*/ 742 w 742"/>
              <a:gd name="T59" fmla="*/ 694 h 774"/>
              <a:gd name="T60" fmla="*/ 742 w 742"/>
              <a:gd name="T61" fmla="*/ 668 h 774"/>
              <a:gd name="T62" fmla="*/ 742 w 742"/>
              <a:gd name="T63" fmla="*/ 380 h 774"/>
              <a:gd name="T64" fmla="*/ 742 w 742"/>
              <a:gd name="T65" fmla="*/ 380 h 774"/>
              <a:gd name="T66" fmla="*/ 740 w 742"/>
              <a:gd name="T67" fmla="*/ 342 h 774"/>
              <a:gd name="T68" fmla="*/ 736 w 742"/>
              <a:gd name="T69" fmla="*/ 304 h 774"/>
              <a:gd name="T70" fmla="*/ 726 w 742"/>
              <a:gd name="T71" fmla="*/ 268 h 774"/>
              <a:gd name="T72" fmla="*/ 712 w 742"/>
              <a:gd name="T73" fmla="*/ 232 h 774"/>
              <a:gd name="T74" fmla="*/ 696 w 742"/>
              <a:gd name="T75" fmla="*/ 200 h 774"/>
              <a:gd name="T76" fmla="*/ 678 w 742"/>
              <a:gd name="T77" fmla="*/ 168 h 774"/>
              <a:gd name="T78" fmla="*/ 656 w 742"/>
              <a:gd name="T79" fmla="*/ 138 h 774"/>
              <a:gd name="T80" fmla="*/ 632 w 742"/>
              <a:gd name="T81" fmla="*/ 112 h 774"/>
              <a:gd name="T82" fmla="*/ 604 w 742"/>
              <a:gd name="T83" fmla="*/ 86 h 774"/>
              <a:gd name="T84" fmla="*/ 574 w 742"/>
              <a:gd name="T85" fmla="*/ 64 h 774"/>
              <a:gd name="T86" fmla="*/ 544 w 742"/>
              <a:gd name="T87" fmla="*/ 46 h 774"/>
              <a:gd name="T88" fmla="*/ 510 w 742"/>
              <a:gd name="T89" fmla="*/ 30 h 774"/>
              <a:gd name="T90" fmla="*/ 474 w 742"/>
              <a:gd name="T91" fmla="*/ 16 h 774"/>
              <a:gd name="T92" fmla="*/ 438 w 742"/>
              <a:gd name="T93" fmla="*/ 8 h 774"/>
              <a:gd name="T94" fmla="*/ 400 w 742"/>
              <a:gd name="T95" fmla="*/ 2 h 774"/>
              <a:gd name="T96" fmla="*/ 362 w 742"/>
              <a:gd name="T97" fmla="*/ 0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42" h="774">
                <a:moveTo>
                  <a:pt x="362" y="0"/>
                </a:moveTo>
                <a:lnTo>
                  <a:pt x="0" y="0"/>
                </a:lnTo>
                <a:lnTo>
                  <a:pt x="0" y="290"/>
                </a:lnTo>
                <a:lnTo>
                  <a:pt x="0" y="290"/>
                </a:lnTo>
                <a:lnTo>
                  <a:pt x="2" y="314"/>
                </a:lnTo>
                <a:lnTo>
                  <a:pt x="4" y="340"/>
                </a:lnTo>
                <a:lnTo>
                  <a:pt x="6" y="364"/>
                </a:lnTo>
                <a:lnTo>
                  <a:pt x="10" y="388"/>
                </a:lnTo>
                <a:lnTo>
                  <a:pt x="16" y="410"/>
                </a:lnTo>
                <a:lnTo>
                  <a:pt x="22" y="434"/>
                </a:lnTo>
                <a:lnTo>
                  <a:pt x="38" y="478"/>
                </a:lnTo>
                <a:lnTo>
                  <a:pt x="58" y="520"/>
                </a:lnTo>
                <a:lnTo>
                  <a:pt x="84" y="560"/>
                </a:lnTo>
                <a:lnTo>
                  <a:pt x="110" y="598"/>
                </a:lnTo>
                <a:lnTo>
                  <a:pt x="142" y="632"/>
                </a:lnTo>
                <a:lnTo>
                  <a:pt x="176" y="664"/>
                </a:lnTo>
                <a:lnTo>
                  <a:pt x="214" y="690"/>
                </a:lnTo>
                <a:lnTo>
                  <a:pt x="254" y="716"/>
                </a:lnTo>
                <a:lnTo>
                  <a:pt x="296" y="736"/>
                </a:lnTo>
                <a:lnTo>
                  <a:pt x="340" y="752"/>
                </a:lnTo>
                <a:lnTo>
                  <a:pt x="386" y="764"/>
                </a:lnTo>
                <a:lnTo>
                  <a:pt x="410" y="768"/>
                </a:lnTo>
                <a:lnTo>
                  <a:pt x="434" y="772"/>
                </a:lnTo>
                <a:lnTo>
                  <a:pt x="460" y="772"/>
                </a:lnTo>
                <a:lnTo>
                  <a:pt x="484" y="774"/>
                </a:lnTo>
                <a:lnTo>
                  <a:pt x="728" y="774"/>
                </a:lnTo>
                <a:lnTo>
                  <a:pt x="728" y="774"/>
                </a:lnTo>
                <a:lnTo>
                  <a:pt x="734" y="748"/>
                </a:lnTo>
                <a:lnTo>
                  <a:pt x="738" y="722"/>
                </a:lnTo>
                <a:lnTo>
                  <a:pt x="742" y="694"/>
                </a:lnTo>
                <a:lnTo>
                  <a:pt x="742" y="668"/>
                </a:lnTo>
                <a:lnTo>
                  <a:pt x="742" y="380"/>
                </a:lnTo>
                <a:lnTo>
                  <a:pt x="742" y="380"/>
                </a:lnTo>
                <a:lnTo>
                  <a:pt x="740" y="342"/>
                </a:lnTo>
                <a:lnTo>
                  <a:pt x="736" y="304"/>
                </a:lnTo>
                <a:lnTo>
                  <a:pt x="726" y="268"/>
                </a:lnTo>
                <a:lnTo>
                  <a:pt x="712" y="232"/>
                </a:lnTo>
                <a:lnTo>
                  <a:pt x="696" y="200"/>
                </a:lnTo>
                <a:lnTo>
                  <a:pt x="678" y="168"/>
                </a:lnTo>
                <a:lnTo>
                  <a:pt x="656" y="138"/>
                </a:lnTo>
                <a:lnTo>
                  <a:pt x="632" y="112"/>
                </a:lnTo>
                <a:lnTo>
                  <a:pt x="604" y="86"/>
                </a:lnTo>
                <a:lnTo>
                  <a:pt x="574" y="64"/>
                </a:lnTo>
                <a:lnTo>
                  <a:pt x="544" y="46"/>
                </a:lnTo>
                <a:lnTo>
                  <a:pt x="510" y="30"/>
                </a:lnTo>
                <a:lnTo>
                  <a:pt x="474" y="16"/>
                </a:lnTo>
                <a:lnTo>
                  <a:pt x="438" y="8"/>
                </a:lnTo>
                <a:lnTo>
                  <a:pt x="400" y="2"/>
                </a:lnTo>
                <a:lnTo>
                  <a:pt x="36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2" name="Freeform 24">
            <a:extLst>
              <a:ext uri="{FF2B5EF4-FFF2-40B4-BE49-F238E27FC236}">
                <a16:creationId xmlns:a16="http://schemas.microsoft.com/office/drawing/2014/main" id="{C72AD00A-C539-4158-959D-147834B0A7F6}"/>
              </a:ext>
            </a:extLst>
          </p:cNvPr>
          <p:cNvSpPr>
            <a:spLocks noEditPoints="1"/>
          </p:cNvSpPr>
          <p:nvPr/>
        </p:nvSpPr>
        <p:spPr bwMode="auto">
          <a:xfrm>
            <a:off x="28421013" y="952500"/>
            <a:ext cx="3248025" cy="822325"/>
          </a:xfrm>
          <a:custGeom>
            <a:avLst/>
            <a:gdLst>
              <a:gd name="T0" fmla="*/ 1776 w 2046"/>
              <a:gd name="T1" fmla="*/ 500 h 518"/>
              <a:gd name="T2" fmla="*/ 1850 w 2046"/>
              <a:gd name="T3" fmla="*/ 490 h 518"/>
              <a:gd name="T4" fmla="*/ 1916 w 2046"/>
              <a:gd name="T5" fmla="*/ 460 h 518"/>
              <a:gd name="T6" fmla="*/ 1954 w 2046"/>
              <a:gd name="T7" fmla="*/ 430 h 518"/>
              <a:gd name="T8" fmla="*/ 1996 w 2046"/>
              <a:gd name="T9" fmla="*/ 374 h 518"/>
              <a:gd name="T10" fmla="*/ 2022 w 2046"/>
              <a:gd name="T11" fmla="*/ 308 h 518"/>
              <a:gd name="T12" fmla="*/ 2028 w 2046"/>
              <a:gd name="T13" fmla="*/ 260 h 518"/>
              <a:gd name="T14" fmla="*/ 2016 w 2046"/>
              <a:gd name="T15" fmla="*/ 188 h 518"/>
              <a:gd name="T16" fmla="*/ 1984 w 2046"/>
              <a:gd name="T17" fmla="*/ 126 h 518"/>
              <a:gd name="T18" fmla="*/ 1954 w 2046"/>
              <a:gd name="T19" fmla="*/ 90 h 518"/>
              <a:gd name="T20" fmla="*/ 1896 w 2046"/>
              <a:gd name="T21" fmla="*/ 48 h 518"/>
              <a:gd name="T22" fmla="*/ 1826 w 2046"/>
              <a:gd name="T23" fmla="*/ 24 h 518"/>
              <a:gd name="T24" fmla="*/ 270 w 2046"/>
              <a:gd name="T25" fmla="*/ 20 h 518"/>
              <a:gd name="T26" fmla="*/ 218 w 2046"/>
              <a:gd name="T27" fmla="*/ 24 h 518"/>
              <a:gd name="T28" fmla="*/ 150 w 2046"/>
              <a:gd name="T29" fmla="*/ 48 h 518"/>
              <a:gd name="T30" fmla="*/ 92 w 2046"/>
              <a:gd name="T31" fmla="*/ 90 h 518"/>
              <a:gd name="T32" fmla="*/ 60 w 2046"/>
              <a:gd name="T33" fmla="*/ 126 h 518"/>
              <a:gd name="T34" fmla="*/ 30 w 2046"/>
              <a:gd name="T35" fmla="*/ 188 h 518"/>
              <a:gd name="T36" fmla="*/ 18 w 2046"/>
              <a:gd name="T37" fmla="*/ 260 h 518"/>
              <a:gd name="T38" fmla="*/ 24 w 2046"/>
              <a:gd name="T39" fmla="*/ 308 h 518"/>
              <a:gd name="T40" fmla="*/ 48 w 2046"/>
              <a:gd name="T41" fmla="*/ 374 h 518"/>
              <a:gd name="T42" fmla="*/ 92 w 2046"/>
              <a:gd name="T43" fmla="*/ 430 h 518"/>
              <a:gd name="T44" fmla="*/ 128 w 2046"/>
              <a:gd name="T45" fmla="*/ 460 h 518"/>
              <a:gd name="T46" fmla="*/ 194 w 2046"/>
              <a:gd name="T47" fmla="*/ 490 h 518"/>
              <a:gd name="T48" fmla="*/ 270 w 2046"/>
              <a:gd name="T49" fmla="*/ 500 h 518"/>
              <a:gd name="T50" fmla="*/ 270 w 2046"/>
              <a:gd name="T51" fmla="*/ 518 h 518"/>
              <a:gd name="T52" fmla="*/ 190 w 2046"/>
              <a:gd name="T53" fmla="*/ 508 h 518"/>
              <a:gd name="T54" fmla="*/ 118 w 2046"/>
              <a:gd name="T55" fmla="*/ 474 h 518"/>
              <a:gd name="T56" fmla="*/ 78 w 2046"/>
              <a:gd name="T57" fmla="*/ 444 h 518"/>
              <a:gd name="T58" fmla="*/ 32 w 2046"/>
              <a:gd name="T59" fmla="*/ 384 h 518"/>
              <a:gd name="T60" fmla="*/ 4 w 2046"/>
              <a:gd name="T61" fmla="*/ 312 h 518"/>
              <a:gd name="T62" fmla="*/ 0 w 2046"/>
              <a:gd name="T63" fmla="*/ 260 h 518"/>
              <a:gd name="T64" fmla="*/ 12 w 2046"/>
              <a:gd name="T65" fmla="*/ 182 h 518"/>
              <a:gd name="T66" fmla="*/ 46 w 2046"/>
              <a:gd name="T67" fmla="*/ 116 h 518"/>
              <a:gd name="T68" fmla="*/ 78 w 2046"/>
              <a:gd name="T69" fmla="*/ 76 h 518"/>
              <a:gd name="T70" fmla="*/ 140 w 2046"/>
              <a:gd name="T71" fmla="*/ 32 h 518"/>
              <a:gd name="T72" fmla="*/ 216 w 2046"/>
              <a:gd name="T73" fmla="*/ 6 h 518"/>
              <a:gd name="T74" fmla="*/ 1776 w 2046"/>
              <a:gd name="T75" fmla="*/ 0 h 518"/>
              <a:gd name="T76" fmla="*/ 1830 w 2046"/>
              <a:gd name="T77" fmla="*/ 6 h 518"/>
              <a:gd name="T78" fmla="*/ 1904 w 2046"/>
              <a:gd name="T79" fmla="*/ 32 h 518"/>
              <a:gd name="T80" fmla="*/ 1966 w 2046"/>
              <a:gd name="T81" fmla="*/ 76 h 518"/>
              <a:gd name="T82" fmla="*/ 2000 w 2046"/>
              <a:gd name="T83" fmla="*/ 116 h 518"/>
              <a:gd name="T84" fmla="*/ 2034 w 2046"/>
              <a:gd name="T85" fmla="*/ 182 h 518"/>
              <a:gd name="T86" fmla="*/ 2046 w 2046"/>
              <a:gd name="T87" fmla="*/ 260 h 518"/>
              <a:gd name="T88" fmla="*/ 2040 w 2046"/>
              <a:gd name="T89" fmla="*/ 312 h 518"/>
              <a:gd name="T90" fmla="*/ 2012 w 2046"/>
              <a:gd name="T91" fmla="*/ 384 h 518"/>
              <a:gd name="T92" fmla="*/ 1966 w 2046"/>
              <a:gd name="T93" fmla="*/ 444 h 518"/>
              <a:gd name="T94" fmla="*/ 1926 w 2046"/>
              <a:gd name="T95" fmla="*/ 474 h 518"/>
              <a:gd name="T96" fmla="*/ 1856 w 2046"/>
              <a:gd name="T97" fmla="*/ 508 h 518"/>
              <a:gd name="T98" fmla="*/ 1776 w 2046"/>
              <a:gd name="T99" fmla="*/ 518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46" h="518">
                <a:moveTo>
                  <a:pt x="270" y="500"/>
                </a:moveTo>
                <a:lnTo>
                  <a:pt x="1776" y="500"/>
                </a:lnTo>
                <a:lnTo>
                  <a:pt x="1776" y="500"/>
                </a:lnTo>
                <a:lnTo>
                  <a:pt x="1802" y="500"/>
                </a:lnTo>
                <a:lnTo>
                  <a:pt x="1826" y="496"/>
                </a:lnTo>
                <a:lnTo>
                  <a:pt x="1850" y="490"/>
                </a:lnTo>
                <a:lnTo>
                  <a:pt x="1874" y="482"/>
                </a:lnTo>
                <a:lnTo>
                  <a:pt x="1896" y="472"/>
                </a:lnTo>
                <a:lnTo>
                  <a:pt x="1916" y="460"/>
                </a:lnTo>
                <a:lnTo>
                  <a:pt x="1936" y="446"/>
                </a:lnTo>
                <a:lnTo>
                  <a:pt x="1954" y="430"/>
                </a:lnTo>
                <a:lnTo>
                  <a:pt x="1954" y="430"/>
                </a:lnTo>
                <a:lnTo>
                  <a:pt x="1970" y="412"/>
                </a:lnTo>
                <a:lnTo>
                  <a:pt x="1984" y="394"/>
                </a:lnTo>
                <a:lnTo>
                  <a:pt x="1996" y="374"/>
                </a:lnTo>
                <a:lnTo>
                  <a:pt x="2008" y="354"/>
                </a:lnTo>
                <a:lnTo>
                  <a:pt x="2016" y="332"/>
                </a:lnTo>
                <a:lnTo>
                  <a:pt x="2022" y="308"/>
                </a:lnTo>
                <a:lnTo>
                  <a:pt x="2026" y="284"/>
                </a:lnTo>
                <a:lnTo>
                  <a:pt x="2028" y="260"/>
                </a:lnTo>
                <a:lnTo>
                  <a:pt x="2028" y="260"/>
                </a:lnTo>
                <a:lnTo>
                  <a:pt x="2026" y="236"/>
                </a:lnTo>
                <a:lnTo>
                  <a:pt x="2022" y="212"/>
                </a:lnTo>
                <a:lnTo>
                  <a:pt x="2016" y="188"/>
                </a:lnTo>
                <a:lnTo>
                  <a:pt x="2008" y="166"/>
                </a:lnTo>
                <a:lnTo>
                  <a:pt x="1996" y="146"/>
                </a:lnTo>
                <a:lnTo>
                  <a:pt x="1984" y="126"/>
                </a:lnTo>
                <a:lnTo>
                  <a:pt x="1970" y="108"/>
                </a:lnTo>
                <a:lnTo>
                  <a:pt x="1954" y="90"/>
                </a:lnTo>
                <a:lnTo>
                  <a:pt x="1954" y="90"/>
                </a:lnTo>
                <a:lnTo>
                  <a:pt x="1936" y="74"/>
                </a:lnTo>
                <a:lnTo>
                  <a:pt x="1916" y="60"/>
                </a:lnTo>
                <a:lnTo>
                  <a:pt x="1896" y="48"/>
                </a:lnTo>
                <a:lnTo>
                  <a:pt x="1874" y="38"/>
                </a:lnTo>
                <a:lnTo>
                  <a:pt x="1850" y="30"/>
                </a:lnTo>
                <a:lnTo>
                  <a:pt x="1826" y="24"/>
                </a:lnTo>
                <a:lnTo>
                  <a:pt x="1802" y="20"/>
                </a:lnTo>
                <a:lnTo>
                  <a:pt x="1776" y="20"/>
                </a:lnTo>
                <a:lnTo>
                  <a:pt x="270" y="20"/>
                </a:lnTo>
                <a:lnTo>
                  <a:pt x="270" y="20"/>
                </a:lnTo>
                <a:lnTo>
                  <a:pt x="244" y="20"/>
                </a:lnTo>
                <a:lnTo>
                  <a:pt x="218" y="24"/>
                </a:lnTo>
                <a:lnTo>
                  <a:pt x="194" y="30"/>
                </a:lnTo>
                <a:lnTo>
                  <a:pt x="172" y="38"/>
                </a:lnTo>
                <a:lnTo>
                  <a:pt x="150" y="48"/>
                </a:lnTo>
                <a:lnTo>
                  <a:pt x="128" y="60"/>
                </a:lnTo>
                <a:lnTo>
                  <a:pt x="110" y="74"/>
                </a:lnTo>
                <a:lnTo>
                  <a:pt x="92" y="90"/>
                </a:lnTo>
                <a:lnTo>
                  <a:pt x="92" y="90"/>
                </a:lnTo>
                <a:lnTo>
                  <a:pt x="76" y="108"/>
                </a:lnTo>
                <a:lnTo>
                  <a:pt x="60" y="126"/>
                </a:lnTo>
                <a:lnTo>
                  <a:pt x="48" y="146"/>
                </a:lnTo>
                <a:lnTo>
                  <a:pt x="38" y="166"/>
                </a:lnTo>
                <a:lnTo>
                  <a:pt x="30" y="188"/>
                </a:lnTo>
                <a:lnTo>
                  <a:pt x="24" y="212"/>
                </a:lnTo>
                <a:lnTo>
                  <a:pt x="20" y="236"/>
                </a:lnTo>
                <a:lnTo>
                  <a:pt x="18" y="260"/>
                </a:lnTo>
                <a:lnTo>
                  <a:pt x="18" y="260"/>
                </a:lnTo>
                <a:lnTo>
                  <a:pt x="20" y="284"/>
                </a:lnTo>
                <a:lnTo>
                  <a:pt x="24" y="308"/>
                </a:lnTo>
                <a:lnTo>
                  <a:pt x="30" y="332"/>
                </a:lnTo>
                <a:lnTo>
                  <a:pt x="38" y="354"/>
                </a:lnTo>
                <a:lnTo>
                  <a:pt x="48" y="374"/>
                </a:lnTo>
                <a:lnTo>
                  <a:pt x="60" y="394"/>
                </a:lnTo>
                <a:lnTo>
                  <a:pt x="76" y="412"/>
                </a:lnTo>
                <a:lnTo>
                  <a:pt x="92" y="430"/>
                </a:lnTo>
                <a:lnTo>
                  <a:pt x="92" y="430"/>
                </a:lnTo>
                <a:lnTo>
                  <a:pt x="110" y="446"/>
                </a:lnTo>
                <a:lnTo>
                  <a:pt x="128" y="460"/>
                </a:lnTo>
                <a:lnTo>
                  <a:pt x="150" y="472"/>
                </a:lnTo>
                <a:lnTo>
                  <a:pt x="172" y="482"/>
                </a:lnTo>
                <a:lnTo>
                  <a:pt x="194" y="490"/>
                </a:lnTo>
                <a:lnTo>
                  <a:pt x="218" y="496"/>
                </a:lnTo>
                <a:lnTo>
                  <a:pt x="244" y="500"/>
                </a:lnTo>
                <a:lnTo>
                  <a:pt x="270" y="500"/>
                </a:lnTo>
                <a:close/>
                <a:moveTo>
                  <a:pt x="1776" y="518"/>
                </a:moveTo>
                <a:lnTo>
                  <a:pt x="270" y="518"/>
                </a:lnTo>
                <a:lnTo>
                  <a:pt x="270" y="518"/>
                </a:lnTo>
                <a:lnTo>
                  <a:pt x="242" y="518"/>
                </a:lnTo>
                <a:lnTo>
                  <a:pt x="216" y="514"/>
                </a:lnTo>
                <a:lnTo>
                  <a:pt x="190" y="508"/>
                </a:lnTo>
                <a:lnTo>
                  <a:pt x="164" y="498"/>
                </a:lnTo>
                <a:lnTo>
                  <a:pt x="140" y="488"/>
                </a:lnTo>
                <a:lnTo>
                  <a:pt x="118" y="474"/>
                </a:lnTo>
                <a:lnTo>
                  <a:pt x="98" y="460"/>
                </a:lnTo>
                <a:lnTo>
                  <a:pt x="78" y="444"/>
                </a:lnTo>
                <a:lnTo>
                  <a:pt x="78" y="444"/>
                </a:lnTo>
                <a:lnTo>
                  <a:pt x="62" y="424"/>
                </a:lnTo>
                <a:lnTo>
                  <a:pt x="46" y="404"/>
                </a:lnTo>
                <a:lnTo>
                  <a:pt x="32" y="384"/>
                </a:lnTo>
                <a:lnTo>
                  <a:pt x="20" y="360"/>
                </a:lnTo>
                <a:lnTo>
                  <a:pt x="12" y="338"/>
                </a:lnTo>
                <a:lnTo>
                  <a:pt x="4" y="312"/>
                </a:lnTo>
                <a:lnTo>
                  <a:pt x="0" y="286"/>
                </a:lnTo>
                <a:lnTo>
                  <a:pt x="0" y="260"/>
                </a:lnTo>
                <a:lnTo>
                  <a:pt x="0" y="260"/>
                </a:lnTo>
                <a:lnTo>
                  <a:pt x="0" y="234"/>
                </a:lnTo>
                <a:lnTo>
                  <a:pt x="4" y="208"/>
                </a:lnTo>
                <a:lnTo>
                  <a:pt x="12" y="182"/>
                </a:lnTo>
                <a:lnTo>
                  <a:pt x="20" y="160"/>
                </a:lnTo>
                <a:lnTo>
                  <a:pt x="32" y="136"/>
                </a:lnTo>
                <a:lnTo>
                  <a:pt x="46" y="116"/>
                </a:lnTo>
                <a:lnTo>
                  <a:pt x="62" y="96"/>
                </a:lnTo>
                <a:lnTo>
                  <a:pt x="78" y="76"/>
                </a:lnTo>
                <a:lnTo>
                  <a:pt x="78" y="76"/>
                </a:lnTo>
                <a:lnTo>
                  <a:pt x="98" y="60"/>
                </a:lnTo>
                <a:lnTo>
                  <a:pt x="118" y="46"/>
                </a:lnTo>
                <a:lnTo>
                  <a:pt x="140" y="32"/>
                </a:lnTo>
                <a:lnTo>
                  <a:pt x="164" y="22"/>
                </a:lnTo>
                <a:lnTo>
                  <a:pt x="190" y="12"/>
                </a:lnTo>
                <a:lnTo>
                  <a:pt x="216" y="6"/>
                </a:lnTo>
                <a:lnTo>
                  <a:pt x="242" y="2"/>
                </a:lnTo>
                <a:lnTo>
                  <a:pt x="270" y="0"/>
                </a:lnTo>
                <a:lnTo>
                  <a:pt x="1776" y="0"/>
                </a:lnTo>
                <a:lnTo>
                  <a:pt x="1776" y="0"/>
                </a:lnTo>
                <a:lnTo>
                  <a:pt x="1802" y="2"/>
                </a:lnTo>
                <a:lnTo>
                  <a:pt x="1830" y="6"/>
                </a:lnTo>
                <a:lnTo>
                  <a:pt x="1856" y="12"/>
                </a:lnTo>
                <a:lnTo>
                  <a:pt x="1880" y="22"/>
                </a:lnTo>
                <a:lnTo>
                  <a:pt x="1904" y="32"/>
                </a:lnTo>
                <a:lnTo>
                  <a:pt x="1926" y="46"/>
                </a:lnTo>
                <a:lnTo>
                  <a:pt x="1948" y="60"/>
                </a:lnTo>
                <a:lnTo>
                  <a:pt x="1966" y="76"/>
                </a:lnTo>
                <a:lnTo>
                  <a:pt x="1966" y="76"/>
                </a:lnTo>
                <a:lnTo>
                  <a:pt x="1984" y="96"/>
                </a:lnTo>
                <a:lnTo>
                  <a:pt x="2000" y="116"/>
                </a:lnTo>
                <a:lnTo>
                  <a:pt x="2012" y="136"/>
                </a:lnTo>
                <a:lnTo>
                  <a:pt x="2024" y="160"/>
                </a:lnTo>
                <a:lnTo>
                  <a:pt x="2034" y="182"/>
                </a:lnTo>
                <a:lnTo>
                  <a:pt x="2040" y="208"/>
                </a:lnTo>
                <a:lnTo>
                  <a:pt x="2044" y="234"/>
                </a:lnTo>
                <a:lnTo>
                  <a:pt x="2046" y="260"/>
                </a:lnTo>
                <a:lnTo>
                  <a:pt x="2046" y="260"/>
                </a:lnTo>
                <a:lnTo>
                  <a:pt x="2044" y="286"/>
                </a:lnTo>
                <a:lnTo>
                  <a:pt x="2040" y="312"/>
                </a:lnTo>
                <a:lnTo>
                  <a:pt x="2034" y="338"/>
                </a:lnTo>
                <a:lnTo>
                  <a:pt x="2024" y="360"/>
                </a:lnTo>
                <a:lnTo>
                  <a:pt x="2012" y="384"/>
                </a:lnTo>
                <a:lnTo>
                  <a:pt x="2000" y="404"/>
                </a:lnTo>
                <a:lnTo>
                  <a:pt x="1984" y="424"/>
                </a:lnTo>
                <a:lnTo>
                  <a:pt x="1966" y="444"/>
                </a:lnTo>
                <a:lnTo>
                  <a:pt x="1966" y="444"/>
                </a:lnTo>
                <a:lnTo>
                  <a:pt x="1948" y="460"/>
                </a:lnTo>
                <a:lnTo>
                  <a:pt x="1926" y="474"/>
                </a:lnTo>
                <a:lnTo>
                  <a:pt x="1904" y="488"/>
                </a:lnTo>
                <a:lnTo>
                  <a:pt x="1880" y="498"/>
                </a:lnTo>
                <a:lnTo>
                  <a:pt x="1856" y="508"/>
                </a:lnTo>
                <a:lnTo>
                  <a:pt x="1830" y="514"/>
                </a:lnTo>
                <a:lnTo>
                  <a:pt x="1802" y="518"/>
                </a:lnTo>
                <a:lnTo>
                  <a:pt x="1776" y="518"/>
                </a:lnTo>
                <a:lnTo>
                  <a:pt x="1776" y="518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3" name="Freeform 25">
            <a:extLst>
              <a:ext uri="{FF2B5EF4-FFF2-40B4-BE49-F238E27FC236}">
                <a16:creationId xmlns:a16="http://schemas.microsoft.com/office/drawing/2014/main" id="{AEF2F192-8C9E-43B3-A52B-DF58A661E16B}"/>
              </a:ext>
            </a:extLst>
          </p:cNvPr>
          <p:cNvSpPr>
            <a:spLocks/>
          </p:cNvSpPr>
          <p:nvPr/>
        </p:nvSpPr>
        <p:spPr bwMode="auto">
          <a:xfrm>
            <a:off x="30741990" y="-762000"/>
            <a:ext cx="3190875" cy="762000"/>
          </a:xfrm>
          <a:custGeom>
            <a:avLst/>
            <a:gdLst>
              <a:gd name="T0" fmla="*/ 1758 w 2010"/>
              <a:gd name="T1" fmla="*/ 480 h 480"/>
              <a:gd name="T2" fmla="*/ 1784 w 2010"/>
              <a:gd name="T3" fmla="*/ 480 h 480"/>
              <a:gd name="T4" fmla="*/ 1832 w 2010"/>
              <a:gd name="T5" fmla="*/ 470 h 480"/>
              <a:gd name="T6" fmla="*/ 1878 w 2010"/>
              <a:gd name="T7" fmla="*/ 452 h 480"/>
              <a:gd name="T8" fmla="*/ 1918 w 2010"/>
              <a:gd name="T9" fmla="*/ 426 h 480"/>
              <a:gd name="T10" fmla="*/ 1936 w 2010"/>
              <a:gd name="T11" fmla="*/ 410 h 480"/>
              <a:gd name="T12" fmla="*/ 1966 w 2010"/>
              <a:gd name="T13" fmla="*/ 374 h 480"/>
              <a:gd name="T14" fmla="*/ 1990 w 2010"/>
              <a:gd name="T15" fmla="*/ 334 h 480"/>
              <a:gd name="T16" fmla="*/ 2004 w 2010"/>
              <a:gd name="T17" fmla="*/ 288 h 480"/>
              <a:gd name="T18" fmla="*/ 2010 w 2010"/>
              <a:gd name="T19" fmla="*/ 240 h 480"/>
              <a:gd name="T20" fmla="*/ 2008 w 2010"/>
              <a:gd name="T21" fmla="*/ 216 h 480"/>
              <a:gd name="T22" fmla="*/ 1998 w 2010"/>
              <a:gd name="T23" fmla="*/ 168 h 480"/>
              <a:gd name="T24" fmla="*/ 1978 w 2010"/>
              <a:gd name="T25" fmla="*/ 126 h 480"/>
              <a:gd name="T26" fmla="*/ 1952 w 2010"/>
              <a:gd name="T27" fmla="*/ 88 h 480"/>
              <a:gd name="T28" fmla="*/ 1936 w 2010"/>
              <a:gd name="T29" fmla="*/ 70 h 480"/>
              <a:gd name="T30" fmla="*/ 1898 w 2010"/>
              <a:gd name="T31" fmla="*/ 40 h 480"/>
              <a:gd name="T32" fmla="*/ 1856 w 2010"/>
              <a:gd name="T33" fmla="*/ 18 h 480"/>
              <a:gd name="T34" fmla="*/ 1808 w 2010"/>
              <a:gd name="T35" fmla="*/ 4 h 480"/>
              <a:gd name="T36" fmla="*/ 1758 w 2010"/>
              <a:gd name="T37" fmla="*/ 0 h 480"/>
              <a:gd name="T38" fmla="*/ 252 w 2010"/>
              <a:gd name="T39" fmla="*/ 0 h 480"/>
              <a:gd name="T40" fmla="*/ 200 w 2010"/>
              <a:gd name="T41" fmla="*/ 4 h 480"/>
              <a:gd name="T42" fmla="*/ 154 w 2010"/>
              <a:gd name="T43" fmla="*/ 18 h 480"/>
              <a:gd name="T44" fmla="*/ 110 w 2010"/>
              <a:gd name="T45" fmla="*/ 40 h 480"/>
              <a:gd name="T46" fmla="*/ 74 w 2010"/>
              <a:gd name="T47" fmla="*/ 70 h 480"/>
              <a:gd name="T48" fmla="*/ 58 w 2010"/>
              <a:gd name="T49" fmla="*/ 88 h 480"/>
              <a:gd name="T50" fmla="*/ 30 w 2010"/>
              <a:gd name="T51" fmla="*/ 126 h 480"/>
              <a:gd name="T52" fmla="*/ 12 w 2010"/>
              <a:gd name="T53" fmla="*/ 168 h 480"/>
              <a:gd name="T54" fmla="*/ 2 w 2010"/>
              <a:gd name="T55" fmla="*/ 216 h 480"/>
              <a:gd name="T56" fmla="*/ 0 w 2010"/>
              <a:gd name="T57" fmla="*/ 240 h 480"/>
              <a:gd name="T58" fmla="*/ 6 w 2010"/>
              <a:gd name="T59" fmla="*/ 288 h 480"/>
              <a:gd name="T60" fmla="*/ 20 w 2010"/>
              <a:gd name="T61" fmla="*/ 334 h 480"/>
              <a:gd name="T62" fmla="*/ 42 w 2010"/>
              <a:gd name="T63" fmla="*/ 374 h 480"/>
              <a:gd name="T64" fmla="*/ 74 w 2010"/>
              <a:gd name="T65" fmla="*/ 410 h 480"/>
              <a:gd name="T66" fmla="*/ 92 w 2010"/>
              <a:gd name="T67" fmla="*/ 426 h 480"/>
              <a:gd name="T68" fmla="*/ 132 w 2010"/>
              <a:gd name="T69" fmla="*/ 452 h 480"/>
              <a:gd name="T70" fmla="*/ 176 w 2010"/>
              <a:gd name="T71" fmla="*/ 470 h 480"/>
              <a:gd name="T72" fmla="*/ 226 w 2010"/>
              <a:gd name="T73" fmla="*/ 48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10" h="480">
                <a:moveTo>
                  <a:pt x="252" y="480"/>
                </a:moveTo>
                <a:lnTo>
                  <a:pt x="1758" y="480"/>
                </a:lnTo>
                <a:lnTo>
                  <a:pt x="1758" y="480"/>
                </a:lnTo>
                <a:lnTo>
                  <a:pt x="1784" y="480"/>
                </a:lnTo>
                <a:lnTo>
                  <a:pt x="1808" y="476"/>
                </a:lnTo>
                <a:lnTo>
                  <a:pt x="1832" y="470"/>
                </a:lnTo>
                <a:lnTo>
                  <a:pt x="1856" y="462"/>
                </a:lnTo>
                <a:lnTo>
                  <a:pt x="1878" y="452"/>
                </a:lnTo>
                <a:lnTo>
                  <a:pt x="1898" y="440"/>
                </a:lnTo>
                <a:lnTo>
                  <a:pt x="1918" y="426"/>
                </a:lnTo>
                <a:lnTo>
                  <a:pt x="1936" y="410"/>
                </a:lnTo>
                <a:lnTo>
                  <a:pt x="1936" y="410"/>
                </a:lnTo>
                <a:lnTo>
                  <a:pt x="1952" y="392"/>
                </a:lnTo>
                <a:lnTo>
                  <a:pt x="1966" y="374"/>
                </a:lnTo>
                <a:lnTo>
                  <a:pt x="1978" y="354"/>
                </a:lnTo>
                <a:lnTo>
                  <a:pt x="1990" y="334"/>
                </a:lnTo>
                <a:lnTo>
                  <a:pt x="1998" y="312"/>
                </a:lnTo>
                <a:lnTo>
                  <a:pt x="2004" y="288"/>
                </a:lnTo>
                <a:lnTo>
                  <a:pt x="2008" y="264"/>
                </a:lnTo>
                <a:lnTo>
                  <a:pt x="2010" y="240"/>
                </a:lnTo>
                <a:lnTo>
                  <a:pt x="2010" y="240"/>
                </a:lnTo>
                <a:lnTo>
                  <a:pt x="2008" y="216"/>
                </a:lnTo>
                <a:lnTo>
                  <a:pt x="2004" y="192"/>
                </a:lnTo>
                <a:lnTo>
                  <a:pt x="1998" y="168"/>
                </a:lnTo>
                <a:lnTo>
                  <a:pt x="1990" y="146"/>
                </a:lnTo>
                <a:lnTo>
                  <a:pt x="1978" y="126"/>
                </a:lnTo>
                <a:lnTo>
                  <a:pt x="1966" y="106"/>
                </a:lnTo>
                <a:lnTo>
                  <a:pt x="1952" y="88"/>
                </a:lnTo>
                <a:lnTo>
                  <a:pt x="1936" y="70"/>
                </a:lnTo>
                <a:lnTo>
                  <a:pt x="1936" y="70"/>
                </a:lnTo>
                <a:lnTo>
                  <a:pt x="1918" y="54"/>
                </a:lnTo>
                <a:lnTo>
                  <a:pt x="1898" y="40"/>
                </a:lnTo>
                <a:lnTo>
                  <a:pt x="1878" y="28"/>
                </a:lnTo>
                <a:lnTo>
                  <a:pt x="1856" y="18"/>
                </a:lnTo>
                <a:lnTo>
                  <a:pt x="1832" y="10"/>
                </a:lnTo>
                <a:lnTo>
                  <a:pt x="1808" y="4"/>
                </a:lnTo>
                <a:lnTo>
                  <a:pt x="1784" y="0"/>
                </a:lnTo>
                <a:lnTo>
                  <a:pt x="1758" y="0"/>
                </a:lnTo>
                <a:lnTo>
                  <a:pt x="252" y="0"/>
                </a:lnTo>
                <a:lnTo>
                  <a:pt x="252" y="0"/>
                </a:lnTo>
                <a:lnTo>
                  <a:pt x="226" y="0"/>
                </a:lnTo>
                <a:lnTo>
                  <a:pt x="200" y="4"/>
                </a:lnTo>
                <a:lnTo>
                  <a:pt x="176" y="10"/>
                </a:lnTo>
                <a:lnTo>
                  <a:pt x="154" y="18"/>
                </a:lnTo>
                <a:lnTo>
                  <a:pt x="132" y="28"/>
                </a:lnTo>
                <a:lnTo>
                  <a:pt x="110" y="40"/>
                </a:lnTo>
                <a:lnTo>
                  <a:pt x="92" y="54"/>
                </a:lnTo>
                <a:lnTo>
                  <a:pt x="74" y="70"/>
                </a:lnTo>
                <a:lnTo>
                  <a:pt x="74" y="70"/>
                </a:lnTo>
                <a:lnTo>
                  <a:pt x="58" y="88"/>
                </a:lnTo>
                <a:lnTo>
                  <a:pt x="42" y="106"/>
                </a:lnTo>
                <a:lnTo>
                  <a:pt x="30" y="126"/>
                </a:lnTo>
                <a:lnTo>
                  <a:pt x="20" y="146"/>
                </a:lnTo>
                <a:lnTo>
                  <a:pt x="12" y="168"/>
                </a:lnTo>
                <a:lnTo>
                  <a:pt x="6" y="192"/>
                </a:lnTo>
                <a:lnTo>
                  <a:pt x="2" y="216"/>
                </a:lnTo>
                <a:lnTo>
                  <a:pt x="0" y="240"/>
                </a:lnTo>
                <a:lnTo>
                  <a:pt x="0" y="240"/>
                </a:lnTo>
                <a:lnTo>
                  <a:pt x="2" y="264"/>
                </a:lnTo>
                <a:lnTo>
                  <a:pt x="6" y="288"/>
                </a:lnTo>
                <a:lnTo>
                  <a:pt x="12" y="312"/>
                </a:lnTo>
                <a:lnTo>
                  <a:pt x="20" y="334"/>
                </a:lnTo>
                <a:lnTo>
                  <a:pt x="30" y="354"/>
                </a:lnTo>
                <a:lnTo>
                  <a:pt x="42" y="374"/>
                </a:lnTo>
                <a:lnTo>
                  <a:pt x="58" y="392"/>
                </a:lnTo>
                <a:lnTo>
                  <a:pt x="74" y="410"/>
                </a:lnTo>
                <a:lnTo>
                  <a:pt x="74" y="410"/>
                </a:lnTo>
                <a:lnTo>
                  <a:pt x="92" y="426"/>
                </a:lnTo>
                <a:lnTo>
                  <a:pt x="110" y="440"/>
                </a:lnTo>
                <a:lnTo>
                  <a:pt x="132" y="452"/>
                </a:lnTo>
                <a:lnTo>
                  <a:pt x="154" y="462"/>
                </a:lnTo>
                <a:lnTo>
                  <a:pt x="176" y="470"/>
                </a:lnTo>
                <a:lnTo>
                  <a:pt x="200" y="476"/>
                </a:lnTo>
                <a:lnTo>
                  <a:pt x="226" y="480"/>
                </a:lnTo>
                <a:lnTo>
                  <a:pt x="252" y="48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6" name="Rectangle 28">
            <a:extLst>
              <a:ext uri="{FF2B5EF4-FFF2-40B4-BE49-F238E27FC236}">
                <a16:creationId xmlns:a16="http://schemas.microsoft.com/office/drawing/2014/main" id="{D9D74C78-BEE5-473C-A3D8-72C0AE92A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52015" y="1075103"/>
            <a:ext cx="2786019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C#</a:t>
            </a:r>
            <a:r>
              <a:rPr kumimoji="0" lang="ko-KR" altLang="en-US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3" name="Rectangle 59">
            <a:extLst>
              <a:ext uri="{FF2B5EF4-FFF2-40B4-BE49-F238E27FC236}">
                <a16:creationId xmlns:a16="http://schemas.microsoft.com/office/drawing/2014/main" id="{B49CC14E-B86B-43BF-A0C0-E9F6C46F8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6903" y="7022771"/>
            <a:ext cx="27074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lang="en-US" altLang="ko-KR" sz="3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</a:t>
            </a:r>
            <a:r>
              <a:rPr lang="ko-KR" altLang="en-US" sz="36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3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sz="36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필터링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84" name="Rectangle 59">
            <a:extLst>
              <a:ext uri="{FF2B5EF4-FFF2-40B4-BE49-F238E27FC236}">
                <a16:creationId xmlns:a16="http://schemas.microsoft.com/office/drawing/2014/main" id="{355BDDDB-18B3-4F7A-A2D7-67FC207A8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6903" y="7651421"/>
            <a:ext cx="31835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kumimoji="0" lang="en-US" altLang="ko-KR" sz="36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CSV</a:t>
            </a: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</a:t>
            </a:r>
            <a:r>
              <a:rPr kumimoji="0" lang="ko-KR" altLang="en-US" sz="3600" b="0" i="0" u="none" strike="noStrike" cap="none" normalizeH="0" dirty="0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읽기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85" name="Rectangle 59">
            <a:extLst>
              <a:ext uri="{FF2B5EF4-FFF2-40B4-BE49-F238E27FC236}">
                <a16:creationId xmlns:a16="http://schemas.microsoft.com/office/drawing/2014/main" id="{FACF1C82-D89A-4463-A9C8-F6AB486BA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6903" y="8299121"/>
            <a:ext cx="358271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kumimoji="0" lang="en-US" altLang="ko-KR" sz="36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API </a:t>
            </a: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명세서 작업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86" name="Rectangle 59">
            <a:extLst>
              <a:ext uri="{FF2B5EF4-FFF2-40B4-BE49-F238E27FC236}">
                <a16:creationId xmlns:a16="http://schemas.microsoft.com/office/drawing/2014/main" id="{26C1DCCB-C737-4BA8-AFDA-B257065AF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9065" y="7014563"/>
            <a:ext cx="479618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lang="ko-KR" altLang="en-US" sz="36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차트</a:t>
            </a:r>
            <a:r>
              <a:rPr lang="ko-KR" altLang="en-US" sz="3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시각화 </a:t>
            </a:r>
            <a:r>
              <a:rPr lang="ko-KR" altLang="en-US" sz="36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구상작업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87" name="Rectangle 59">
            <a:extLst>
              <a:ext uri="{FF2B5EF4-FFF2-40B4-BE49-F238E27FC236}">
                <a16:creationId xmlns:a16="http://schemas.microsoft.com/office/drawing/2014/main" id="{0A5479AD-0AE5-4CD9-A4E0-BA346CF3B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9065" y="7722455"/>
            <a:ext cx="369973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kumimoji="0" lang="en-US" altLang="ko-KR" sz="36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PPT</a:t>
            </a:r>
            <a:r>
              <a:rPr lang="ko-KR" altLang="en-US" sz="3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제작 및 발표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88" name="Rectangle 59">
            <a:extLst>
              <a:ext uri="{FF2B5EF4-FFF2-40B4-BE49-F238E27FC236}">
                <a16:creationId xmlns:a16="http://schemas.microsoft.com/office/drawing/2014/main" id="{F5739496-AADD-4CAF-8041-B2BCEC56E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1792" y="8382538"/>
            <a:ext cx="451405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kumimoji="0" lang="ko-KR" altLang="en-US" sz="36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회의록</a:t>
            </a: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정리 및 작성</a:t>
            </a:r>
            <a:r>
              <a:rPr kumimoji="0" lang="ko-KR" altLang="en-US" sz="3600" b="0" i="0" u="none" strike="noStrike" cap="none" normalizeH="0" dirty="0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4" name="Freeform 110">
            <a:extLst>
              <a:ext uri="{FF2B5EF4-FFF2-40B4-BE49-F238E27FC236}">
                <a16:creationId xmlns:a16="http://schemas.microsoft.com/office/drawing/2014/main" id="{5F4ADCED-768A-4EFE-9350-8AA9C772FB33}"/>
              </a:ext>
            </a:extLst>
          </p:cNvPr>
          <p:cNvSpPr>
            <a:spLocks/>
          </p:cNvSpPr>
          <p:nvPr/>
        </p:nvSpPr>
        <p:spPr bwMode="auto">
          <a:xfrm>
            <a:off x="15366909" y="10189250"/>
            <a:ext cx="3277763" cy="3130488"/>
          </a:xfrm>
          <a:custGeom>
            <a:avLst/>
            <a:gdLst>
              <a:gd name="T0" fmla="*/ 1532 w 1534"/>
              <a:gd name="T1" fmla="*/ 812 h 1544"/>
              <a:gd name="T2" fmla="*/ 1518 w 1534"/>
              <a:gd name="T3" fmla="*/ 928 h 1544"/>
              <a:gd name="T4" fmla="*/ 1488 w 1534"/>
              <a:gd name="T5" fmla="*/ 1038 h 1544"/>
              <a:gd name="T6" fmla="*/ 1442 w 1534"/>
              <a:gd name="T7" fmla="*/ 1140 h 1544"/>
              <a:gd name="T8" fmla="*/ 1382 w 1534"/>
              <a:gd name="T9" fmla="*/ 1234 h 1544"/>
              <a:gd name="T10" fmla="*/ 1308 w 1534"/>
              <a:gd name="T11" fmla="*/ 1318 h 1544"/>
              <a:gd name="T12" fmla="*/ 1226 w 1534"/>
              <a:gd name="T13" fmla="*/ 1390 h 1544"/>
              <a:gd name="T14" fmla="*/ 1132 w 1534"/>
              <a:gd name="T15" fmla="*/ 1450 h 1544"/>
              <a:gd name="T16" fmla="*/ 1030 w 1534"/>
              <a:gd name="T17" fmla="*/ 1498 h 1544"/>
              <a:gd name="T18" fmla="*/ 922 w 1534"/>
              <a:gd name="T19" fmla="*/ 1528 h 1544"/>
              <a:gd name="T20" fmla="*/ 806 w 1534"/>
              <a:gd name="T21" fmla="*/ 1544 h 1544"/>
              <a:gd name="T22" fmla="*/ 728 w 1534"/>
              <a:gd name="T23" fmla="*/ 1544 h 1544"/>
              <a:gd name="T24" fmla="*/ 612 w 1534"/>
              <a:gd name="T25" fmla="*/ 1528 h 1544"/>
              <a:gd name="T26" fmla="*/ 502 w 1534"/>
              <a:gd name="T27" fmla="*/ 1498 h 1544"/>
              <a:gd name="T28" fmla="*/ 400 w 1534"/>
              <a:gd name="T29" fmla="*/ 1450 h 1544"/>
              <a:gd name="T30" fmla="*/ 308 w 1534"/>
              <a:gd name="T31" fmla="*/ 1390 h 1544"/>
              <a:gd name="T32" fmla="*/ 224 w 1534"/>
              <a:gd name="T33" fmla="*/ 1318 h 1544"/>
              <a:gd name="T34" fmla="*/ 152 w 1534"/>
              <a:gd name="T35" fmla="*/ 1234 h 1544"/>
              <a:gd name="T36" fmla="*/ 92 w 1534"/>
              <a:gd name="T37" fmla="*/ 1140 h 1544"/>
              <a:gd name="T38" fmla="*/ 46 w 1534"/>
              <a:gd name="T39" fmla="*/ 1038 h 1544"/>
              <a:gd name="T40" fmla="*/ 16 w 1534"/>
              <a:gd name="T41" fmla="*/ 928 h 1544"/>
              <a:gd name="T42" fmla="*/ 0 w 1534"/>
              <a:gd name="T43" fmla="*/ 812 h 1544"/>
              <a:gd name="T44" fmla="*/ 0 w 1534"/>
              <a:gd name="T45" fmla="*/ 732 h 1544"/>
              <a:gd name="T46" fmla="*/ 16 w 1534"/>
              <a:gd name="T47" fmla="*/ 616 h 1544"/>
              <a:gd name="T48" fmla="*/ 46 w 1534"/>
              <a:gd name="T49" fmla="*/ 506 h 1544"/>
              <a:gd name="T50" fmla="*/ 92 w 1534"/>
              <a:gd name="T51" fmla="*/ 404 h 1544"/>
              <a:gd name="T52" fmla="*/ 152 w 1534"/>
              <a:gd name="T53" fmla="*/ 310 h 1544"/>
              <a:gd name="T54" fmla="*/ 224 w 1534"/>
              <a:gd name="T55" fmla="*/ 226 h 1544"/>
              <a:gd name="T56" fmla="*/ 308 w 1534"/>
              <a:gd name="T57" fmla="*/ 152 h 1544"/>
              <a:gd name="T58" fmla="*/ 400 w 1534"/>
              <a:gd name="T59" fmla="*/ 92 h 1544"/>
              <a:gd name="T60" fmla="*/ 502 w 1534"/>
              <a:gd name="T61" fmla="*/ 46 h 1544"/>
              <a:gd name="T62" fmla="*/ 612 w 1534"/>
              <a:gd name="T63" fmla="*/ 16 h 1544"/>
              <a:gd name="T64" fmla="*/ 728 w 1534"/>
              <a:gd name="T65" fmla="*/ 0 h 1544"/>
              <a:gd name="T66" fmla="*/ 806 w 1534"/>
              <a:gd name="T67" fmla="*/ 0 h 1544"/>
              <a:gd name="T68" fmla="*/ 922 w 1534"/>
              <a:gd name="T69" fmla="*/ 16 h 1544"/>
              <a:gd name="T70" fmla="*/ 1030 w 1534"/>
              <a:gd name="T71" fmla="*/ 46 h 1544"/>
              <a:gd name="T72" fmla="*/ 1132 w 1534"/>
              <a:gd name="T73" fmla="*/ 92 h 1544"/>
              <a:gd name="T74" fmla="*/ 1226 w 1534"/>
              <a:gd name="T75" fmla="*/ 152 h 1544"/>
              <a:gd name="T76" fmla="*/ 1308 w 1534"/>
              <a:gd name="T77" fmla="*/ 226 h 1544"/>
              <a:gd name="T78" fmla="*/ 1382 w 1534"/>
              <a:gd name="T79" fmla="*/ 310 h 1544"/>
              <a:gd name="T80" fmla="*/ 1442 w 1534"/>
              <a:gd name="T81" fmla="*/ 404 h 1544"/>
              <a:gd name="T82" fmla="*/ 1488 w 1534"/>
              <a:gd name="T83" fmla="*/ 506 h 1544"/>
              <a:gd name="T84" fmla="*/ 1518 w 1534"/>
              <a:gd name="T85" fmla="*/ 616 h 1544"/>
              <a:gd name="T86" fmla="*/ 1532 w 1534"/>
              <a:gd name="T87" fmla="*/ 732 h 1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34" h="1544">
                <a:moveTo>
                  <a:pt x="1534" y="772"/>
                </a:moveTo>
                <a:lnTo>
                  <a:pt x="1534" y="772"/>
                </a:lnTo>
                <a:lnTo>
                  <a:pt x="1532" y="812"/>
                </a:lnTo>
                <a:lnTo>
                  <a:pt x="1530" y="850"/>
                </a:lnTo>
                <a:lnTo>
                  <a:pt x="1524" y="890"/>
                </a:lnTo>
                <a:lnTo>
                  <a:pt x="1518" y="928"/>
                </a:lnTo>
                <a:lnTo>
                  <a:pt x="1510" y="964"/>
                </a:lnTo>
                <a:lnTo>
                  <a:pt x="1500" y="1002"/>
                </a:lnTo>
                <a:lnTo>
                  <a:pt x="1488" y="1038"/>
                </a:lnTo>
                <a:lnTo>
                  <a:pt x="1474" y="1072"/>
                </a:lnTo>
                <a:lnTo>
                  <a:pt x="1458" y="1106"/>
                </a:lnTo>
                <a:lnTo>
                  <a:pt x="1442" y="1140"/>
                </a:lnTo>
                <a:lnTo>
                  <a:pt x="1422" y="1172"/>
                </a:lnTo>
                <a:lnTo>
                  <a:pt x="1402" y="1204"/>
                </a:lnTo>
                <a:lnTo>
                  <a:pt x="1382" y="1234"/>
                </a:lnTo>
                <a:lnTo>
                  <a:pt x="1358" y="1264"/>
                </a:lnTo>
                <a:lnTo>
                  <a:pt x="1334" y="1292"/>
                </a:lnTo>
                <a:lnTo>
                  <a:pt x="1308" y="1318"/>
                </a:lnTo>
                <a:lnTo>
                  <a:pt x="1282" y="1344"/>
                </a:lnTo>
                <a:lnTo>
                  <a:pt x="1254" y="1368"/>
                </a:lnTo>
                <a:lnTo>
                  <a:pt x="1226" y="1390"/>
                </a:lnTo>
                <a:lnTo>
                  <a:pt x="1196" y="1412"/>
                </a:lnTo>
                <a:lnTo>
                  <a:pt x="1164" y="1432"/>
                </a:lnTo>
                <a:lnTo>
                  <a:pt x="1132" y="1450"/>
                </a:lnTo>
                <a:lnTo>
                  <a:pt x="1100" y="1468"/>
                </a:lnTo>
                <a:lnTo>
                  <a:pt x="1066" y="1484"/>
                </a:lnTo>
                <a:lnTo>
                  <a:pt x="1030" y="1498"/>
                </a:lnTo>
                <a:lnTo>
                  <a:pt x="994" y="1510"/>
                </a:lnTo>
                <a:lnTo>
                  <a:pt x="958" y="1520"/>
                </a:lnTo>
                <a:lnTo>
                  <a:pt x="922" y="1528"/>
                </a:lnTo>
                <a:lnTo>
                  <a:pt x="884" y="1536"/>
                </a:lnTo>
                <a:lnTo>
                  <a:pt x="844" y="1540"/>
                </a:lnTo>
                <a:lnTo>
                  <a:pt x="806" y="1544"/>
                </a:lnTo>
                <a:lnTo>
                  <a:pt x="766" y="1544"/>
                </a:lnTo>
                <a:lnTo>
                  <a:pt x="766" y="1544"/>
                </a:lnTo>
                <a:lnTo>
                  <a:pt x="728" y="1544"/>
                </a:lnTo>
                <a:lnTo>
                  <a:pt x="688" y="1540"/>
                </a:lnTo>
                <a:lnTo>
                  <a:pt x="650" y="1536"/>
                </a:lnTo>
                <a:lnTo>
                  <a:pt x="612" y="1528"/>
                </a:lnTo>
                <a:lnTo>
                  <a:pt x="574" y="1520"/>
                </a:lnTo>
                <a:lnTo>
                  <a:pt x="538" y="1510"/>
                </a:lnTo>
                <a:lnTo>
                  <a:pt x="502" y="1498"/>
                </a:lnTo>
                <a:lnTo>
                  <a:pt x="468" y="1484"/>
                </a:lnTo>
                <a:lnTo>
                  <a:pt x="434" y="1468"/>
                </a:lnTo>
                <a:lnTo>
                  <a:pt x="400" y="1450"/>
                </a:lnTo>
                <a:lnTo>
                  <a:pt x="368" y="1432"/>
                </a:lnTo>
                <a:lnTo>
                  <a:pt x="338" y="1412"/>
                </a:lnTo>
                <a:lnTo>
                  <a:pt x="308" y="1390"/>
                </a:lnTo>
                <a:lnTo>
                  <a:pt x="278" y="1368"/>
                </a:lnTo>
                <a:lnTo>
                  <a:pt x="250" y="1344"/>
                </a:lnTo>
                <a:lnTo>
                  <a:pt x="224" y="1318"/>
                </a:lnTo>
                <a:lnTo>
                  <a:pt x="198" y="1292"/>
                </a:lnTo>
                <a:lnTo>
                  <a:pt x="174" y="1264"/>
                </a:lnTo>
                <a:lnTo>
                  <a:pt x="152" y="1234"/>
                </a:lnTo>
                <a:lnTo>
                  <a:pt x="130" y="1204"/>
                </a:lnTo>
                <a:lnTo>
                  <a:pt x="110" y="1172"/>
                </a:lnTo>
                <a:lnTo>
                  <a:pt x="92" y="1140"/>
                </a:lnTo>
                <a:lnTo>
                  <a:pt x="76" y="1106"/>
                </a:lnTo>
                <a:lnTo>
                  <a:pt x="60" y="1072"/>
                </a:lnTo>
                <a:lnTo>
                  <a:pt x="46" y="1038"/>
                </a:lnTo>
                <a:lnTo>
                  <a:pt x="34" y="1002"/>
                </a:lnTo>
                <a:lnTo>
                  <a:pt x="24" y="964"/>
                </a:lnTo>
                <a:lnTo>
                  <a:pt x="16" y="928"/>
                </a:lnTo>
                <a:lnTo>
                  <a:pt x="8" y="890"/>
                </a:lnTo>
                <a:lnTo>
                  <a:pt x="4" y="850"/>
                </a:lnTo>
                <a:lnTo>
                  <a:pt x="0" y="812"/>
                </a:lnTo>
                <a:lnTo>
                  <a:pt x="0" y="772"/>
                </a:lnTo>
                <a:lnTo>
                  <a:pt x="0" y="772"/>
                </a:lnTo>
                <a:lnTo>
                  <a:pt x="0" y="732"/>
                </a:lnTo>
                <a:lnTo>
                  <a:pt x="4" y="692"/>
                </a:lnTo>
                <a:lnTo>
                  <a:pt x="8" y="654"/>
                </a:lnTo>
                <a:lnTo>
                  <a:pt x="16" y="616"/>
                </a:lnTo>
                <a:lnTo>
                  <a:pt x="24" y="578"/>
                </a:lnTo>
                <a:lnTo>
                  <a:pt x="34" y="542"/>
                </a:lnTo>
                <a:lnTo>
                  <a:pt x="46" y="506"/>
                </a:lnTo>
                <a:lnTo>
                  <a:pt x="60" y="472"/>
                </a:lnTo>
                <a:lnTo>
                  <a:pt x="76" y="436"/>
                </a:lnTo>
                <a:lnTo>
                  <a:pt x="92" y="404"/>
                </a:lnTo>
                <a:lnTo>
                  <a:pt x="110" y="372"/>
                </a:lnTo>
                <a:lnTo>
                  <a:pt x="130" y="340"/>
                </a:lnTo>
                <a:lnTo>
                  <a:pt x="152" y="310"/>
                </a:lnTo>
                <a:lnTo>
                  <a:pt x="174" y="280"/>
                </a:lnTo>
                <a:lnTo>
                  <a:pt x="198" y="252"/>
                </a:lnTo>
                <a:lnTo>
                  <a:pt x="224" y="226"/>
                </a:lnTo>
                <a:lnTo>
                  <a:pt x="250" y="200"/>
                </a:lnTo>
                <a:lnTo>
                  <a:pt x="278" y="176"/>
                </a:lnTo>
                <a:lnTo>
                  <a:pt x="308" y="152"/>
                </a:lnTo>
                <a:lnTo>
                  <a:pt x="338" y="132"/>
                </a:lnTo>
                <a:lnTo>
                  <a:pt x="368" y="112"/>
                </a:lnTo>
                <a:lnTo>
                  <a:pt x="400" y="92"/>
                </a:lnTo>
                <a:lnTo>
                  <a:pt x="434" y="76"/>
                </a:lnTo>
                <a:lnTo>
                  <a:pt x="468" y="60"/>
                </a:lnTo>
                <a:lnTo>
                  <a:pt x="502" y="46"/>
                </a:lnTo>
                <a:lnTo>
                  <a:pt x="538" y="34"/>
                </a:lnTo>
                <a:lnTo>
                  <a:pt x="574" y="24"/>
                </a:lnTo>
                <a:lnTo>
                  <a:pt x="612" y="16"/>
                </a:lnTo>
                <a:lnTo>
                  <a:pt x="650" y="8"/>
                </a:lnTo>
                <a:lnTo>
                  <a:pt x="688" y="4"/>
                </a:lnTo>
                <a:lnTo>
                  <a:pt x="728" y="0"/>
                </a:lnTo>
                <a:lnTo>
                  <a:pt x="766" y="0"/>
                </a:lnTo>
                <a:lnTo>
                  <a:pt x="766" y="0"/>
                </a:lnTo>
                <a:lnTo>
                  <a:pt x="806" y="0"/>
                </a:lnTo>
                <a:lnTo>
                  <a:pt x="844" y="4"/>
                </a:lnTo>
                <a:lnTo>
                  <a:pt x="884" y="8"/>
                </a:lnTo>
                <a:lnTo>
                  <a:pt x="922" y="16"/>
                </a:lnTo>
                <a:lnTo>
                  <a:pt x="958" y="24"/>
                </a:lnTo>
                <a:lnTo>
                  <a:pt x="994" y="34"/>
                </a:lnTo>
                <a:lnTo>
                  <a:pt x="1030" y="46"/>
                </a:lnTo>
                <a:lnTo>
                  <a:pt x="1066" y="60"/>
                </a:lnTo>
                <a:lnTo>
                  <a:pt x="1100" y="76"/>
                </a:lnTo>
                <a:lnTo>
                  <a:pt x="1132" y="92"/>
                </a:lnTo>
                <a:lnTo>
                  <a:pt x="1164" y="112"/>
                </a:lnTo>
                <a:lnTo>
                  <a:pt x="1196" y="132"/>
                </a:lnTo>
                <a:lnTo>
                  <a:pt x="1226" y="152"/>
                </a:lnTo>
                <a:lnTo>
                  <a:pt x="1254" y="176"/>
                </a:lnTo>
                <a:lnTo>
                  <a:pt x="1282" y="200"/>
                </a:lnTo>
                <a:lnTo>
                  <a:pt x="1308" y="226"/>
                </a:lnTo>
                <a:lnTo>
                  <a:pt x="1334" y="252"/>
                </a:lnTo>
                <a:lnTo>
                  <a:pt x="1358" y="280"/>
                </a:lnTo>
                <a:lnTo>
                  <a:pt x="1382" y="310"/>
                </a:lnTo>
                <a:lnTo>
                  <a:pt x="1402" y="340"/>
                </a:lnTo>
                <a:lnTo>
                  <a:pt x="1422" y="372"/>
                </a:lnTo>
                <a:lnTo>
                  <a:pt x="1442" y="404"/>
                </a:lnTo>
                <a:lnTo>
                  <a:pt x="1458" y="436"/>
                </a:lnTo>
                <a:lnTo>
                  <a:pt x="1474" y="472"/>
                </a:lnTo>
                <a:lnTo>
                  <a:pt x="1488" y="506"/>
                </a:lnTo>
                <a:lnTo>
                  <a:pt x="1500" y="542"/>
                </a:lnTo>
                <a:lnTo>
                  <a:pt x="1510" y="578"/>
                </a:lnTo>
                <a:lnTo>
                  <a:pt x="1518" y="616"/>
                </a:lnTo>
                <a:lnTo>
                  <a:pt x="1524" y="654"/>
                </a:lnTo>
                <a:lnTo>
                  <a:pt x="1530" y="692"/>
                </a:lnTo>
                <a:lnTo>
                  <a:pt x="1532" y="732"/>
                </a:lnTo>
                <a:lnTo>
                  <a:pt x="1534" y="772"/>
                </a:lnTo>
                <a:lnTo>
                  <a:pt x="1534" y="772"/>
                </a:lnTo>
                <a:close/>
              </a:path>
            </a:pathLst>
          </a:custGeom>
          <a:solidFill>
            <a:srgbClr val="D3A9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5" name="Freeform 111">
            <a:extLst>
              <a:ext uri="{FF2B5EF4-FFF2-40B4-BE49-F238E27FC236}">
                <a16:creationId xmlns:a16="http://schemas.microsoft.com/office/drawing/2014/main" id="{1DE78053-67FC-421D-AD57-E98BDE4FD5F2}"/>
              </a:ext>
            </a:extLst>
          </p:cNvPr>
          <p:cNvSpPr>
            <a:spLocks/>
          </p:cNvSpPr>
          <p:nvPr/>
        </p:nvSpPr>
        <p:spPr bwMode="auto">
          <a:xfrm>
            <a:off x="16580080" y="11757658"/>
            <a:ext cx="771525" cy="628650"/>
          </a:xfrm>
          <a:custGeom>
            <a:avLst/>
            <a:gdLst>
              <a:gd name="T0" fmla="*/ 24 w 486"/>
              <a:gd name="T1" fmla="*/ 244 h 396"/>
              <a:gd name="T2" fmla="*/ 26 w 486"/>
              <a:gd name="T3" fmla="*/ 222 h 396"/>
              <a:gd name="T4" fmla="*/ 34 w 486"/>
              <a:gd name="T5" fmla="*/ 178 h 396"/>
              <a:gd name="T6" fmla="*/ 50 w 486"/>
              <a:gd name="T7" fmla="*/ 140 h 396"/>
              <a:gd name="T8" fmla="*/ 74 w 486"/>
              <a:gd name="T9" fmla="*/ 104 h 396"/>
              <a:gd name="T10" fmla="*/ 88 w 486"/>
              <a:gd name="T11" fmla="*/ 88 h 396"/>
              <a:gd name="T12" fmla="*/ 120 w 486"/>
              <a:gd name="T13" fmla="*/ 62 h 396"/>
              <a:gd name="T14" fmla="*/ 158 w 486"/>
              <a:gd name="T15" fmla="*/ 42 h 396"/>
              <a:gd name="T16" fmla="*/ 200 w 486"/>
              <a:gd name="T17" fmla="*/ 28 h 396"/>
              <a:gd name="T18" fmla="*/ 244 w 486"/>
              <a:gd name="T19" fmla="*/ 24 h 396"/>
              <a:gd name="T20" fmla="*/ 266 w 486"/>
              <a:gd name="T21" fmla="*/ 24 h 396"/>
              <a:gd name="T22" fmla="*/ 308 w 486"/>
              <a:gd name="T23" fmla="*/ 34 h 396"/>
              <a:gd name="T24" fmla="*/ 348 w 486"/>
              <a:gd name="T25" fmla="*/ 50 h 396"/>
              <a:gd name="T26" fmla="*/ 382 w 486"/>
              <a:gd name="T27" fmla="*/ 74 h 396"/>
              <a:gd name="T28" fmla="*/ 398 w 486"/>
              <a:gd name="T29" fmla="*/ 88 h 396"/>
              <a:gd name="T30" fmla="*/ 424 w 486"/>
              <a:gd name="T31" fmla="*/ 122 h 396"/>
              <a:gd name="T32" fmla="*/ 446 w 486"/>
              <a:gd name="T33" fmla="*/ 158 h 396"/>
              <a:gd name="T34" fmla="*/ 458 w 486"/>
              <a:gd name="T35" fmla="*/ 200 h 396"/>
              <a:gd name="T36" fmla="*/ 462 w 486"/>
              <a:gd name="T37" fmla="*/ 244 h 396"/>
              <a:gd name="T38" fmla="*/ 486 w 486"/>
              <a:gd name="T39" fmla="*/ 396 h 396"/>
              <a:gd name="T40" fmla="*/ 486 w 486"/>
              <a:gd name="T41" fmla="*/ 244 h 396"/>
              <a:gd name="T42" fmla="*/ 482 w 486"/>
              <a:gd name="T43" fmla="*/ 196 h 396"/>
              <a:gd name="T44" fmla="*/ 468 w 486"/>
              <a:gd name="T45" fmla="*/ 150 h 396"/>
              <a:gd name="T46" fmla="*/ 444 w 486"/>
              <a:gd name="T47" fmla="*/ 108 h 396"/>
              <a:gd name="T48" fmla="*/ 416 w 486"/>
              <a:gd name="T49" fmla="*/ 72 h 396"/>
              <a:gd name="T50" fmla="*/ 398 w 486"/>
              <a:gd name="T51" fmla="*/ 56 h 396"/>
              <a:gd name="T52" fmla="*/ 360 w 486"/>
              <a:gd name="T53" fmla="*/ 30 h 396"/>
              <a:gd name="T54" fmla="*/ 316 w 486"/>
              <a:gd name="T55" fmla="*/ 10 h 396"/>
              <a:gd name="T56" fmla="*/ 268 w 486"/>
              <a:gd name="T57" fmla="*/ 2 h 396"/>
              <a:gd name="T58" fmla="*/ 244 w 486"/>
              <a:gd name="T59" fmla="*/ 0 h 396"/>
              <a:gd name="T60" fmla="*/ 194 w 486"/>
              <a:gd name="T61" fmla="*/ 4 h 396"/>
              <a:gd name="T62" fmla="*/ 148 w 486"/>
              <a:gd name="T63" fmla="*/ 20 h 396"/>
              <a:gd name="T64" fmla="*/ 108 w 486"/>
              <a:gd name="T65" fmla="*/ 42 h 396"/>
              <a:gd name="T66" fmla="*/ 72 w 486"/>
              <a:gd name="T67" fmla="*/ 72 h 396"/>
              <a:gd name="T68" fmla="*/ 56 w 486"/>
              <a:gd name="T69" fmla="*/ 88 h 396"/>
              <a:gd name="T70" fmla="*/ 30 w 486"/>
              <a:gd name="T71" fmla="*/ 128 h 396"/>
              <a:gd name="T72" fmla="*/ 12 w 486"/>
              <a:gd name="T73" fmla="*/ 172 h 396"/>
              <a:gd name="T74" fmla="*/ 2 w 486"/>
              <a:gd name="T75" fmla="*/ 220 h 396"/>
              <a:gd name="T76" fmla="*/ 0 w 486"/>
              <a:gd name="T77" fmla="*/ 396 h 396"/>
              <a:gd name="T78" fmla="*/ 24 w 486"/>
              <a:gd name="T79" fmla="*/ 396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86" h="396">
                <a:moveTo>
                  <a:pt x="24" y="396"/>
                </a:moveTo>
                <a:lnTo>
                  <a:pt x="24" y="244"/>
                </a:lnTo>
                <a:lnTo>
                  <a:pt x="24" y="244"/>
                </a:lnTo>
                <a:lnTo>
                  <a:pt x="26" y="222"/>
                </a:lnTo>
                <a:lnTo>
                  <a:pt x="28" y="200"/>
                </a:lnTo>
                <a:lnTo>
                  <a:pt x="34" y="178"/>
                </a:lnTo>
                <a:lnTo>
                  <a:pt x="42" y="158"/>
                </a:lnTo>
                <a:lnTo>
                  <a:pt x="50" y="140"/>
                </a:lnTo>
                <a:lnTo>
                  <a:pt x="62" y="122"/>
                </a:lnTo>
                <a:lnTo>
                  <a:pt x="74" y="104"/>
                </a:lnTo>
                <a:lnTo>
                  <a:pt x="88" y="88"/>
                </a:lnTo>
                <a:lnTo>
                  <a:pt x="88" y="88"/>
                </a:lnTo>
                <a:lnTo>
                  <a:pt x="104" y="74"/>
                </a:lnTo>
                <a:lnTo>
                  <a:pt x="120" y="62"/>
                </a:lnTo>
                <a:lnTo>
                  <a:pt x="138" y="50"/>
                </a:lnTo>
                <a:lnTo>
                  <a:pt x="158" y="42"/>
                </a:lnTo>
                <a:lnTo>
                  <a:pt x="178" y="34"/>
                </a:lnTo>
                <a:lnTo>
                  <a:pt x="200" y="28"/>
                </a:lnTo>
                <a:lnTo>
                  <a:pt x="220" y="24"/>
                </a:lnTo>
                <a:lnTo>
                  <a:pt x="244" y="24"/>
                </a:lnTo>
                <a:lnTo>
                  <a:pt x="244" y="24"/>
                </a:lnTo>
                <a:lnTo>
                  <a:pt x="266" y="24"/>
                </a:lnTo>
                <a:lnTo>
                  <a:pt x="288" y="28"/>
                </a:lnTo>
                <a:lnTo>
                  <a:pt x="308" y="34"/>
                </a:lnTo>
                <a:lnTo>
                  <a:pt x="328" y="42"/>
                </a:lnTo>
                <a:lnTo>
                  <a:pt x="348" y="50"/>
                </a:lnTo>
                <a:lnTo>
                  <a:pt x="366" y="62"/>
                </a:lnTo>
                <a:lnTo>
                  <a:pt x="382" y="74"/>
                </a:lnTo>
                <a:lnTo>
                  <a:pt x="398" y="88"/>
                </a:lnTo>
                <a:lnTo>
                  <a:pt x="398" y="88"/>
                </a:lnTo>
                <a:lnTo>
                  <a:pt x="412" y="104"/>
                </a:lnTo>
                <a:lnTo>
                  <a:pt x="424" y="122"/>
                </a:lnTo>
                <a:lnTo>
                  <a:pt x="436" y="140"/>
                </a:lnTo>
                <a:lnTo>
                  <a:pt x="446" y="158"/>
                </a:lnTo>
                <a:lnTo>
                  <a:pt x="452" y="178"/>
                </a:lnTo>
                <a:lnTo>
                  <a:pt x="458" y="200"/>
                </a:lnTo>
                <a:lnTo>
                  <a:pt x="462" y="222"/>
                </a:lnTo>
                <a:lnTo>
                  <a:pt x="462" y="244"/>
                </a:lnTo>
                <a:lnTo>
                  <a:pt x="462" y="396"/>
                </a:lnTo>
                <a:lnTo>
                  <a:pt x="486" y="396"/>
                </a:lnTo>
                <a:lnTo>
                  <a:pt x="486" y="244"/>
                </a:lnTo>
                <a:lnTo>
                  <a:pt x="486" y="244"/>
                </a:lnTo>
                <a:lnTo>
                  <a:pt x="484" y="220"/>
                </a:lnTo>
                <a:lnTo>
                  <a:pt x="482" y="196"/>
                </a:lnTo>
                <a:lnTo>
                  <a:pt x="476" y="172"/>
                </a:lnTo>
                <a:lnTo>
                  <a:pt x="468" y="150"/>
                </a:lnTo>
                <a:lnTo>
                  <a:pt x="456" y="128"/>
                </a:lnTo>
                <a:lnTo>
                  <a:pt x="444" y="108"/>
                </a:lnTo>
                <a:lnTo>
                  <a:pt x="430" y="88"/>
                </a:lnTo>
                <a:lnTo>
                  <a:pt x="416" y="72"/>
                </a:lnTo>
                <a:lnTo>
                  <a:pt x="416" y="72"/>
                </a:lnTo>
                <a:lnTo>
                  <a:pt x="398" y="56"/>
                </a:lnTo>
                <a:lnTo>
                  <a:pt x="380" y="42"/>
                </a:lnTo>
                <a:lnTo>
                  <a:pt x="360" y="30"/>
                </a:lnTo>
                <a:lnTo>
                  <a:pt x="338" y="20"/>
                </a:lnTo>
                <a:lnTo>
                  <a:pt x="316" y="10"/>
                </a:lnTo>
                <a:lnTo>
                  <a:pt x="292" y="4"/>
                </a:lnTo>
                <a:lnTo>
                  <a:pt x="268" y="2"/>
                </a:lnTo>
                <a:lnTo>
                  <a:pt x="244" y="0"/>
                </a:lnTo>
                <a:lnTo>
                  <a:pt x="244" y="0"/>
                </a:lnTo>
                <a:lnTo>
                  <a:pt x="218" y="2"/>
                </a:lnTo>
                <a:lnTo>
                  <a:pt x="194" y="4"/>
                </a:lnTo>
                <a:lnTo>
                  <a:pt x="170" y="10"/>
                </a:lnTo>
                <a:lnTo>
                  <a:pt x="148" y="20"/>
                </a:lnTo>
                <a:lnTo>
                  <a:pt x="128" y="30"/>
                </a:lnTo>
                <a:lnTo>
                  <a:pt x="108" y="42"/>
                </a:lnTo>
                <a:lnTo>
                  <a:pt x="88" y="56"/>
                </a:lnTo>
                <a:lnTo>
                  <a:pt x="72" y="72"/>
                </a:lnTo>
                <a:lnTo>
                  <a:pt x="72" y="72"/>
                </a:lnTo>
                <a:lnTo>
                  <a:pt x="56" y="88"/>
                </a:lnTo>
                <a:lnTo>
                  <a:pt x="42" y="108"/>
                </a:lnTo>
                <a:lnTo>
                  <a:pt x="30" y="128"/>
                </a:lnTo>
                <a:lnTo>
                  <a:pt x="20" y="150"/>
                </a:lnTo>
                <a:lnTo>
                  <a:pt x="12" y="172"/>
                </a:lnTo>
                <a:lnTo>
                  <a:pt x="6" y="196"/>
                </a:lnTo>
                <a:lnTo>
                  <a:pt x="2" y="220"/>
                </a:lnTo>
                <a:lnTo>
                  <a:pt x="0" y="244"/>
                </a:lnTo>
                <a:lnTo>
                  <a:pt x="0" y="396"/>
                </a:lnTo>
                <a:lnTo>
                  <a:pt x="24" y="396"/>
                </a:lnTo>
                <a:lnTo>
                  <a:pt x="24" y="39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6" name="Freeform 112">
            <a:extLst>
              <a:ext uri="{FF2B5EF4-FFF2-40B4-BE49-F238E27FC236}">
                <a16:creationId xmlns:a16="http://schemas.microsoft.com/office/drawing/2014/main" id="{7F7A6E40-CDBB-40EF-BE05-1F64FFCCFEA6}"/>
              </a:ext>
            </a:extLst>
          </p:cNvPr>
          <p:cNvSpPr>
            <a:spLocks/>
          </p:cNvSpPr>
          <p:nvPr/>
        </p:nvSpPr>
        <p:spPr bwMode="auto">
          <a:xfrm>
            <a:off x="16697555" y="11252833"/>
            <a:ext cx="539750" cy="542925"/>
          </a:xfrm>
          <a:custGeom>
            <a:avLst/>
            <a:gdLst>
              <a:gd name="T0" fmla="*/ 316 w 340"/>
              <a:gd name="T1" fmla="*/ 170 h 342"/>
              <a:gd name="T2" fmla="*/ 308 w 340"/>
              <a:gd name="T3" fmla="*/ 214 h 342"/>
              <a:gd name="T4" fmla="*/ 290 w 340"/>
              <a:gd name="T5" fmla="*/ 252 h 342"/>
              <a:gd name="T6" fmla="*/ 272 w 340"/>
              <a:gd name="T7" fmla="*/ 274 h 342"/>
              <a:gd name="T8" fmla="*/ 238 w 340"/>
              <a:gd name="T9" fmla="*/ 300 h 342"/>
              <a:gd name="T10" fmla="*/ 198 w 340"/>
              <a:gd name="T11" fmla="*/ 314 h 342"/>
              <a:gd name="T12" fmla="*/ 170 w 340"/>
              <a:gd name="T13" fmla="*/ 318 h 342"/>
              <a:gd name="T14" fmla="*/ 126 w 340"/>
              <a:gd name="T15" fmla="*/ 312 h 342"/>
              <a:gd name="T16" fmla="*/ 88 w 340"/>
              <a:gd name="T17" fmla="*/ 292 h 342"/>
              <a:gd name="T18" fmla="*/ 66 w 340"/>
              <a:gd name="T19" fmla="*/ 274 h 342"/>
              <a:gd name="T20" fmla="*/ 40 w 340"/>
              <a:gd name="T21" fmla="*/ 240 h 342"/>
              <a:gd name="T22" fmla="*/ 26 w 340"/>
              <a:gd name="T23" fmla="*/ 200 h 342"/>
              <a:gd name="T24" fmla="*/ 24 w 340"/>
              <a:gd name="T25" fmla="*/ 170 h 342"/>
              <a:gd name="T26" fmla="*/ 30 w 340"/>
              <a:gd name="T27" fmla="*/ 126 h 342"/>
              <a:gd name="T28" fmla="*/ 48 w 340"/>
              <a:gd name="T29" fmla="*/ 88 h 342"/>
              <a:gd name="T30" fmla="*/ 66 w 340"/>
              <a:gd name="T31" fmla="*/ 66 h 342"/>
              <a:gd name="T32" fmla="*/ 100 w 340"/>
              <a:gd name="T33" fmla="*/ 42 h 342"/>
              <a:gd name="T34" fmla="*/ 140 w 340"/>
              <a:gd name="T35" fmla="*/ 26 h 342"/>
              <a:gd name="T36" fmla="*/ 170 w 340"/>
              <a:gd name="T37" fmla="*/ 24 h 342"/>
              <a:gd name="T38" fmla="*/ 212 w 340"/>
              <a:gd name="T39" fmla="*/ 30 h 342"/>
              <a:gd name="T40" fmla="*/ 250 w 340"/>
              <a:gd name="T41" fmla="*/ 48 h 342"/>
              <a:gd name="T42" fmla="*/ 272 w 340"/>
              <a:gd name="T43" fmla="*/ 66 h 342"/>
              <a:gd name="T44" fmla="*/ 298 w 340"/>
              <a:gd name="T45" fmla="*/ 100 h 342"/>
              <a:gd name="T46" fmla="*/ 312 w 340"/>
              <a:gd name="T47" fmla="*/ 142 h 342"/>
              <a:gd name="T48" fmla="*/ 328 w 340"/>
              <a:gd name="T49" fmla="*/ 170 h 342"/>
              <a:gd name="T50" fmla="*/ 338 w 340"/>
              <a:gd name="T51" fmla="*/ 154 h 342"/>
              <a:gd name="T52" fmla="*/ 326 w 340"/>
              <a:gd name="T53" fmla="*/ 104 h 342"/>
              <a:gd name="T54" fmla="*/ 300 w 340"/>
              <a:gd name="T55" fmla="*/ 62 h 342"/>
              <a:gd name="T56" fmla="*/ 278 w 340"/>
              <a:gd name="T57" fmla="*/ 38 h 342"/>
              <a:gd name="T58" fmla="*/ 236 w 340"/>
              <a:gd name="T59" fmla="*/ 14 h 342"/>
              <a:gd name="T60" fmla="*/ 186 w 340"/>
              <a:gd name="T61" fmla="*/ 0 h 342"/>
              <a:gd name="T62" fmla="*/ 152 w 340"/>
              <a:gd name="T63" fmla="*/ 0 h 342"/>
              <a:gd name="T64" fmla="*/ 102 w 340"/>
              <a:gd name="T65" fmla="*/ 14 h 342"/>
              <a:gd name="T66" fmla="*/ 62 w 340"/>
              <a:gd name="T67" fmla="*/ 38 h 342"/>
              <a:gd name="T68" fmla="*/ 38 w 340"/>
              <a:gd name="T69" fmla="*/ 62 h 342"/>
              <a:gd name="T70" fmla="*/ 12 w 340"/>
              <a:gd name="T71" fmla="*/ 104 h 342"/>
              <a:gd name="T72" fmla="*/ 0 w 340"/>
              <a:gd name="T73" fmla="*/ 154 h 342"/>
              <a:gd name="T74" fmla="*/ 0 w 340"/>
              <a:gd name="T75" fmla="*/ 188 h 342"/>
              <a:gd name="T76" fmla="*/ 12 w 340"/>
              <a:gd name="T77" fmla="*/ 238 h 342"/>
              <a:gd name="T78" fmla="*/ 38 w 340"/>
              <a:gd name="T79" fmla="*/ 280 h 342"/>
              <a:gd name="T80" fmla="*/ 62 w 340"/>
              <a:gd name="T81" fmla="*/ 302 h 342"/>
              <a:gd name="T82" fmla="*/ 102 w 340"/>
              <a:gd name="T83" fmla="*/ 328 h 342"/>
              <a:gd name="T84" fmla="*/ 152 w 340"/>
              <a:gd name="T85" fmla="*/ 340 h 342"/>
              <a:gd name="T86" fmla="*/ 186 w 340"/>
              <a:gd name="T87" fmla="*/ 340 h 342"/>
              <a:gd name="T88" fmla="*/ 236 w 340"/>
              <a:gd name="T89" fmla="*/ 328 h 342"/>
              <a:gd name="T90" fmla="*/ 278 w 340"/>
              <a:gd name="T91" fmla="*/ 302 h 342"/>
              <a:gd name="T92" fmla="*/ 300 w 340"/>
              <a:gd name="T93" fmla="*/ 280 h 342"/>
              <a:gd name="T94" fmla="*/ 326 w 340"/>
              <a:gd name="T95" fmla="*/ 238 h 342"/>
              <a:gd name="T96" fmla="*/ 338 w 340"/>
              <a:gd name="T97" fmla="*/ 188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0" h="342">
                <a:moveTo>
                  <a:pt x="328" y="170"/>
                </a:moveTo>
                <a:lnTo>
                  <a:pt x="316" y="170"/>
                </a:lnTo>
                <a:lnTo>
                  <a:pt x="316" y="170"/>
                </a:lnTo>
                <a:lnTo>
                  <a:pt x="314" y="186"/>
                </a:lnTo>
                <a:lnTo>
                  <a:pt x="312" y="200"/>
                </a:lnTo>
                <a:lnTo>
                  <a:pt x="308" y="214"/>
                </a:lnTo>
                <a:lnTo>
                  <a:pt x="304" y="228"/>
                </a:lnTo>
                <a:lnTo>
                  <a:pt x="298" y="240"/>
                </a:lnTo>
                <a:lnTo>
                  <a:pt x="290" y="252"/>
                </a:lnTo>
                <a:lnTo>
                  <a:pt x="282" y="264"/>
                </a:lnTo>
                <a:lnTo>
                  <a:pt x="272" y="274"/>
                </a:lnTo>
                <a:lnTo>
                  <a:pt x="272" y="274"/>
                </a:lnTo>
                <a:lnTo>
                  <a:pt x="262" y="284"/>
                </a:lnTo>
                <a:lnTo>
                  <a:pt x="250" y="292"/>
                </a:lnTo>
                <a:lnTo>
                  <a:pt x="238" y="300"/>
                </a:lnTo>
                <a:lnTo>
                  <a:pt x="226" y="306"/>
                </a:lnTo>
                <a:lnTo>
                  <a:pt x="212" y="312"/>
                </a:lnTo>
                <a:lnTo>
                  <a:pt x="198" y="314"/>
                </a:lnTo>
                <a:lnTo>
                  <a:pt x="184" y="318"/>
                </a:lnTo>
                <a:lnTo>
                  <a:pt x="170" y="318"/>
                </a:lnTo>
                <a:lnTo>
                  <a:pt x="170" y="318"/>
                </a:lnTo>
                <a:lnTo>
                  <a:pt x="154" y="318"/>
                </a:lnTo>
                <a:lnTo>
                  <a:pt x="140" y="314"/>
                </a:lnTo>
                <a:lnTo>
                  <a:pt x="126" y="312"/>
                </a:lnTo>
                <a:lnTo>
                  <a:pt x="112" y="306"/>
                </a:lnTo>
                <a:lnTo>
                  <a:pt x="100" y="300"/>
                </a:lnTo>
                <a:lnTo>
                  <a:pt x="88" y="292"/>
                </a:lnTo>
                <a:lnTo>
                  <a:pt x="76" y="284"/>
                </a:lnTo>
                <a:lnTo>
                  <a:pt x="66" y="274"/>
                </a:lnTo>
                <a:lnTo>
                  <a:pt x="66" y="274"/>
                </a:lnTo>
                <a:lnTo>
                  <a:pt x="56" y="264"/>
                </a:lnTo>
                <a:lnTo>
                  <a:pt x="48" y="252"/>
                </a:lnTo>
                <a:lnTo>
                  <a:pt x="40" y="240"/>
                </a:lnTo>
                <a:lnTo>
                  <a:pt x="34" y="228"/>
                </a:lnTo>
                <a:lnTo>
                  <a:pt x="30" y="214"/>
                </a:lnTo>
                <a:lnTo>
                  <a:pt x="26" y="200"/>
                </a:lnTo>
                <a:lnTo>
                  <a:pt x="24" y="186"/>
                </a:lnTo>
                <a:lnTo>
                  <a:pt x="24" y="170"/>
                </a:lnTo>
                <a:lnTo>
                  <a:pt x="24" y="170"/>
                </a:lnTo>
                <a:lnTo>
                  <a:pt x="24" y="156"/>
                </a:lnTo>
                <a:lnTo>
                  <a:pt x="26" y="142"/>
                </a:lnTo>
                <a:lnTo>
                  <a:pt x="30" y="126"/>
                </a:lnTo>
                <a:lnTo>
                  <a:pt x="34" y="114"/>
                </a:lnTo>
                <a:lnTo>
                  <a:pt x="40" y="100"/>
                </a:lnTo>
                <a:lnTo>
                  <a:pt x="48" y="88"/>
                </a:lnTo>
                <a:lnTo>
                  <a:pt x="56" y="78"/>
                </a:lnTo>
                <a:lnTo>
                  <a:pt x="66" y="66"/>
                </a:lnTo>
                <a:lnTo>
                  <a:pt x="66" y="66"/>
                </a:lnTo>
                <a:lnTo>
                  <a:pt x="76" y="58"/>
                </a:lnTo>
                <a:lnTo>
                  <a:pt x="88" y="48"/>
                </a:lnTo>
                <a:lnTo>
                  <a:pt x="100" y="42"/>
                </a:lnTo>
                <a:lnTo>
                  <a:pt x="112" y="36"/>
                </a:lnTo>
                <a:lnTo>
                  <a:pt x="126" y="30"/>
                </a:lnTo>
                <a:lnTo>
                  <a:pt x="140" y="26"/>
                </a:lnTo>
                <a:lnTo>
                  <a:pt x="154" y="24"/>
                </a:lnTo>
                <a:lnTo>
                  <a:pt x="170" y="24"/>
                </a:lnTo>
                <a:lnTo>
                  <a:pt x="170" y="24"/>
                </a:lnTo>
                <a:lnTo>
                  <a:pt x="184" y="24"/>
                </a:lnTo>
                <a:lnTo>
                  <a:pt x="198" y="26"/>
                </a:lnTo>
                <a:lnTo>
                  <a:pt x="212" y="30"/>
                </a:lnTo>
                <a:lnTo>
                  <a:pt x="226" y="36"/>
                </a:lnTo>
                <a:lnTo>
                  <a:pt x="238" y="42"/>
                </a:lnTo>
                <a:lnTo>
                  <a:pt x="250" y="48"/>
                </a:lnTo>
                <a:lnTo>
                  <a:pt x="262" y="58"/>
                </a:lnTo>
                <a:lnTo>
                  <a:pt x="272" y="66"/>
                </a:lnTo>
                <a:lnTo>
                  <a:pt x="272" y="66"/>
                </a:lnTo>
                <a:lnTo>
                  <a:pt x="282" y="78"/>
                </a:lnTo>
                <a:lnTo>
                  <a:pt x="290" y="88"/>
                </a:lnTo>
                <a:lnTo>
                  <a:pt x="298" y="100"/>
                </a:lnTo>
                <a:lnTo>
                  <a:pt x="304" y="114"/>
                </a:lnTo>
                <a:lnTo>
                  <a:pt x="308" y="126"/>
                </a:lnTo>
                <a:lnTo>
                  <a:pt x="312" y="142"/>
                </a:lnTo>
                <a:lnTo>
                  <a:pt x="314" y="156"/>
                </a:lnTo>
                <a:lnTo>
                  <a:pt x="316" y="170"/>
                </a:lnTo>
                <a:lnTo>
                  <a:pt x="328" y="170"/>
                </a:lnTo>
                <a:lnTo>
                  <a:pt x="340" y="170"/>
                </a:lnTo>
                <a:lnTo>
                  <a:pt x="340" y="170"/>
                </a:lnTo>
                <a:lnTo>
                  <a:pt x="338" y="154"/>
                </a:lnTo>
                <a:lnTo>
                  <a:pt x="336" y="136"/>
                </a:lnTo>
                <a:lnTo>
                  <a:pt x="332" y="120"/>
                </a:lnTo>
                <a:lnTo>
                  <a:pt x="326" y="104"/>
                </a:lnTo>
                <a:lnTo>
                  <a:pt x="318" y="90"/>
                </a:lnTo>
                <a:lnTo>
                  <a:pt x="310" y="76"/>
                </a:lnTo>
                <a:lnTo>
                  <a:pt x="300" y="62"/>
                </a:lnTo>
                <a:lnTo>
                  <a:pt x="290" y="50"/>
                </a:lnTo>
                <a:lnTo>
                  <a:pt x="290" y="50"/>
                </a:lnTo>
                <a:lnTo>
                  <a:pt x="278" y="38"/>
                </a:lnTo>
                <a:lnTo>
                  <a:pt x="264" y="28"/>
                </a:lnTo>
                <a:lnTo>
                  <a:pt x="250" y="20"/>
                </a:lnTo>
                <a:lnTo>
                  <a:pt x="236" y="14"/>
                </a:lnTo>
                <a:lnTo>
                  <a:pt x="220" y="8"/>
                </a:lnTo>
                <a:lnTo>
                  <a:pt x="204" y="4"/>
                </a:lnTo>
                <a:lnTo>
                  <a:pt x="186" y="0"/>
                </a:lnTo>
                <a:lnTo>
                  <a:pt x="170" y="0"/>
                </a:lnTo>
                <a:lnTo>
                  <a:pt x="170" y="0"/>
                </a:lnTo>
                <a:lnTo>
                  <a:pt x="152" y="0"/>
                </a:lnTo>
                <a:lnTo>
                  <a:pt x="134" y="4"/>
                </a:lnTo>
                <a:lnTo>
                  <a:pt x="118" y="8"/>
                </a:lnTo>
                <a:lnTo>
                  <a:pt x="102" y="14"/>
                </a:lnTo>
                <a:lnTo>
                  <a:pt x="88" y="20"/>
                </a:lnTo>
                <a:lnTo>
                  <a:pt x="74" y="28"/>
                </a:lnTo>
                <a:lnTo>
                  <a:pt x="62" y="38"/>
                </a:lnTo>
                <a:lnTo>
                  <a:pt x="48" y="50"/>
                </a:lnTo>
                <a:lnTo>
                  <a:pt x="48" y="50"/>
                </a:lnTo>
                <a:lnTo>
                  <a:pt x="38" y="62"/>
                </a:lnTo>
                <a:lnTo>
                  <a:pt x="28" y="76"/>
                </a:lnTo>
                <a:lnTo>
                  <a:pt x="20" y="90"/>
                </a:lnTo>
                <a:lnTo>
                  <a:pt x="12" y="104"/>
                </a:lnTo>
                <a:lnTo>
                  <a:pt x="6" y="120"/>
                </a:lnTo>
                <a:lnTo>
                  <a:pt x="2" y="136"/>
                </a:lnTo>
                <a:lnTo>
                  <a:pt x="0" y="154"/>
                </a:lnTo>
                <a:lnTo>
                  <a:pt x="0" y="170"/>
                </a:lnTo>
                <a:lnTo>
                  <a:pt x="0" y="170"/>
                </a:lnTo>
                <a:lnTo>
                  <a:pt x="0" y="188"/>
                </a:lnTo>
                <a:lnTo>
                  <a:pt x="2" y="206"/>
                </a:lnTo>
                <a:lnTo>
                  <a:pt x="6" y="222"/>
                </a:lnTo>
                <a:lnTo>
                  <a:pt x="12" y="238"/>
                </a:lnTo>
                <a:lnTo>
                  <a:pt x="20" y="252"/>
                </a:lnTo>
                <a:lnTo>
                  <a:pt x="28" y="266"/>
                </a:lnTo>
                <a:lnTo>
                  <a:pt x="38" y="280"/>
                </a:lnTo>
                <a:lnTo>
                  <a:pt x="48" y="292"/>
                </a:lnTo>
                <a:lnTo>
                  <a:pt x="48" y="292"/>
                </a:lnTo>
                <a:lnTo>
                  <a:pt x="62" y="302"/>
                </a:lnTo>
                <a:lnTo>
                  <a:pt x="74" y="312"/>
                </a:lnTo>
                <a:lnTo>
                  <a:pt x="88" y="322"/>
                </a:lnTo>
                <a:lnTo>
                  <a:pt x="102" y="328"/>
                </a:lnTo>
                <a:lnTo>
                  <a:pt x="118" y="334"/>
                </a:lnTo>
                <a:lnTo>
                  <a:pt x="134" y="338"/>
                </a:lnTo>
                <a:lnTo>
                  <a:pt x="152" y="340"/>
                </a:lnTo>
                <a:lnTo>
                  <a:pt x="170" y="342"/>
                </a:lnTo>
                <a:lnTo>
                  <a:pt x="170" y="342"/>
                </a:lnTo>
                <a:lnTo>
                  <a:pt x="186" y="340"/>
                </a:lnTo>
                <a:lnTo>
                  <a:pt x="204" y="338"/>
                </a:lnTo>
                <a:lnTo>
                  <a:pt x="220" y="334"/>
                </a:lnTo>
                <a:lnTo>
                  <a:pt x="236" y="328"/>
                </a:lnTo>
                <a:lnTo>
                  <a:pt x="250" y="322"/>
                </a:lnTo>
                <a:lnTo>
                  <a:pt x="264" y="312"/>
                </a:lnTo>
                <a:lnTo>
                  <a:pt x="278" y="302"/>
                </a:lnTo>
                <a:lnTo>
                  <a:pt x="290" y="292"/>
                </a:lnTo>
                <a:lnTo>
                  <a:pt x="290" y="292"/>
                </a:lnTo>
                <a:lnTo>
                  <a:pt x="300" y="280"/>
                </a:lnTo>
                <a:lnTo>
                  <a:pt x="310" y="266"/>
                </a:lnTo>
                <a:lnTo>
                  <a:pt x="318" y="252"/>
                </a:lnTo>
                <a:lnTo>
                  <a:pt x="326" y="238"/>
                </a:lnTo>
                <a:lnTo>
                  <a:pt x="332" y="222"/>
                </a:lnTo>
                <a:lnTo>
                  <a:pt x="336" y="206"/>
                </a:lnTo>
                <a:lnTo>
                  <a:pt x="338" y="188"/>
                </a:lnTo>
                <a:lnTo>
                  <a:pt x="340" y="170"/>
                </a:lnTo>
                <a:lnTo>
                  <a:pt x="328" y="1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7" name="Freeform 113">
            <a:extLst>
              <a:ext uri="{FF2B5EF4-FFF2-40B4-BE49-F238E27FC236}">
                <a16:creationId xmlns:a16="http://schemas.microsoft.com/office/drawing/2014/main" id="{DF27E40B-656F-4F29-9C2B-D96C27F1F468}"/>
              </a:ext>
            </a:extLst>
          </p:cNvPr>
          <p:cNvSpPr>
            <a:spLocks/>
          </p:cNvSpPr>
          <p:nvPr/>
        </p:nvSpPr>
        <p:spPr bwMode="auto">
          <a:xfrm>
            <a:off x="17227780" y="11843383"/>
            <a:ext cx="482600" cy="542925"/>
          </a:xfrm>
          <a:custGeom>
            <a:avLst/>
            <a:gdLst>
              <a:gd name="T0" fmla="*/ 10 w 304"/>
              <a:gd name="T1" fmla="*/ 42 h 342"/>
              <a:gd name="T2" fmla="*/ 10 w 304"/>
              <a:gd name="T3" fmla="*/ 42 h 342"/>
              <a:gd name="T4" fmla="*/ 30 w 304"/>
              <a:gd name="T5" fmla="*/ 34 h 342"/>
              <a:gd name="T6" fmla="*/ 50 w 304"/>
              <a:gd name="T7" fmla="*/ 28 h 342"/>
              <a:gd name="T8" fmla="*/ 70 w 304"/>
              <a:gd name="T9" fmla="*/ 24 h 342"/>
              <a:gd name="T10" fmla="*/ 94 w 304"/>
              <a:gd name="T11" fmla="*/ 24 h 342"/>
              <a:gd name="T12" fmla="*/ 94 w 304"/>
              <a:gd name="T13" fmla="*/ 24 h 342"/>
              <a:gd name="T14" fmla="*/ 112 w 304"/>
              <a:gd name="T15" fmla="*/ 24 h 342"/>
              <a:gd name="T16" fmla="*/ 130 w 304"/>
              <a:gd name="T17" fmla="*/ 28 h 342"/>
              <a:gd name="T18" fmla="*/ 148 w 304"/>
              <a:gd name="T19" fmla="*/ 32 h 342"/>
              <a:gd name="T20" fmla="*/ 166 w 304"/>
              <a:gd name="T21" fmla="*/ 38 h 342"/>
              <a:gd name="T22" fmla="*/ 182 w 304"/>
              <a:gd name="T23" fmla="*/ 46 h 342"/>
              <a:gd name="T24" fmla="*/ 198 w 304"/>
              <a:gd name="T25" fmla="*/ 56 h 342"/>
              <a:gd name="T26" fmla="*/ 212 w 304"/>
              <a:gd name="T27" fmla="*/ 66 h 342"/>
              <a:gd name="T28" fmla="*/ 226 w 304"/>
              <a:gd name="T29" fmla="*/ 78 h 342"/>
              <a:gd name="T30" fmla="*/ 226 w 304"/>
              <a:gd name="T31" fmla="*/ 78 h 342"/>
              <a:gd name="T32" fmla="*/ 238 w 304"/>
              <a:gd name="T33" fmla="*/ 92 h 342"/>
              <a:gd name="T34" fmla="*/ 248 w 304"/>
              <a:gd name="T35" fmla="*/ 106 h 342"/>
              <a:gd name="T36" fmla="*/ 258 w 304"/>
              <a:gd name="T37" fmla="*/ 122 h 342"/>
              <a:gd name="T38" fmla="*/ 266 w 304"/>
              <a:gd name="T39" fmla="*/ 138 h 342"/>
              <a:gd name="T40" fmla="*/ 272 w 304"/>
              <a:gd name="T41" fmla="*/ 156 h 342"/>
              <a:gd name="T42" fmla="*/ 276 w 304"/>
              <a:gd name="T43" fmla="*/ 174 h 342"/>
              <a:gd name="T44" fmla="*/ 280 w 304"/>
              <a:gd name="T45" fmla="*/ 192 h 342"/>
              <a:gd name="T46" fmla="*/ 280 w 304"/>
              <a:gd name="T47" fmla="*/ 212 h 342"/>
              <a:gd name="T48" fmla="*/ 280 w 304"/>
              <a:gd name="T49" fmla="*/ 342 h 342"/>
              <a:gd name="T50" fmla="*/ 304 w 304"/>
              <a:gd name="T51" fmla="*/ 342 h 342"/>
              <a:gd name="T52" fmla="*/ 304 w 304"/>
              <a:gd name="T53" fmla="*/ 212 h 342"/>
              <a:gd name="T54" fmla="*/ 304 w 304"/>
              <a:gd name="T55" fmla="*/ 212 h 342"/>
              <a:gd name="T56" fmla="*/ 302 w 304"/>
              <a:gd name="T57" fmla="*/ 190 h 342"/>
              <a:gd name="T58" fmla="*/ 300 w 304"/>
              <a:gd name="T59" fmla="*/ 168 h 342"/>
              <a:gd name="T60" fmla="*/ 294 w 304"/>
              <a:gd name="T61" fmla="*/ 148 h 342"/>
              <a:gd name="T62" fmla="*/ 288 w 304"/>
              <a:gd name="T63" fmla="*/ 128 h 342"/>
              <a:gd name="T64" fmla="*/ 278 w 304"/>
              <a:gd name="T65" fmla="*/ 110 h 342"/>
              <a:gd name="T66" fmla="*/ 268 w 304"/>
              <a:gd name="T67" fmla="*/ 92 h 342"/>
              <a:gd name="T68" fmla="*/ 256 w 304"/>
              <a:gd name="T69" fmla="*/ 76 h 342"/>
              <a:gd name="T70" fmla="*/ 242 w 304"/>
              <a:gd name="T71" fmla="*/ 62 h 342"/>
              <a:gd name="T72" fmla="*/ 242 w 304"/>
              <a:gd name="T73" fmla="*/ 62 h 342"/>
              <a:gd name="T74" fmla="*/ 228 w 304"/>
              <a:gd name="T75" fmla="*/ 48 h 342"/>
              <a:gd name="T76" fmla="*/ 212 w 304"/>
              <a:gd name="T77" fmla="*/ 36 h 342"/>
              <a:gd name="T78" fmla="*/ 194 w 304"/>
              <a:gd name="T79" fmla="*/ 24 h 342"/>
              <a:gd name="T80" fmla="*/ 176 w 304"/>
              <a:gd name="T81" fmla="*/ 16 h 342"/>
              <a:gd name="T82" fmla="*/ 156 w 304"/>
              <a:gd name="T83" fmla="*/ 8 h 342"/>
              <a:gd name="T84" fmla="*/ 136 w 304"/>
              <a:gd name="T85" fmla="*/ 4 h 342"/>
              <a:gd name="T86" fmla="*/ 114 w 304"/>
              <a:gd name="T87" fmla="*/ 0 h 342"/>
              <a:gd name="T88" fmla="*/ 94 w 304"/>
              <a:gd name="T89" fmla="*/ 0 h 342"/>
              <a:gd name="T90" fmla="*/ 94 w 304"/>
              <a:gd name="T91" fmla="*/ 0 h 342"/>
              <a:gd name="T92" fmla="*/ 68 w 304"/>
              <a:gd name="T93" fmla="*/ 0 h 342"/>
              <a:gd name="T94" fmla="*/ 44 w 304"/>
              <a:gd name="T95" fmla="*/ 6 h 342"/>
              <a:gd name="T96" fmla="*/ 20 w 304"/>
              <a:gd name="T97" fmla="*/ 12 h 342"/>
              <a:gd name="T98" fmla="*/ 0 w 304"/>
              <a:gd name="T99" fmla="*/ 22 h 342"/>
              <a:gd name="T100" fmla="*/ 10 w 304"/>
              <a:gd name="T101" fmla="*/ 42 h 342"/>
              <a:gd name="T102" fmla="*/ 10 w 304"/>
              <a:gd name="T103" fmla="*/ 42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04" h="342">
                <a:moveTo>
                  <a:pt x="10" y="42"/>
                </a:moveTo>
                <a:lnTo>
                  <a:pt x="10" y="42"/>
                </a:lnTo>
                <a:lnTo>
                  <a:pt x="30" y="34"/>
                </a:lnTo>
                <a:lnTo>
                  <a:pt x="50" y="28"/>
                </a:lnTo>
                <a:lnTo>
                  <a:pt x="70" y="24"/>
                </a:lnTo>
                <a:lnTo>
                  <a:pt x="94" y="24"/>
                </a:lnTo>
                <a:lnTo>
                  <a:pt x="94" y="24"/>
                </a:lnTo>
                <a:lnTo>
                  <a:pt x="112" y="24"/>
                </a:lnTo>
                <a:lnTo>
                  <a:pt x="130" y="28"/>
                </a:lnTo>
                <a:lnTo>
                  <a:pt x="148" y="32"/>
                </a:lnTo>
                <a:lnTo>
                  <a:pt x="166" y="38"/>
                </a:lnTo>
                <a:lnTo>
                  <a:pt x="182" y="46"/>
                </a:lnTo>
                <a:lnTo>
                  <a:pt x="198" y="56"/>
                </a:lnTo>
                <a:lnTo>
                  <a:pt x="212" y="66"/>
                </a:lnTo>
                <a:lnTo>
                  <a:pt x="226" y="78"/>
                </a:lnTo>
                <a:lnTo>
                  <a:pt x="226" y="78"/>
                </a:lnTo>
                <a:lnTo>
                  <a:pt x="238" y="92"/>
                </a:lnTo>
                <a:lnTo>
                  <a:pt x="248" y="106"/>
                </a:lnTo>
                <a:lnTo>
                  <a:pt x="258" y="122"/>
                </a:lnTo>
                <a:lnTo>
                  <a:pt x="266" y="138"/>
                </a:lnTo>
                <a:lnTo>
                  <a:pt x="272" y="156"/>
                </a:lnTo>
                <a:lnTo>
                  <a:pt x="276" y="174"/>
                </a:lnTo>
                <a:lnTo>
                  <a:pt x="280" y="192"/>
                </a:lnTo>
                <a:lnTo>
                  <a:pt x="280" y="212"/>
                </a:lnTo>
                <a:lnTo>
                  <a:pt x="280" y="342"/>
                </a:lnTo>
                <a:lnTo>
                  <a:pt x="304" y="342"/>
                </a:lnTo>
                <a:lnTo>
                  <a:pt x="304" y="212"/>
                </a:lnTo>
                <a:lnTo>
                  <a:pt x="304" y="212"/>
                </a:lnTo>
                <a:lnTo>
                  <a:pt x="302" y="190"/>
                </a:lnTo>
                <a:lnTo>
                  <a:pt x="300" y="168"/>
                </a:lnTo>
                <a:lnTo>
                  <a:pt x="294" y="148"/>
                </a:lnTo>
                <a:lnTo>
                  <a:pt x="288" y="128"/>
                </a:lnTo>
                <a:lnTo>
                  <a:pt x="278" y="110"/>
                </a:lnTo>
                <a:lnTo>
                  <a:pt x="268" y="92"/>
                </a:lnTo>
                <a:lnTo>
                  <a:pt x="256" y="76"/>
                </a:lnTo>
                <a:lnTo>
                  <a:pt x="242" y="62"/>
                </a:lnTo>
                <a:lnTo>
                  <a:pt x="242" y="62"/>
                </a:lnTo>
                <a:lnTo>
                  <a:pt x="228" y="48"/>
                </a:lnTo>
                <a:lnTo>
                  <a:pt x="212" y="36"/>
                </a:lnTo>
                <a:lnTo>
                  <a:pt x="194" y="24"/>
                </a:lnTo>
                <a:lnTo>
                  <a:pt x="176" y="16"/>
                </a:lnTo>
                <a:lnTo>
                  <a:pt x="156" y="8"/>
                </a:lnTo>
                <a:lnTo>
                  <a:pt x="136" y="4"/>
                </a:lnTo>
                <a:lnTo>
                  <a:pt x="114" y="0"/>
                </a:lnTo>
                <a:lnTo>
                  <a:pt x="94" y="0"/>
                </a:lnTo>
                <a:lnTo>
                  <a:pt x="94" y="0"/>
                </a:lnTo>
                <a:lnTo>
                  <a:pt x="68" y="0"/>
                </a:lnTo>
                <a:lnTo>
                  <a:pt x="44" y="6"/>
                </a:lnTo>
                <a:lnTo>
                  <a:pt x="20" y="12"/>
                </a:lnTo>
                <a:lnTo>
                  <a:pt x="0" y="22"/>
                </a:lnTo>
                <a:lnTo>
                  <a:pt x="10" y="42"/>
                </a:lnTo>
                <a:lnTo>
                  <a:pt x="10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8" name="Freeform 114">
            <a:extLst>
              <a:ext uri="{FF2B5EF4-FFF2-40B4-BE49-F238E27FC236}">
                <a16:creationId xmlns:a16="http://schemas.microsoft.com/office/drawing/2014/main" id="{748CF023-F5B3-4635-BA42-F1379062E47F}"/>
              </a:ext>
            </a:extLst>
          </p:cNvPr>
          <p:cNvSpPr>
            <a:spLocks/>
          </p:cNvSpPr>
          <p:nvPr/>
        </p:nvSpPr>
        <p:spPr bwMode="auto">
          <a:xfrm>
            <a:off x="17148405" y="11408408"/>
            <a:ext cx="463550" cy="473075"/>
          </a:xfrm>
          <a:custGeom>
            <a:avLst/>
            <a:gdLst>
              <a:gd name="T0" fmla="*/ 52 w 292"/>
              <a:gd name="T1" fmla="*/ 64 h 298"/>
              <a:gd name="T2" fmla="*/ 70 w 292"/>
              <a:gd name="T3" fmla="*/ 46 h 298"/>
              <a:gd name="T4" fmla="*/ 92 w 292"/>
              <a:gd name="T5" fmla="*/ 34 h 298"/>
              <a:gd name="T6" fmla="*/ 116 w 292"/>
              <a:gd name="T7" fmla="*/ 26 h 298"/>
              <a:gd name="T8" fmla="*/ 144 w 292"/>
              <a:gd name="T9" fmla="*/ 24 h 298"/>
              <a:gd name="T10" fmla="*/ 156 w 292"/>
              <a:gd name="T11" fmla="*/ 24 h 298"/>
              <a:gd name="T12" fmla="*/ 180 w 292"/>
              <a:gd name="T13" fmla="*/ 30 h 298"/>
              <a:gd name="T14" fmla="*/ 212 w 292"/>
              <a:gd name="T15" fmla="*/ 44 h 298"/>
              <a:gd name="T16" fmla="*/ 230 w 292"/>
              <a:gd name="T17" fmla="*/ 60 h 298"/>
              <a:gd name="T18" fmla="*/ 258 w 292"/>
              <a:gd name="T19" fmla="*/ 100 h 298"/>
              <a:gd name="T20" fmla="*/ 264 w 292"/>
              <a:gd name="T21" fmla="*/ 124 h 298"/>
              <a:gd name="T22" fmla="*/ 268 w 292"/>
              <a:gd name="T23" fmla="*/ 148 h 298"/>
              <a:gd name="T24" fmla="*/ 266 w 292"/>
              <a:gd name="T25" fmla="*/ 162 h 298"/>
              <a:gd name="T26" fmla="*/ 262 w 292"/>
              <a:gd name="T27" fmla="*/ 186 h 298"/>
              <a:gd name="T28" fmla="*/ 246 w 292"/>
              <a:gd name="T29" fmla="*/ 218 h 298"/>
              <a:gd name="T30" fmla="*/ 230 w 292"/>
              <a:gd name="T31" fmla="*/ 236 h 298"/>
              <a:gd name="T32" fmla="*/ 192 w 292"/>
              <a:gd name="T33" fmla="*/ 264 h 298"/>
              <a:gd name="T34" fmla="*/ 168 w 292"/>
              <a:gd name="T35" fmla="*/ 270 h 298"/>
              <a:gd name="T36" fmla="*/ 144 w 292"/>
              <a:gd name="T37" fmla="*/ 274 h 298"/>
              <a:gd name="T38" fmla="*/ 122 w 292"/>
              <a:gd name="T39" fmla="*/ 272 h 298"/>
              <a:gd name="T40" fmla="*/ 82 w 292"/>
              <a:gd name="T41" fmla="*/ 258 h 298"/>
              <a:gd name="T42" fmla="*/ 52 w 292"/>
              <a:gd name="T43" fmla="*/ 232 h 298"/>
              <a:gd name="T44" fmla="*/ 30 w 292"/>
              <a:gd name="T45" fmla="*/ 198 h 298"/>
              <a:gd name="T46" fmla="*/ 0 w 292"/>
              <a:gd name="T47" fmla="*/ 184 h 298"/>
              <a:gd name="T48" fmla="*/ 8 w 292"/>
              <a:gd name="T49" fmla="*/ 206 h 298"/>
              <a:gd name="T50" fmla="*/ 34 w 292"/>
              <a:gd name="T51" fmla="*/ 248 h 298"/>
              <a:gd name="T52" fmla="*/ 72 w 292"/>
              <a:gd name="T53" fmla="*/ 278 h 298"/>
              <a:gd name="T54" fmla="*/ 118 w 292"/>
              <a:gd name="T55" fmla="*/ 296 h 298"/>
              <a:gd name="T56" fmla="*/ 144 w 292"/>
              <a:gd name="T57" fmla="*/ 298 h 298"/>
              <a:gd name="T58" fmla="*/ 172 w 292"/>
              <a:gd name="T59" fmla="*/ 294 h 298"/>
              <a:gd name="T60" fmla="*/ 200 w 292"/>
              <a:gd name="T61" fmla="*/ 286 h 298"/>
              <a:gd name="T62" fmla="*/ 226 w 292"/>
              <a:gd name="T63" fmla="*/ 272 h 298"/>
              <a:gd name="T64" fmla="*/ 248 w 292"/>
              <a:gd name="T65" fmla="*/ 254 h 298"/>
              <a:gd name="T66" fmla="*/ 258 w 292"/>
              <a:gd name="T67" fmla="*/ 244 h 298"/>
              <a:gd name="T68" fmla="*/ 274 w 292"/>
              <a:gd name="T69" fmla="*/ 220 h 298"/>
              <a:gd name="T70" fmla="*/ 284 w 292"/>
              <a:gd name="T71" fmla="*/ 192 h 298"/>
              <a:gd name="T72" fmla="*/ 290 w 292"/>
              <a:gd name="T73" fmla="*/ 164 h 298"/>
              <a:gd name="T74" fmla="*/ 292 w 292"/>
              <a:gd name="T75" fmla="*/ 148 h 298"/>
              <a:gd name="T76" fmla="*/ 288 w 292"/>
              <a:gd name="T77" fmla="*/ 118 h 298"/>
              <a:gd name="T78" fmla="*/ 280 w 292"/>
              <a:gd name="T79" fmla="*/ 90 h 298"/>
              <a:gd name="T80" fmla="*/ 266 w 292"/>
              <a:gd name="T81" fmla="*/ 66 h 298"/>
              <a:gd name="T82" fmla="*/ 248 w 292"/>
              <a:gd name="T83" fmla="*/ 44 h 298"/>
              <a:gd name="T84" fmla="*/ 238 w 292"/>
              <a:gd name="T85" fmla="*/ 34 h 298"/>
              <a:gd name="T86" fmla="*/ 214 w 292"/>
              <a:gd name="T87" fmla="*/ 18 h 298"/>
              <a:gd name="T88" fmla="*/ 188 w 292"/>
              <a:gd name="T89" fmla="*/ 6 h 298"/>
              <a:gd name="T90" fmla="*/ 158 w 292"/>
              <a:gd name="T91" fmla="*/ 0 h 298"/>
              <a:gd name="T92" fmla="*/ 144 w 292"/>
              <a:gd name="T93" fmla="*/ 0 h 298"/>
              <a:gd name="T94" fmla="*/ 112 w 292"/>
              <a:gd name="T95" fmla="*/ 2 h 298"/>
              <a:gd name="T96" fmla="*/ 82 w 292"/>
              <a:gd name="T97" fmla="*/ 12 h 298"/>
              <a:gd name="T98" fmla="*/ 56 w 292"/>
              <a:gd name="T99" fmla="*/ 28 h 298"/>
              <a:gd name="T100" fmla="*/ 34 w 292"/>
              <a:gd name="T101" fmla="*/ 48 h 298"/>
              <a:gd name="T102" fmla="*/ 52 w 292"/>
              <a:gd name="T103" fmla="*/ 64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92" h="298">
                <a:moveTo>
                  <a:pt x="52" y="64"/>
                </a:moveTo>
                <a:lnTo>
                  <a:pt x="52" y="64"/>
                </a:lnTo>
                <a:lnTo>
                  <a:pt x="60" y="54"/>
                </a:lnTo>
                <a:lnTo>
                  <a:pt x="70" y="46"/>
                </a:lnTo>
                <a:lnTo>
                  <a:pt x="82" y="40"/>
                </a:lnTo>
                <a:lnTo>
                  <a:pt x="92" y="34"/>
                </a:lnTo>
                <a:lnTo>
                  <a:pt x="104" y="30"/>
                </a:lnTo>
                <a:lnTo>
                  <a:pt x="116" y="26"/>
                </a:lnTo>
                <a:lnTo>
                  <a:pt x="130" y="24"/>
                </a:lnTo>
                <a:lnTo>
                  <a:pt x="144" y="24"/>
                </a:lnTo>
                <a:lnTo>
                  <a:pt x="144" y="24"/>
                </a:lnTo>
                <a:lnTo>
                  <a:pt x="156" y="24"/>
                </a:lnTo>
                <a:lnTo>
                  <a:pt x="168" y="26"/>
                </a:lnTo>
                <a:lnTo>
                  <a:pt x="180" y="30"/>
                </a:lnTo>
                <a:lnTo>
                  <a:pt x="192" y="34"/>
                </a:lnTo>
                <a:lnTo>
                  <a:pt x="212" y="44"/>
                </a:lnTo>
                <a:lnTo>
                  <a:pt x="230" y="60"/>
                </a:lnTo>
                <a:lnTo>
                  <a:pt x="230" y="60"/>
                </a:lnTo>
                <a:lnTo>
                  <a:pt x="246" y="78"/>
                </a:lnTo>
                <a:lnTo>
                  <a:pt x="258" y="100"/>
                </a:lnTo>
                <a:lnTo>
                  <a:pt x="262" y="112"/>
                </a:lnTo>
                <a:lnTo>
                  <a:pt x="264" y="124"/>
                </a:lnTo>
                <a:lnTo>
                  <a:pt x="266" y="136"/>
                </a:lnTo>
                <a:lnTo>
                  <a:pt x="268" y="148"/>
                </a:lnTo>
                <a:lnTo>
                  <a:pt x="268" y="148"/>
                </a:lnTo>
                <a:lnTo>
                  <a:pt x="266" y="162"/>
                </a:lnTo>
                <a:lnTo>
                  <a:pt x="264" y="174"/>
                </a:lnTo>
                <a:lnTo>
                  <a:pt x="262" y="186"/>
                </a:lnTo>
                <a:lnTo>
                  <a:pt x="258" y="196"/>
                </a:lnTo>
                <a:lnTo>
                  <a:pt x="246" y="218"/>
                </a:lnTo>
                <a:lnTo>
                  <a:pt x="230" y="236"/>
                </a:lnTo>
                <a:lnTo>
                  <a:pt x="230" y="236"/>
                </a:lnTo>
                <a:lnTo>
                  <a:pt x="212" y="252"/>
                </a:lnTo>
                <a:lnTo>
                  <a:pt x="192" y="264"/>
                </a:lnTo>
                <a:lnTo>
                  <a:pt x="180" y="268"/>
                </a:lnTo>
                <a:lnTo>
                  <a:pt x="168" y="270"/>
                </a:lnTo>
                <a:lnTo>
                  <a:pt x="156" y="272"/>
                </a:lnTo>
                <a:lnTo>
                  <a:pt x="144" y="274"/>
                </a:lnTo>
                <a:lnTo>
                  <a:pt x="144" y="274"/>
                </a:lnTo>
                <a:lnTo>
                  <a:pt x="122" y="272"/>
                </a:lnTo>
                <a:lnTo>
                  <a:pt x="102" y="266"/>
                </a:lnTo>
                <a:lnTo>
                  <a:pt x="82" y="258"/>
                </a:lnTo>
                <a:lnTo>
                  <a:pt x="66" y="246"/>
                </a:lnTo>
                <a:lnTo>
                  <a:pt x="52" y="232"/>
                </a:lnTo>
                <a:lnTo>
                  <a:pt x="38" y="216"/>
                </a:lnTo>
                <a:lnTo>
                  <a:pt x="30" y="198"/>
                </a:lnTo>
                <a:lnTo>
                  <a:pt x="22" y="178"/>
                </a:lnTo>
                <a:lnTo>
                  <a:pt x="0" y="184"/>
                </a:lnTo>
                <a:lnTo>
                  <a:pt x="0" y="184"/>
                </a:lnTo>
                <a:lnTo>
                  <a:pt x="8" y="206"/>
                </a:lnTo>
                <a:lnTo>
                  <a:pt x="18" y="228"/>
                </a:lnTo>
                <a:lnTo>
                  <a:pt x="34" y="248"/>
                </a:lnTo>
                <a:lnTo>
                  <a:pt x="50" y="264"/>
                </a:lnTo>
                <a:lnTo>
                  <a:pt x="72" y="278"/>
                </a:lnTo>
                <a:lnTo>
                  <a:pt x="94" y="288"/>
                </a:lnTo>
                <a:lnTo>
                  <a:pt x="118" y="296"/>
                </a:lnTo>
                <a:lnTo>
                  <a:pt x="144" y="298"/>
                </a:lnTo>
                <a:lnTo>
                  <a:pt x="144" y="298"/>
                </a:lnTo>
                <a:lnTo>
                  <a:pt x="158" y="296"/>
                </a:lnTo>
                <a:lnTo>
                  <a:pt x="172" y="294"/>
                </a:lnTo>
                <a:lnTo>
                  <a:pt x="188" y="290"/>
                </a:lnTo>
                <a:lnTo>
                  <a:pt x="200" y="286"/>
                </a:lnTo>
                <a:lnTo>
                  <a:pt x="214" y="280"/>
                </a:lnTo>
                <a:lnTo>
                  <a:pt x="226" y="272"/>
                </a:lnTo>
                <a:lnTo>
                  <a:pt x="238" y="264"/>
                </a:lnTo>
                <a:lnTo>
                  <a:pt x="248" y="254"/>
                </a:lnTo>
                <a:lnTo>
                  <a:pt x="248" y="254"/>
                </a:lnTo>
                <a:lnTo>
                  <a:pt x="258" y="244"/>
                </a:lnTo>
                <a:lnTo>
                  <a:pt x="266" y="232"/>
                </a:lnTo>
                <a:lnTo>
                  <a:pt x="274" y="220"/>
                </a:lnTo>
                <a:lnTo>
                  <a:pt x="280" y="206"/>
                </a:lnTo>
                <a:lnTo>
                  <a:pt x="284" y="192"/>
                </a:lnTo>
                <a:lnTo>
                  <a:pt x="288" y="178"/>
                </a:lnTo>
                <a:lnTo>
                  <a:pt x="290" y="164"/>
                </a:lnTo>
                <a:lnTo>
                  <a:pt x="292" y="148"/>
                </a:lnTo>
                <a:lnTo>
                  <a:pt x="292" y="148"/>
                </a:lnTo>
                <a:lnTo>
                  <a:pt x="290" y="134"/>
                </a:lnTo>
                <a:lnTo>
                  <a:pt x="288" y="118"/>
                </a:lnTo>
                <a:lnTo>
                  <a:pt x="284" y="104"/>
                </a:lnTo>
                <a:lnTo>
                  <a:pt x="280" y="90"/>
                </a:lnTo>
                <a:lnTo>
                  <a:pt x="274" y="78"/>
                </a:lnTo>
                <a:lnTo>
                  <a:pt x="266" y="66"/>
                </a:lnTo>
                <a:lnTo>
                  <a:pt x="258" y="54"/>
                </a:lnTo>
                <a:lnTo>
                  <a:pt x="248" y="44"/>
                </a:lnTo>
                <a:lnTo>
                  <a:pt x="248" y="44"/>
                </a:lnTo>
                <a:lnTo>
                  <a:pt x="238" y="34"/>
                </a:lnTo>
                <a:lnTo>
                  <a:pt x="226" y="24"/>
                </a:lnTo>
                <a:lnTo>
                  <a:pt x="214" y="18"/>
                </a:lnTo>
                <a:lnTo>
                  <a:pt x="200" y="12"/>
                </a:lnTo>
                <a:lnTo>
                  <a:pt x="188" y="6"/>
                </a:lnTo>
                <a:lnTo>
                  <a:pt x="172" y="2"/>
                </a:lnTo>
                <a:lnTo>
                  <a:pt x="158" y="0"/>
                </a:lnTo>
                <a:lnTo>
                  <a:pt x="144" y="0"/>
                </a:lnTo>
                <a:lnTo>
                  <a:pt x="144" y="0"/>
                </a:lnTo>
                <a:lnTo>
                  <a:pt x="128" y="0"/>
                </a:lnTo>
                <a:lnTo>
                  <a:pt x="112" y="2"/>
                </a:lnTo>
                <a:lnTo>
                  <a:pt x="96" y="6"/>
                </a:lnTo>
                <a:lnTo>
                  <a:pt x="82" y="12"/>
                </a:lnTo>
                <a:lnTo>
                  <a:pt x="70" y="20"/>
                </a:lnTo>
                <a:lnTo>
                  <a:pt x="56" y="28"/>
                </a:lnTo>
                <a:lnTo>
                  <a:pt x="44" y="36"/>
                </a:lnTo>
                <a:lnTo>
                  <a:pt x="34" y="48"/>
                </a:lnTo>
                <a:lnTo>
                  <a:pt x="52" y="64"/>
                </a:lnTo>
                <a:lnTo>
                  <a:pt x="52" y="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9" name="Freeform 115">
            <a:extLst>
              <a:ext uri="{FF2B5EF4-FFF2-40B4-BE49-F238E27FC236}">
                <a16:creationId xmlns:a16="http://schemas.microsoft.com/office/drawing/2014/main" id="{5AA57FA2-1AD9-43E7-9DB8-5B10B9DBA85A}"/>
              </a:ext>
            </a:extLst>
          </p:cNvPr>
          <p:cNvSpPr>
            <a:spLocks/>
          </p:cNvSpPr>
          <p:nvPr/>
        </p:nvSpPr>
        <p:spPr bwMode="auto">
          <a:xfrm>
            <a:off x="16218130" y="11843383"/>
            <a:ext cx="485775" cy="542925"/>
          </a:xfrm>
          <a:custGeom>
            <a:avLst/>
            <a:gdLst>
              <a:gd name="T0" fmla="*/ 306 w 306"/>
              <a:gd name="T1" fmla="*/ 22 h 342"/>
              <a:gd name="T2" fmla="*/ 306 w 306"/>
              <a:gd name="T3" fmla="*/ 22 h 342"/>
              <a:gd name="T4" fmla="*/ 284 w 306"/>
              <a:gd name="T5" fmla="*/ 12 h 342"/>
              <a:gd name="T6" fmla="*/ 260 w 306"/>
              <a:gd name="T7" fmla="*/ 6 h 342"/>
              <a:gd name="T8" fmla="*/ 236 w 306"/>
              <a:gd name="T9" fmla="*/ 0 h 342"/>
              <a:gd name="T10" fmla="*/ 212 w 306"/>
              <a:gd name="T11" fmla="*/ 0 h 342"/>
              <a:gd name="T12" fmla="*/ 212 w 306"/>
              <a:gd name="T13" fmla="*/ 0 h 342"/>
              <a:gd name="T14" fmla="*/ 190 w 306"/>
              <a:gd name="T15" fmla="*/ 0 h 342"/>
              <a:gd name="T16" fmla="*/ 168 w 306"/>
              <a:gd name="T17" fmla="*/ 4 h 342"/>
              <a:gd name="T18" fmla="*/ 148 w 306"/>
              <a:gd name="T19" fmla="*/ 8 h 342"/>
              <a:gd name="T20" fmla="*/ 130 w 306"/>
              <a:gd name="T21" fmla="*/ 16 h 342"/>
              <a:gd name="T22" fmla="*/ 110 w 306"/>
              <a:gd name="T23" fmla="*/ 24 h 342"/>
              <a:gd name="T24" fmla="*/ 94 w 306"/>
              <a:gd name="T25" fmla="*/ 36 h 342"/>
              <a:gd name="T26" fmla="*/ 76 w 306"/>
              <a:gd name="T27" fmla="*/ 48 h 342"/>
              <a:gd name="T28" fmla="*/ 62 w 306"/>
              <a:gd name="T29" fmla="*/ 62 h 342"/>
              <a:gd name="T30" fmla="*/ 62 w 306"/>
              <a:gd name="T31" fmla="*/ 62 h 342"/>
              <a:gd name="T32" fmla="*/ 48 w 306"/>
              <a:gd name="T33" fmla="*/ 76 h 342"/>
              <a:gd name="T34" fmla="*/ 36 w 306"/>
              <a:gd name="T35" fmla="*/ 92 h 342"/>
              <a:gd name="T36" fmla="*/ 26 w 306"/>
              <a:gd name="T37" fmla="*/ 110 h 342"/>
              <a:gd name="T38" fmla="*/ 16 w 306"/>
              <a:gd name="T39" fmla="*/ 128 h 342"/>
              <a:gd name="T40" fmla="*/ 10 w 306"/>
              <a:gd name="T41" fmla="*/ 148 h 342"/>
              <a:gd name="T42" fmla="*/ 4 w 306"/>
              <a:gd name="T43" fmla="*/ 168 h 342"/>
              <a:gd name="T44" fmla="*/ 2 w 306"/>
              <a:gd name="T45" fmla="*/ 190 h 342"/>
              <a:gd name="T46" fmla="*/ 0 w 306"/>
              <a:gd name="T47" fmla="*/ 212 h 342"/>
              <a:gd name="T48" fmla="*/ 0 w 306"/>
              <a:gd name="T49" fmla="*/ 342 h 342"/>
              <a:gd name="T50" fmla="*/ 24 w 306"/>
              <a:gd name="T51" fmla="*/ 342 h 342"/>
              <a:gd name="T52" fmla="*/ 24 w 306"/>
              <a:gd name="T53" fmla="*/ 212 h 342"/>
              <a:gd name="T54" fmla="*/ 24 w 306"/>
              <a:gd name="T55" fmla="*/ 212 h 342"/>
              <a:gd name="T56" fmla="*/ 26 w 306"/>
              <a:gd name="T57" fmla="*/ 192 h 342"/>
              <a:gd name="T58" fmla="*/ 28 w 306"/>
              <a:gd name="T59" fmla="*/ 174 h 342"/>
              <a:gd name="T60" fmla="*/ 32 w 306"/>
              <a:gd name="T61" fmla="*/ 156 h 342"/>
              <a:gd name="T62" fmla="*/ 38 w 306"/>
              <a:gd name="T63" fmla="*/ 138 h 342"/>
              <a:gd name="T64" fmla="*/ 46 w 306"/>
              <a:gd name="T65" fmla="*/ 122 h 342"/>
              <a:gd name="T66" fmla="*/ 56 w 306"/>
              <a:gd name="T67" fmla="*/ 106 h 342"/>
              <a:gd name="T68" fmla="*/ 66 w 306"/>
              <a:gd name="T69" fmla="*/ 92 h 342"/>
              <a:gd name="T70" fmla="*/ 80 w 306"/>
              <a:gd name="T71" fmla="*/ 78 h 342"/>
              <a:gd name="T72" fmla="*/ 80 w 306"/>
              <a:gd name="T73" fmla="*/ 78 h 342"/>
              <a:gd name="T74" fmla="*/ 92 w 306"/>
              <a:gd name="T75" fmla="*/ 66 h 342"/>
              <a:gd name="T76" fmla="*/ 106 w 306"/>
              <a:gd name="T77" fmla="*/ 56 h 342"/>
              <a:gd name="T78" fmla="*/ 122 w 306"/>
              <a:gd name="T79" fmla="*/ 46 h 342"/>
              <a:gd name="T80" fmla="*/ 138 w 306"/>
              <a:gd name="T81" fmla="*/ 38 h 342"/>
              <a:gd name="T82" fmla="*/ 156 w 306"/>
              <a:gd name="T83" fmla="*/ 32 h 342"/>
              <a:gd name="T84" fmla="*/ 174 w 306"/>
              <a:gd name="T85" fmla="*/ 28 h 342"/>
              <a:gd name="T86" fmla="*/ 192 w 306"/>
              <a:gd name="T87" fmla="*/ 24 h 342"/>
              <a:gd name="T88" fmla="*/ 212 w 306"/>
              <a:gd name="T89" fmla="*/ 24 h 342"/>
              <a:gd name="T90" fmla="*/ 212 w 306"/>
              <a:gd name="T91" fmla="*/ 24 h 342"/>
              <a:gd name="T92" fmla="*/ 234 w 306"/>
              <a:gd name="T93" fmla="*/ 24 h 342"/>
              <a:gd name="T94" fmla="*/ 254 w 306"/>
              <a:gd name="T95" fmla="*/ 28 h 342"/>
              <a:gd name="T96" fmla="*/ 276 w 306"/>
              <a:gd name="T97" fmla="*/ 34 h 342"/>
              <a:gd name="T98" fmla="*/ 294 w 306"/>
              <a:gd name="T99" fmla="*/ 42 h 342"/>
              <a:gd name="T100" fmla="*/ 306 w 306"/>
              <a:gd name="T101" fmla="*/ 22 h 342"/>
              <a:gd name="T102" fmla="*/ 306 w 306"/>
              <a:gd name="T103" fmla="*/ 22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06" h="342">
                <a:moveTo>
                  <a:pt x="306" y="22"/>
                </a:moveTo>
                <a:lnTo>
                  <a:pt x="306" y="22"/>
                </a:lnTo>
                <a:lnTo>
                  <a:pt x="284" y="12"/>
                </a:lnTo>
                <a:lnTo>
                  <a:pt x="260" y="6"/>
                </a:lnTo>
                <a:lnTo>
                  <a:pt x="236" y="0"/>
                </a:lnTo>
                <a:lnTo>
                  <a:pt x="212" y="0"/>
                </a:lnTo>
                <a:lnTo>
                  <a:pt x="212" y="0"/>
                </a:lnTo>
                <a:lnTo>
                  <a:pt x="190" y="0"/>
                </a:lnTo>
                <a:lnTo>
                  <a:pt x="168" y="4"/>
                </a:lnTo>
                <a:lnTo>
                  <a:pt x="148" y="8"/>
                </a:lnTo>
                <a:lnTo>
                  <a:pt x="130" y="16"/>
                </a:lnTo>
                <a:lnTo>
                  <a:pt x="110" y="24"/>
                </a:lnTo>
                <a:lnTo>
                  <a:pt x="94" y="36"/>
                </a:lnTo>
                <a:lnTo>
                  <a:pt x="76" y="48"/>
                </a:lnTo>
                <a:lnTo>
                  <a:pt x="62" y="62"/>
                </a:lnTo>
                <a:lnTo>
                  <a:pt x="62" y="62"/>
                </a:lnTo>
                <a:lnTo>
                  <a:pt x="48" y="76"/>
                </a:lnTo>
                <a:lnTo>
                  <a:pt x="36" y="92"/>
                </a:lnTo>
                <a:lnTo>
                  <a:pt x="26" y="110"/>
                </a:lnTo>
                <a:lnTo>
                  <a:pt x="16" y="128"/>
                </a:lnTo>
                <a:lnTo>
                  <a:pt x="10" y="148"/>
                </a:lnTo>
                <a:lnTo>
                  <a:pt x="4" y="168"/>
                </a:lnTo>
                <a:lnTo>
                  <a:pt x="2" y="190"/>
                </a:lnTo>
                <a:lnTo>
                  <a:pt x="0" y="212"/>
                </a:lnTo>
                <a:lnTo>
                  <a:pt x="0" y="342"/>
                </a:lnTo>
                <a:lnTo>
                  <a:pt x="24" y="342"/>
                </a:lnTo>
                <a:lnTo>
                  <a:pt x="24" y="212"/>
                </a:lnTo>
                <a:lnTo>
                  <a:pt x="24" y="212"/>
                </a:lnTo>
                <a:lnTo>
                  <a:pt x="26" y="192"/>
                </a:lnTo>
                <a:lnTo>
                  <a:pt x="28" y="174"/>
                </a:lnTo>
                <a:lnTo>
                  <a:pt x="32" y="156"/>
                </a:lnTo>
                <a:lnTo>
                  <a:pt x="38" y="138"/>
                </a:lnTo>
                <a:lnTo>
                  <a:pt x="46" y="122"/>
                </a:lnTo>
                <a:lnTo>
                  <a:pt x="56" y="106"/>
                </a:lnTo>
                <a:lnTo>
                  <a:pt x="66" y="92"/>
                </a:lnTo>
                <a:lnTo>
                  <a:pt x="80" y="78"/>
                </a:lnTo>
                <a:lnTo>
                  <a:pt x="80" y="78"/>
                </a:lnTo>
                <a:lnTo>
                  <a:pt x="92" y="66"/>
                </a:lnTo>
                <a:lnTo>
                  <a:pt x="106" y="56"/>
                </a:lnTo>
                <a:lnTo>
                  <a:pt x="122" y="46"/>
                </a:lnTo>
                <a:lnTo>
                  <a:pt x="138" y="38"/>
                </a:lnTo>
                <a:lnTo>
                  <a:pt x="156" y="32"/>
                </a:lnTo>
                <a:lnTo>
                  <a:pt x="174" y="28"/>
                </a:lnTo>
                <a:lnTo>
                  <a:pt x="192" y="24"/>
                </a:lnTo>
                <a:lnTo>
                  <a:pt x="212" y="24"/>
                </a:lnTo>
                <a:lnTo>
                  <a:pt x="212" y="24"/>
                </a:lnTo>
                <a:lnTo>
                  <a:pt x="234" y="24"/>
                </a:lnTo>
                <a:lnTo>
                  <a:pt x="254" y="28"/>
                </a:lnTo>
                <a:lnTo>
                  <a:pt x="276" y="34"/>
                </a:lnTo>
                <a:lnTo>
                  <a:pt x="294" y="42"/>
                </a:lnTo>
                <a:lnTo>
                  <a:pt x="306" y="22"/>
                </a:lnTo>
                <a:lnTo>
                  <a:pt x="306" y="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0" name="Freeform 116">
            <a:extLst>
              <a:ext uri="{FF2B5EF4-FFF2-40B4-BE49-F238E27FC236}">
                <a16:creationId xmlns:a16="http://schemas.microsoft.com/office/drawing/2014/main" id="{9DFC5F80-5F56-4B01-858C-2374A5FDDC1D}"/>
              </a:ext>
            </a:extLst>
          </p:cNvPr>
          <p:cNvSpPr>
            <a:spLocks/>
          </p:cNvSpPr>
          <p:nvPr/>
        </p:nvSpPr>
        <p:spPr bwMode="auto">
          <a:xfrm>
            <a:off x="16319730" y="11408408"/>
            <a:ext cx="463550" cy="473075"/>
          </a:xfrm>
          <a:custGeom>
            <a:avLst/>
            <a:gdLst>
              <a:gd name="T0" fmla="*/ 256 w 292"/>
              <a:gd name="T1" fmla="*/ 48 h 298"/>
              <a:gd name="T2" fmla="*/ 234 w 292"/>
              <a:gd name="T3" fmla="*/ 28 h 298"/>
              <a:gd name="T4" fmla="*/ 208 w 292"/>
              <a:gd name="T5" fmla="*/ 12 h 298"/>
              <a:gd name="T6" fmla="*/ 178 w 292"/>
              <a:gd name="T7" fmla="*/ 2 h 298"/>
              <a:gd name="T8" fmla="*/ 148 w 292"/>
              <a:gd name="T9" fmla="*/ 0 h 298"/>
              <a:gd name="T10" fmla="*/ 132 w 292"/>
              <a:gd name="T11" fmla="*/ 0 h 298"/>
              <a:gd name="T12" fmla="*/ 104 w 292"/>
              <a:gd name="T13" fmla="*/ 6 h 298"/>
              <a:gd name="T14" fmla="*/ 76 w 292"/>
              <a:gd name="T15" fmla="*/ 18 h 298"/>
              <a:gd name="T16" fmla="*/ 54 w 292"/>
              <a:gd name="T17" fmla="*/ 34 h 298"/>
              <a:gd name="T18" fmla="*/ 42 w 292"/>
              <a:gd name="T19" fmla="*/ 44 h 298"/>
              <a:gd name="T20" fmla="*/ 24 w 292"/>
              <a:gd name="T21" fmla="*/ 66 h 298"/>
              <a:gd name="T22" fmla="*/ 10 w 292"/>
              <a:gd name="T23" fmla="*/ 90 h 298"/>
              <a:gd name="T24" fmla="*/ 2 w 292"/>
              <a:gd name="T25" fmla="*/ 118 h 298"/>
              <a:gd name="T26" fmla="*/ 0 w 292"/>
              <a:gd name="T27" fmla="*/ 148 h 298"/>
              <a:gd name="T28" fmla="*/ 0 w 292"/>
              <a:gd name="T29" fmla="*/ 164 h 298"/>
              <a:gd name="T30" fmla="*/ 6 w 292"/>
              <a:gd name="T31" fmla="*/ 192 h 298"/>
              <a:gd name="T32" fmla="*/ 18 w 292"/>
              <a:gd name="T33" fmla="*/ 220 h 298"/>
              <a:gd name="T34" fmla="*/ 32 w 292"/>
              <a:gd name="T35" fmla="*/ 244 h 298"/>
              <a:gd name="T36" fmla="*/ 42 w 292"/>
              <a:gd name="T37" fmla="*/ 254 h 298"/>
              <a:gd name="T38" fmla="*/ 64 w 292"/>
              <a:gd name="T39" fmla="*/ 272 h 298"/>
              <a:gd name="T40" fmla="*/ 90 w 292"/>
              <a:gd name="T41" fmla="*/ 286 h 298"/>
              <a:gd name="T42" fmla="*/ 118 w 292"/>
              <a:gd name="T43" fmla="*/ 294 h 298"/>
              <a:gd name="T44" fmla="*/ 148 w 292"/>
              <a:gd name="T45" fmla="*/ 298 h 298"/>
              <a:gd name="T46" fmla="*/ 172 w 292"/>
              <a:gd name="T47" fmla="*/ 296 h 298"/>
              <a:gd name="T48" fmla="*/ 220 w 292"/>
              <a:gd name="T49" fmla="*/ 278 h 298"/>
              <a:gd name="T50" fmla="*/ 258 w 292"/>
              <a:gd name="T51" fmla="*/ 248 h 298"/>
              <a:gd name="T52" fmla="*/ 284 w 292"/>
              <a:gd name="T53" fmla="*/ 206 h 298"/>
              <a:gd name="T54" fmla="*/ 268 w 292"/>
              <a:gd name="T55" fmla="*/ 178 h 298"/>
              <a:gd name="T56" fmla="*/ 262 w 292"/>
              <a:gd name="T57" fmla="*/ 198 h 298"/>
              <a:gd name="T58" fmla="*/ 240 w 292"/>
              <a:gd name="T59" fmla="*/ 232 h 298"/>
              <a:gd name="T60" fmla="*/ 208 w 292"/>
              <a:gd name="T61" fmla="*/ 258 h 298"/>
              <a:gd name="T62" fmla="*/ 168 w 292"/>
              <a:gd name="T63" fmla="*/ 272 h 298"/>
              <a:gd name="T64" fmla="*/ 148 w 292"/>
              <a:gd name="T65" fmla="*/ 274 h 298"/>
              <a:gd name="T66" fmla="*/ 122 w 292"/>
              <a:gd name="T67" fmla="*/ 270 h 298"/>
              <a:gd name="T68" fmla="*/ 98 w 292"/>
              <a:gd name="T69" fmla="*/ 264 h 298"/>
              <a:gd name="T70" fmla="*/ 60 w 292"/>
              <a:gd name="T71" fmla="*/ 236 h 298"/>
              <a:gd name="T72" fmla="*/ 44 w 292"/>
              <a:gd name="T73" fmla="*/ 218 h 298"/>
              <a:gd name="T74" fmla="*/ 28 w 292"/>
              <a:gd name="T75" fmla="*/ 186 h 298"/>
              <a:gd name="T76" fmla="*/ 24 w 292"/>
              <a:gd name="T77" fmla="*/ 162 h 298"/>
              <a:gd name="T78" fmla="*/ 24 w 292"/>
              <a:gd name="T79" fmla="*/ 148 h 298"/>
              <a:gd name="T80" fmla="*/ 26 w 292"/>
              <a:gd name="T81" fmla="*/ 124 h 298"/>
              <a:gd name="T82" fmla="*/ 32 w 292"/>
              <a:gd name="T83" fmla="*/ 100 h 298"/>
              <a:gd name="T84" fmla="*/ 60 w 292"/>
              <a:gd name="T85" fmla="*/ 60 h 298"/>
              <a:gd name="T86" fmla="*/ 78 w 292"/>
              <a:gd name="T87" fmla="*/ 44 h 298"/>
              <a:gd name="T88" fmla="*/ 110 w 292"/>
              <a:gd name="T89" fmla="*/ 30 h 298"/>
              <a:gd name="T90" fmla="*/ 134 w 292"/>
              <a:gd name="T91" fmla="*/ 24 h 298"/>
              <a:gd name="T92" fmla="*/ 148 w 292"/>
              <a:gd name="T93" fmla="*/ 24 h 298"/>
              <a:gd name="T94" fmla="*/ 174 w 292"/>
              <a:gd name="T95" fmla="*/ 26 h 298"/>
              <a:gd name="T96" fmla="*/ 198 w 292"/>
              <a:gd name="T97" fmla="*/ 34 h 298"/>
              <a:gd name="T98" fmla="*/ 220 w 292"/>
              <a:gd name="T99" fmla="*/ 46 h 298"/>
              <a:gd name="T100" fmla="*/ 238 w 292"/>
              <a:gd name="T101" fmla="*/ 64 h 298"/>
              <a:gd name="T102" fmla="*/ 256 w 292"/>
              <a:gd name="T103" fmla="*/ 4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92" h="298">
                <a:moveTo>
                  <a:pt x="256" y="48"/>
                </a:moveTo>
                <a:lnTo>
                  <a:pt x="256" y="48"/>
                </a:lnTo>
                <a:lnTo>
                  <a:pt x="246" y="36"/>
                </a:lnTo>
                <a:lnTo>
                  <a:pt x="234" y="28"/>
                </a:lnTo>
                <a:lnTo>
                  <a:pt x="222" y="20"/>
                </a:lnTo>
                <a:lnTo>
                  <a:pt x="208" y="12"/>
                </a:lnTo>
                <a:lnTo>
                  <a:pt x="194" y="6"/>
                </a:lnTo>
                <a:lnTo>
                  <a:pt x="178" y="2"/>
                </a:lnTo>
                <a:lnTo>
                  <a:pt x="164" y="0"/>
                </a:lnTo>
                <a:lnTo>
                  <a:pt x="148" y="0"/>
                </a:lnTo>
                <a:lnTo>
                  <a:pt x="148" y="0"/>
                </a:lnTo>
                <a:lnTo>
                  <a:pt x="132" y="0"/>
                </a:lnTo>
                <a:lnTo>
                  <a:pt x="118" y="2"/>
                </a:lnTo>
                <a:lnTo>
                  <a:pt x="104" y="6"/>
                </a:lnTo>
                <a:lnTo>
                  <a:pt x="90" y="12"/>
                </a:lnTo>
                <a:lnTo>
                  <a:pt x="76" y="18"/>
                </a:lnTo>
                <a:lnTo>
                  <a:pt x="64" y="24"/>
                </a:lnTo>
                <a:lnTo>
                  <a:pt x="54" y="34"/>
                </a:lnTo>
                <a:lnTo>
                  <a:pt x="42" y="44"/>
                </a:lnTo>
                <a:lnTo>
                  <a:pt x="42" y="44"/>
                </a:lnTo>
                <a:lnTo>
                  <a:pt x="32" y="54"/>
                </a:lnTo>
                <a:lnTo>
                  <a:pt x="24" y="66"/>
                </a:lnTo>
                <a:lnTo>
                  <a:pt x="18" y="78"/>
                </a:lnTo>
                <a:lnTo>
                  <a:pt x="10" y="90"/>
                </a:lnTo>
                <a:lnTo>
                  <a:pt x="6" y="104"/>
                </a:lnTo>
                <a:lnTo>
                  <a:pt x="2" y="118"/>
                </a:lnTo>
                <a:lnTo>
                  <a:pt x="0" y="134"/>
                </a:lnTo>
                <a:lnTo>
                  <a:pt x="0" y="148"/>
                </a:lnTo>
                <a:lnTo>
                  <a:pt x="0" y="148"/>
                </a:lnTo>
                <a:lnTo>
                  <a:pt x="0" y="164"/>
                </a:lnTo>
                <a:lnTo>
                  <a:pt x="2" y="178"/>
                </a:lnTo>
                <a:lnTo>
                  <a:pt x="6" y="192"/>
                </a:lnTo>
                <a:lnTo>
                  <a:pt x="10" y="206"/>
                </a:lnTo>
                <a:lnTo>
                  <a:pt x="18" y="220"/>
                </a:lnTo>
                <a:lnTo>
                  <a:pt x="24" y="232"/>
                </a:lnTo>
                <a:lnTo>
                  <a:pt x="32" y="244"/>
                </a:lnTo>
                <a:lnTo>
                  <a:pt x="42" y="254"/>
                </a:lnTo>
                <a:lnTo>
                  <a:pt x="42" y="254"/>
                </a:lnTo>
                <a:lnTo>
                  <a:pt x="54" y="264"/>
                </a:lnTo>
                <a:lnTo>
                  <a:pt x="64" y="272"/>
                </a:lnTo>
                <a:lnTo>
                  <a:pt x="76" y="280"/>
                </a:lnTo>
                <a:lnTo>
                  <a:pt x="90" y="286"/>
                </a:lnTo>
                <a:lnTo>
                  <a:pt x="104" y="290"/>
                </a:lnTo>
                <a:lnTo>
                  <a:pt x="118" y="294"/>
                </a:lnTo>
                <a:lnTo>
                  <a:pt x="132" y="296"/>
                </a:lnTo>
                <a:lnTo>
                  <a:pt x="148" y="298"/>
                </a:lnTo>
                <a:lnTo>
                  <a:pt x="148" y="298"/>
                </a:lnTo>
                <a:lnTo>
                  <a:pt x="172" y="296"/>
                </a:lnTo>
                <a:lnTo>
                  <a:pt x="196" y="288"/>
                </a:lnTo>
                <a:lnTo>
                  <a:pt x="220" y="278"/>
                </a:lnTo>
                <a:lnTo>
                  <a:pt x="240" y="264"/>
                </a:lnTo>
                <a:lnTo>
                  <a:pt x="258" y="248"/>
                </a:lnTo>
                <a:lnTo>
                  <a:pt x="272" y="228"/>
                </a:lnTo>
                <a:lnTo>
                  <a:pt x="284" y="206"/>
                </a:lnTo>
                <a:lnTo>
                  <a:pt x="292" y="184"/>
                </a:lnTo>
                <a:lnTo>
                  <a:pt x="268" y="178"/>
                </a:lnTo>
                <a:lnTo>
                  <a:pt x="268" y="178"/>
                </a:lnTo>
                <a:lnTo>
                  <a:pt x="262" y="198"/>
                </a:lnTo>
                <a:lnTo>
                  <a:pt x="252" y="216"/>
                </a:lnTo>
                <a:lnTo>
                  <a:pt x="240" y="232"/>
                </a:lnTo>
                <a:lnTo>
                  <a:pt x="224" y="246"/>
                </a:lnTo>
                <a:lnTo>
                  <a:pt x="208" y="258"/>
                </a:lnTo>
                <a:lnTo>
                  <a:pt x="188" y="266"/>
                </a:lnTo>
                <a:lnTo>
                  <a:pt x="168" y="272"/>
                </a:lnTo>
                <a:lnTo>
                  <a:pt x="148" y="274"/>
                </a:lnTo>
                <a:lnTo>
                  <a:pt x="148" y="274"/>
                </a:lnTo>
                <a:lnTo>
                  <a:pt x="134" y="272"/>
                </a:lnTo>
                <a:lnTo>
                  <a:pt x="122" y="270"/>
                </a:lnTo>
                <a:lnTo>
                  <a:pt x="110" y="268"/>
                </a:lnTo>
                <a:lnTo>
                  <a:pt x="98" y="264"/>
                </a:lnTo>
                <a:lnTo>
                  <a:pt x="78" y="252"/>
                </a:lnTo>
                <a:lnTo>
                  <a:pt x="60" y="236"/>
                </a:lnTo>
                <a:lnTo>
                  <a:pt x="60" y="236"/>
                </a:lnTo>
                <a:lnTo>
                  <a:pt x="44" y="218"/>
                </a:lnTo>
                <a:lnTo>
                  <a:pt x="32" y="196"/>
                </a:lnTo>
                <a:lnTo>
                  <a:pt x="28" y="186"/>
                </a:lnTo>
                <a:lnTo>
                  <a:pt x="26" y="174"/>
                </a:lnTo>
                <a:lnTo>
                  <a:pt x="24" y="162"/>
                </a:lnTo>
                <a:lnTo>
                  <a:pt x="24" y="148"/>
                </a:lnTo>
                <a:lnTo>
                  <a:pt x="24" y="148"/>
                </a:lnTo>
                <a:lnTo>
                  <a:pt x="24" y="136"/>
                </a:lnTo>
                <a:lnTo>
                  <a:pt x="26" y="124"/>
                </a:lnTo>
                <a:lnTo>
                  <a:pt x="28" y="112"/>
                </a:lnTo>
                <a:lnTo>
                  <a:pt x="32" y="100"/>
                </a:lnTo>
                <a:lnTo>
                  <a:pt x="44" y="78"/>
                </a:lnTo>
                <a:lnTo>
                  <a:pt x="60" y="60"/>
                </a:lnTo>
                <a:lnTo>
                  <a:pt x="60" y="60"/>
                </a:lnTo>
                <a:lnTo>
                  <a:pt x="78" y="44"/>
                </a:lnTo>
                <a:lnTo>
                  <a:pt x="98" y="34"/>
                </a:lnTo>
                <a:lnTo>
                  <a:pt x="110" y="30"/>
                </a:lnTo>
                <a:lnTo>
                  <a:pt x="122" y="26"/>
                </a:lnTo>
                <a:lnTo>
                  <a:pt x="134" y="24"/>
                </a:lnTo>
                <a:lnTo>
                  <a:pt x="148" y="24"/>
                </a:lnTo>
                <a:lnTo>
                  <a:pt x="148" y="24"/>
                </a:lnTo>
                <a:lnTo>
                  <a:pt x="160" y="24"/>
                </a:lnTo>
                <a:lnTo>
                  <a:pt x="174" y="26"/>
                </a:lnTo>
                <a:lnTo>
                  <a:pt x="186" y="30"/>
                </a:lnTo>
                <a:lnTo>
                  <a:pt x="198" y="34"/>
                </a:lnTo>
                <a:lnTo>
                  <a:pt x="210" y="40"/>
                </a:lnTo>
                <a:lnTo>
                  <a:pt x="220" y="46"/>
                </a:lnTo>
                <a:lnTo>
                  <a:pt x="230" y="54"/>
                </a:lnTo>
                <a:lnTo>
                  <a:pt x="238" y="64"/>
                </a:lnTo>
                <a:lnTo>
                  <a:pt x="256" y="48"/>
                </a:lnTo>
                <a:lnTo>
                  <a:pt x="256" y="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1" name="Rectangle 138">
            <a:extLst>
              <a:ext uri="{FF2B5EF4-FFF2-40B4-BE49-F238E27FC236}">
                <a16:creationId xmlns:a16="http://schemas.microsoft.com/office/drawing/2014/main" id="{867AC865-D254-4065-B151-04241C44D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2283" y="13613495"/>
            <a:ext cx="184665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000" b="1" i="0" u="none" strike="noStrike" cap="none" normalizeH="0" baseline="0" dirty="0" err="1" smtClean="0">
                <a:ln>
                  <a:noFill/>
                </a:ln>
                <a:solidFill>
                  <a:srgbClr val="BE7DBC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이지환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2" name="Freeform 139">
            <a:extLst>
              <a:ext uri="{FF2B5EF4-FFF2-40B4-BE49-F238E27FC236}">
                <a16:creationId xmlns:a16="http://schemas.microsoft.com/office/drawing/2014/main" id="{31DE7828-787B-4AE8-A4A2-11A431492583}"/>
              </a:ext>
            </a:extLst>
          </p:cNvPr>
          <p:cNvSpPr>
            <a:spLocks/>
          </p:cNvSpPr>
          <p:nvPr/>
        </p:nvSpPr>
        <p:spPr bwMode="auto">
          <a:xfrm>
            <a:off x="24750150" y="9869398"/>
            <a:ext cx="3416937" cy="3125865"/>
          </a:xfrm>
          <a:custGeom>
            <a:avLst/>
            <a:gdLst>
              <a:gd name="T0" fmla="*/ 1534 w 1534"/>
              <a:gd name="T1" fmla="*/ 812 h 1544"/>
              <a:gd name="T2" fmla="*/ 1518 w 1534"/>
              <a:gd name="T3" fmla="*/ 928 h 1544"/>
              <a:gd name="T4" fmla="*/ 1488 w 1534"/>
              <a:gd name="T5" fmla="*/ 1038 h 1544"/>
              <a:gd name="T6" fmla="*/ 1442 w 1534"/>
              <a:gd name="T7" fmla="*/ 1140 h 1544"/>
              <a:gd name="T8" fmla="*/ 1382 w 1534"/>
              <a:gd name="T9" fmla="*/ 1234 h 1544"/>
              <a:gd name="T10" fmla="*/ 1310 w 1534"/>
              <a:gd name="T11" fmla="*/ 1318 h 1544"/>
              <a:gd name="T12" fmla="*/ 1226 w 1534"/>
              <a:gd name="T13" fmla="*/ 1390 h 1544"/>
              <a:gd name="T14" fmla="*/ 1132 w 1534"/>
              <a:gd name="T15" fmla="*/ 1450 h 1544"/>
              <a:gd name="T16" fmla="*/ 1030 w 1534"/>
              <a:gd name="T17" fmla="*/ 1498 h 1544"/>
              <a:gd name="T18" fmla="*/ 922 w 1534"/>
              <a:gd name="T19" fmla="*/ 1528 h 1544"/>
              <a:gd name="T20" fmla="*/ 806 w 1534"/>
              <a:gd name="T21" fmla="*/ 1544 h 1544"/>
              <a:gd name="T22" fmla="*/ 728 w 1534"/>
              <a:gd name="T23" fmla="*/ 1544 h 1544"/>
              <a:gd name="T24" fmla="*/ 612 w 1534"/>
              <a:gd name="T25" fmla="*/ 1528 h 1544"/>
              <a:gd name="T26" fmla="*/ 504 w 1534"/>
              <a:gd name="T27" fmla="*/ 1498 h 1544"/>
              <a:gd name="T28" fmla="*/ 402 w 1534"/>
              <a:gd name="T29" fmla="*/ 1450 h 1544"/>
              <a:gd name="T30" fmla="*/ 308 w 1534"/>
              <a:gd name="T31" fmla="*/ 1390 h 1544"/>
              <a:gd name="T32" fmla="*/ 224 w 1534"/>
              <a:gd name="T33" fmla="*/ 1318 h 1544"/>
              <a:gd name="T34" fmla="*/ 152 w 1534"/>
              <a:gd name="T35" fmla="*/ 1234 h 1544"/>
              <a:gd name="T36" fmla="*/ 92 w 1534"/>
              <a:gd name="T37" fmla="*/ 1140 h 1544"/>
              <a:gd name="T38" fmla="*/ 46 w 1534"/>
              <a:gd name="T39" fmla="*/ 1038 h 1544"/>
              <a:gd name="T40" fmla="*/ 16 w 1534"/>
              <a:gd name="T41" fmla="*/ 928 h 1544"/>
              <a:gd name="T42" fmla="*/ 2 w 1534"/>
              <a:gd name="T43" fmla="*/ 812 h 1544"/>
              <a:gd name="T44" fmla="*/ 2 w 1534"/>
              <a:gd name="T45" fmla="*/ 732 h 1544"/>
              <a:gd name="T46" fmla="*/ 16 w 1534"/>
              <a:gd name="T47" fmla="*/ 616 h 1544"/>
              <a:gd name="T48" fmla="*/ 46 w 1534"/>
              <a:gd name="T49" fmla="*/ 506 h 1544"/>
              <a:gd name="T50" fmla="*/ 92 w 1534"/>
              <a:gd name="T51" fmla="*/ 404 h 1544"/>
              <a:gd name="T52" fmla="*/ 152 w 1534"/>
              <a:gd name="T53" fmla="*/ 310 h 1544"/>
              <a:gd name="T54" fmla="*/ 224 w 1534"/>
              <a:gd name="T55" fmla="*/ 226 h 1544"/>
              <a:gd name="T56" fmla="*/ 308 w 1534"/>
              <a:gd name="T57" fmla="*/ 152 h 1544"/>
              <a:gd name="T58" fmla="*/ 402 w 1534"/>
              <a:gd name="T59" fmla="*/ 92 h 1544"/>
              <a:gd name="T60" fmla="*/ 504 w 1534"/>
              <a:gd name="T61" fmla="*/ 46 h 1544"/>
              <a:gd name="T62" fmla="*/ 612 w 1534"/>
              <a:gd name="T63" fmla="*/ 16 h 1544"/>
              <a:gd name="T64" fmla="*/ 728 w 1534"/>
              <a:gd name="T65" fmla="*/ 0 h 1544"/>
              <a:gd name="T66" fmla="*/ 806 w 1534"/>
              <a:gd name="T67" fmla="*/ 0 h 1544"/>
              <a:gd name="T68" fmla="*/ 922 w 1534"/>
              <a:gd name="T69" fmla="*/ 16 h 1544"/>
              <a:gd name="T70" fmla="*/ 1030 w 1534"/>
              <a:gd name="T71" fmla="*/ 46 h 1544"/>
              <a:gd name="T72" fmla="*/ 1132 w 1534"/>
              <a:gd name="T73" fmla="*/ 92 h 1544"/>
              <a:gd name="T74" fmla="*/ 1226 w 1534"/>
              <a:gd name="T75" fmla="*/ 152 h 1544"/>
              <a:gd name="T76" fmla="*/ 1310 w 1534"/>
              <a:gd name="T77" fmla="*/ 226 h 1544"/>
              <a:gd name="T78" fmla="*/ 1382 w 1534"/>
              <a:gd name="T79" fmla="*/ 310 h 1544"/>
              <a:gd name="T80" fmla="*/ 1442 w 1534"/>
              <a:gd name="T81" fmla="*/ 404 h 1544"/>
              <a:gd name="T82" fmla="*/ 1488 w 1534"/>
              <a:gd name="T83" fmla="*/ 506 h 1544"/>
              <a:gd name="T84" fmla="*/ 1518 w 1534"/>
              <a:gd name="T85" fmla="*/ 616 h 1544"/>
              <a:gd name="T86" fmla="*/ 1534 w 1534"/>
              <a:gd name="T87" fmla="*/ 732 h 1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34" h="1544">
                <a:moveTo>
                  <a:pt x="1534" y="772"/>
                </a:moveTo>
                <a:lnTo>
                  <a:pt x="1534" y="772"/>
                </a:lnTo>
                <a:lnTo>
                  <a:pt x="1534" y="812"/>
                </a:lnTo>
                <a:lnTo>
                  <a:pt x="1530" y="850"/>
                </a:lnTo>
                <a:lnTo>
                  <a:pt x="1526" y="890"/>
                </a:lnTo>
                <a:lnTo>
                  <a:pt x="1518" y="928"/>
                </a:lnTo>
                <a:lnTo>
                  <a:pt x="1510" y="964"/>
                </a:lnTo>
                <a:lnTo>
                  <a:pt x="1500" y="1002"/>
                </a:lnTo>
                <a:lnTo>
                  <a:pt x="1488" y="1038"/>
                </a:lnTo>
                <a:lnTo>
                  <a:pt x="1474" y="1072"/>
                </a:lnTo>
                <a:lnTo>
                  <a:pt x="1458" y="1106"/>
                </a:lnTo>
                <a:lnTo>
                  <a:pt x="1442" y="1140"/>
                </a:lnTo>
                <a:lnTo>
                  <a:pt x="1424" y="1172"/>
                </a:lnTo>
                <a:lnTo>
                  <a:pt x="1404" y="1204"/>
                </a:lnTo>
                <a:lnTo>
                  <a:pt x="1382" y="1234"/>
                </a:lnTo>
                <a:lnTo>
                  <a:pt x="1360" y="1264"/>
                </a:lnTo>
                <a:lnTo>
                  <a:pt x="1334" y="1292"/>
                </a:lnTo>
                <a:lnTo>
                  <a:pt x="1310" y="1318"/>
                </a:lnTo>
                <a:lnTo>
                  <a:pt x="1282" y="1344"/>
                </a:lnTo>
                <a:lnTo>
                  <a:pt x="1256" y="1368"/>
                </a:lnTo>
                <a:lnTo>
                  <a:pt x="1226" y="1390"/>
                </a:lnTo>
                <a:lnTo>
                  <a:pt x="1196" y="1412"/>
                </a:lnTo>
                <a:lnTo>
                  <a:pt x="1164" y="1432"/>
                </a:lnTo>
                <a:lnTo>
                  <a:pt x="1132" y="1450"/>
                </a:lnTo>
                <a:lnTo>
                  <a:pt x="1100" y="1468"/>
                </a:lnTo>
                <a:lnTo>
                  <a:pt x="1066" y="1484"/>
                </a:lnTo>
                <a:lnTo>
                  <a:pt x="1030" y="1498"/>
                </a:lnTo>
                <a:lnTo>
                  <a:pt x="996" y="1510"/>
                </a:lnTo>
                <a:lnTo>
                  <a:pt x="958" y="1520"/>
                </a:lnTo>
                <a:lnTo>
                  <a:pt x="922" y="1528"/>
                </a:lnTo>
                <a:lnTo>
                  <a:pt x="884" y="1536"/>
                </a:lnTo>
                <a:lnTo>
                  <a:pt x="846" y="1540"/>
                </a:lnTo>
                <a:lnTo>
                  <a:pt x="806" y="1544"/>
                </a:lnTo>
                <a:lnTo>
                  <a:pt x="768" y="1544"/>
                </a:lnTo>
                <a:lnTo>
                  <a:pt x="768" y="1544"/>
                </a:lnTo>
                <a:lnTo>
                  <a:pt x="728" y="1544"/>
                </a:lnTo>
                <a:lnTo>
                  <a:pt x="688" y="1540"/>
                </a:lnTo>
                <a:lnTo>
                  <a:pt x="650" y="1536"/>
                </a:lnTo>
                <a:lnTo>
                  <a:pt x="612" y="1528"/>
                </a:lnTo>
                <a:lnTo>
                  <a:pt x="576" y="1520"/>
                </a:lnTo>
                <a:lnTo>
                  <a:pt x="540" y="1510"/>
                </a:lnTo>
                <a:lnTo>
                  <a:pt x="504" y="1498"/>
                </a:lnTo>
                <a:lnTo>
                  <a:pt x="468" y="1484"/>
                </a:lnTo>
                <a:lnTo>
                  <a:pt x="434" y="1468"/>
                </a:lnTo>
                <a:lnTo>
                  <a:pt x="402" y="1450"/>
                </a:lnTo>
                <a:lnTo>
                  <a:pt x="370" y="1432"/>
                </a:lnTo>
                <a:lnTo>
                  <a:pt x="338" y="1412"/>
                </a:lnTo>
                <a:lnTo>
                  <a:pt x="308" y="1390"/>
                </a:lnTo>
                <a:lnTo>
                  <a:pt x="280" y="1368"/>
                </a:lnTo>
                <a:lnTo>
                  <a:pt x="252" y="1344"/>
                </a:lnTo>
                <a:lnTo>
                  <a:pt x="224" y="1318"/>
                </a:lnTo>
                <a:lnTo>
                  <a:pt x="200" y="1292"/>
                </a:lnTo>
                <a:lnTo>
                  <a:pt x="176" y="1264"/>
                </a:lnTo>
                <a:lnTo>
                  <a:pt x="152" y="1234"/>
                </a:lnTo>
                <a:lnTo>
                  <a:pt x="132" y="1204"/>
                </a:lnTo>
                <a:lnTo>
                  <a:pt x="112" y="1172"/>
                </a:lnTo>
                <a:lnTo>
                  <a:pt x="92" y="1140"/>
                </a:lnTo>
                <a:lnTo>
                  <a:pt x="76" y="1106"/>
                </a:lnTo>
                <a:lnTo>
                  <a:pt x="60" y="1072"/>
                </a:lnTo>
                <a:lnTo>
                  <a:pt x="46" y="1038"/>
                </a:lnTo>
                <a:lnTo>
                  <a:pt x="34" y="1002"/>
                </a:lnTo>
                <a:lnTo>
                  <a:pt x="24" y="964"/>
                </a:lnTo>
                <a:lnTo>
                  <a:pt x="16" y="928"/>
                </a:lnTo>
                <a:lnTo>
                  <a:pt x="8" y="890"/>
                </a:lnTo>
                <a:lnTo>
                  <a:pt x="4" y="850"/>
                </a:lnTo>
                <a:lnTo>
                  <a:pt x="2" y="812"/>
                </a:lnTo>
                <a:lnTo>
                  <a:pt x="0" y="772"/>
                </a:lnTo>
                <a:lnTo>
                  <a:pt x="0" y="772"/>
                </a:lnTo>
                <a:lnTo>
                  <a:pt x="2" y="732"/>
                </a:lnTo>
                <a:lnTo>
                  <a:pt x="4" y="692"/>
                </a:lnTo>
                <a:lnTo>
                  <a:pt x="8" y="654"/>
                </a:lnTo>
                <a:lnTo>
                  <a:pt x="16" y="616"/>
                </a:lnTo>
                <a:lnTo>
                  <a:pt x="24" y="578"/>
                </a:lnTo>
                <a:lnTo>
                  <a:pt x="34" y="542"/>
                </a:lnTo>
                <a:lnTo>
                  <a:pt x="46" y="506"/>
                </a:lnTo>
                <a:lnTo>
                  <a:pt x="60" y="472"/>
                </a:lnTo>
                <a:lnTo>
                  <a:pt x="76" y="436"/>
                </a:lnTo>
                <a:lnTo>
                  <a:pt x="92" y="404"/>
                </a:lnTo>
                <a:lnTo>
                  <a:pt x="112" y="372"/>
                </a:lnTo>
                <a:lnTo>
                  <a:pt x="132" y="340"/>
                </a:lnTo>
                <a:lnTo>
                  <a:pt x="152" y="310"/>
                </a:lnTo>
                <a:lnTo>
                  <a:pt x="176" y="280"/>
                </a:lnTo>
                <a:lnTo>
                  <a:pt x="200" y="252"/>
                </a:lnTo>
                <a:lnTo>
                  <a:pt x="224" y="226"/>
                </a:lnTo>
                <a:lnTo>
                  <a:pt x="252" y="200"/>
                </a:lnTo>
                <a:lnTo>
                  <a:pt x="280" y="176"/>
                </a:lnTo>
                <a:lnTo>
                  <a:pt x="308" y="152"/>
                </a:lnTo>
                <a:lnTo>
                  <a:pt x="338" y="132"/>
                </a:lnTo>
                <a:lnTo>
                  <a:pt x="370" y="112"/>
                </a:lnTo>
                <a:lnTo>
                  <a:pt x="402" y="92"/>
                </a:lnTo>
                <a:lnTo>
                  <a:pt x="434" y="76"/>
                </a:lnTo>
                <a:lnTo>
                  <a:pt x="468" y="60"/>
                </a:lnTo>
                <a:lnTo>
                  <a:pt x="504" y="46"/>
                </a:lnTo>
                <a:lnTo>
                  <a:pt x="540" y="34"/>
                </a:lnTo>
                <a:lnTo>
                  <a:pt x="576" y="24"/>
                </a:lnTo>
                <a:lnTo>
                  <a:pt x="612" y="16"/>
                </a:lnTo>
                <a:lnTo>
                  <a:pt x="650" y="8"/>
                </a:lnTo>
                <a:lnTo>
                  <a:pt x="688" y="4"/>
                </a:lnTo>
                <a:lnTo>
                  <a:pt x="728" y="0"/>
                </a:lnTo>
                <a:lnTo>
                  <a:pt x="768" y="0"/>
                </a:lnTo>
                <a:lnTo>
                  <a:pt x="768" y="0"/>
                </a:lnTo>
                <a:lnTo>
                  <a:pt x="806" y="0"/>
                </a:lnTo>
                <a:lnTo>
                  <a:pt x="846" y="4"/>
                </a:lnTo>
                <a:lnTo>
                  <a:pt x="884" y="8"/>
                </a:lnTo>
                <a:lnTo>
                  <a:pt x="922" y="16"/>
                </a:lnTo>
                <a:lnTo>
                  <a:pt x="958" y="24"/>
                </a:lnTo>
                <a:lnTo>
                  <a:pt x="996" y="34"/>
                </a:lnTo>
                <a:lnTo>
                  <a:pt x="1030" y="46"/>
                </a:lnTo>
                <a:lnTo>
                  <a:pt x="1066" y="60"/>
                </a:lnTo>
                <a:lnTo>
                  <a:pt x="1100" y="76"/>
                </a:lnTo>
                <a:lnTo>
                  <a:pt x="1132" y="92"/>
                </a:lnTo>
                <a:lnTo>
                  <a:pt x="1164" y="112"/>
                </a:lnTo>
                <a:lnTo>
                  <a:pt x="1196" y="132"/>
                </a:lnTo>
                <a:lnTo>
                  <a:pt x="1226" y="152"/>
                </a:lnTo>
                <a:lnTo>
                  <a:pt x="1256" y="176"/>
                </a:lnTo>
                <a:lnTo>
                  <a:pt x="1282" y="200"/>
                </a:lnTo>
                <a:lnTo>
                  <a:pt x="1310" y="226"/>
                </a:lnTo>
                <a:lnTo>
                  <a:pt x="1334" y="252"/>
                </a:lnTo>
                <a:lnTo>
                  <a:pt x="1360" y="280"/>
                </a:lnTo>
                <a:lnTo>
                  <a:pt x="1382" y="310"/>
                </a:lnTo>
                <a:lnTo>
                  <a:pt x="1404" y="340"/>
                </a:lnTo>
                <a:lnTo>
                  <a:pt x="1424" y="372"/>
                </a:lnTo>
                <a:lnTo>
                  <a:pt x="1442" y="404"/>
                </a:lnTo>
                <a:lnTo>
                  <a:pt x="1458" y="436"/>
                </a:lnTo>
                <a:lnTo>
                  <a:pt x="1474" y="472"/>
                </a:lnTo>
                <a:lnTo>
                  <a:pt x="1488" y="506"/>
                </a:lnTo>
                <a:lnTo>
                  <a:pt x="1500" y="542"/>
                </a:lnTo>
                <a:lnTo>
                  <a:pt x="1510" y="578"/>
                </a:lnTo>
                <a:lnTo>
                  <a:pt x="1518" y="616"/>
                </a:lnTo>
                <a:lnTo>
                  <a:pt x="1526" y="654"/>
                </a:lnTo>
                <a:lnTo>
                  <a:pt x="1530" y="692"/>
                </a:lnTo>
                <a:lnTo>
                  <a:pt x="1534" y="732"/>
                </a:lnTo>
                <a:lnTo>
                  <a:pt x="1534" y="772"/>
                </a:lnTo>
                <a:lnTo>
                  <a:pt x="1534" y="772"/>
                </a:lnTo>
                <a:close/>
              </a:path>
            </a:pathLst>
          </a:custGeom>
          <a:solidFill>
            <a:srgbClr val="D3A9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3" name="Freeform 140">
            <a:extLst>
              <a:ext uri="{FF2B5EF4-FFF2-40B4-BE49-F238E27FC236}">
                <a16:creationId xmlns:a16="http://schemas.microsoft.com/office/drawing/2014/main" id="{02377708-47BF-493B-A4A6-19457B304FE1}"/>
              </a:ext>
            </a:extLst>
          </p:cNvPr>
          <p:cNvSpPr>
            <a:spLocks/>
          </p:cNvSpPr>
          <p:nvPr/>
        </p:nvSpPr>
        <p:spPr bwMode="auto">
          <a:xfrm>
            <a:off x="26068854" y="11376293"/>
            <a:ext cx="747383" cy="601869"/>
          </a:xfrm>
          <a:custGeom>
            <a:avLst/>
            <a:gdLst>
              <a:gd name="T0" fmla="*/ 24 w 486"/>
              <a:gd name="T1" fmla="*/ 244 h 396"/>
              <a:gd name="T2" fmla="*/ 26 w 486"/>
              <a:gd name="T3" fmla="*/ 222 h 396"/>
              <a:gd name="T4" fmla="*/ 34 w 486"/>
              <a:gd name="T5" fmla="*/ 178 h 396"/>
              <a:gd name="T6" fmla="*/ 52 w 486"/>
              <a:gd name="T7" fmla="*/ 140 h 396"/>
              <a:gd name="T8" fmla="*/ 74 w 486"/>
              <a:gd name="T9" fmla="*/ 104 h 396"/>
              <a:gd name="T10" fmla="*/ 88 w 486"/>
              <a:gd name="T11" fmla="*/ 88 h 396"/>
              <a:gd name="T12" fmla="*/ 122 w 486"/>
              <a:gd name="T13" fmla="*/ 62 h 396"/>
              <a:gd name="T14" fmla="*/ 158 w 486"/>
              <a:gd name="T15" fmla="*/ 42 h 396"/>
              <a:gd name="T16" fmla="*/ 200 w 486"/>
              <a:gd name="T17" fmla="*/ 28 h 396"/>
              <a:gd name="T18" fmla="*/ 244 w 486"/>
              <a:gd name="T19" fmla="*/ 24 h 396"/>
              <a:gd name="T20" fmla="*/ 266 w 486"/>
              <a:gd name="T21" fmla="*/ 24 h 396"/>
              <a:gd name="T22" fmla="*/ 308 w 486"/>
              <a:gd name="T23" fmla="*/ 34 h 396"/>
              <a:gd name="T24" fmla="*/ 348 w 486"/>
              <a:gd name="T25" fmla="*/ 50 h 396"/>
              <a:gd name="T26" fmla="*/ 384 w 486"/>
              <a:gd name="T27" fmla="*/ 74 h 396"/>
              <a:gd name="T28" fmla="*/ 398 w 486"/>
              <a:gd name="T29" fmla="*/ 88 h 396"/>
              <a:gd name="T30" fmla="*/ 426 w 486"/>
              <a:gd name="T31" fmla="*/ 122 h 396"/>
              <a:gd name="T32" fmla="*/ 446 w 486"/>
              <a:gd name="T33" fmla="*/ 158 h 396"/>
              <a:gd name="T34" fmla="*/ 458 w 486"/>
              <a:gd name="T35" fmla="*/ 200 h 396"/>
              <a:gd name="T36" fmla="*/ 462 w 486"/>
              <a:gd name="T37" fmla="*/ 244 h 396"/>
              <a:gd name="T38" fmla="*/ 486 w 486"/>
              <a:gd name="T39" fmla="*/ 396 h 396"/>
              <a:gd name="T40" fmla="*/ 486 w 486"/>
              <a:gd name="T41" fmla="*/ 244 h 396"/>
              <a:gd name="T42" fmla="*/ 482 w 486"/>
              <a:gd name="T43" fmla="*/ 196 h 396"/>
              <a:gd name="T44" fmla="*/ 468 w 486"/>
              <a:gd name="T45" fmla="*/ 150 h 396"/>
              <a:gd name="T46" fmla="*/ 446 w 486"/>
              <a:gd name="T47" fmla="*/ 108 h 396"/>
              <a:gd name="T48" fmla="*/ 416 w 486"/>
              <a:gd name="T49" fmla="*/ 72 h 396"/>
              <a:gd name="T50" fmla="*/ 398 w 486"/>
              <a:gd name="T51" fmla="*/ 56 h 396"/>
              <a:gd name="T52" fmla="*/ 360 w 486"/>
              <a:gd name="T53" fmla="*/ 30 h 396"/>
              <a:gd name="T54" fmla="*/ 316 w 486"/>
              <a:gd name="T55" fmla="*/ 10 h 396"/>
              <a:gd name="T56" fmla="*/ 268 w 486"/>
              <a:gd name="T57" fmla="*/ 2 h 396"/>
              <a:gd name="T58" fmla="*/ 244 w 486"/>
              <a:gd name="T59" fmla="*/ 0 h 396"/>
              <a:gd name="T60" fmla="*/ 194 w 486"/>
              <a:gd name="T61" fmla="*/ 4 h 396"/>
              <a:gd name="T62" fmla="*/ 150 w 486"/>
              <a:gd name="T63" fmla="*/ 20 h 396"/>
              <a:gd name="T64" fmla="*/ 108 w 486"/>
              <a:gd name="T65" fmla="*/ 42 h 396"/>
              <a:gd name="T66" fmla="*/ 72 w 486"/>
              <a:gd name="T67" fmla="*/ 72 h 396"/>
              <a:gd name="T68" fmla="*/ 56 w 486"/>
              <a:gd name="T69" fmla="*/ 88 h 396"/>
              <a:gd name="T70" fmla="*/ 30 w 486"/>
              <a:gd name="T71" fmla="*/ 128 h 396"/>
              <a:gd name="T72" fmla="*/ 12 w 486"/>
              <a:gd name="T73" fmla="*/ 172 h 396"/>
              <a:gd name="T74" fmla="*/ 2 w 486"/>
              <a:gd name="T75" fmla="*/ 220 h 396"/>
              <a:gd name="T76" fmla="*/ 0 w 486"/>
              <a:gd name="T77" fmla="*/ 396 h 396"/>
              <a:gd name="T78" fmla="*/ 24 w 486"/>
              <a:gd name="T79" fmla="*/ 396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86" h="396">
                <a:moveTo>
                  <a:pt x="24" y="396"/>
                </a:moveTo>
                <a:lnTo>
                  <a:pt x="24" y="244"/>
                </a:lnTo>
                <a:lnTo>
                  <a:pt x="24" y="244"/>
                </a:lnTo>
                <a:lnTo>
                  <a:pt x="26" y="222"/>
                </a:lnTo>
                <a:lnTo>
                  <a:pt x="30" y="200"/>
                </a:lnTo>
                <a:lnTo>
                  <a:pt x="34" y="178"/>
                </a:lnTo>
                <a:lnTo>
                  <a:pt x="42" y="158"/>
                </a:lnTo>
                <a:lnTo>
                  <a:pt x="52" y="140"/>
                </a:lnTo>
                <a:lnTo>
                  <a:pt x="62" y="122"/>
                </a:lnTo>
                <a:lnTo>
                  <a:pt x="74" y="104"/>
                </a:lnTo>
                <a:lnTo>
                  <a:pt x="88" y="88"/>
                </a:lnTo>
                <a:lnTo>
                  <a:pt x="88" y="88"/>
                </a:lnTo>
                <a:lnTo>
                  <a:pt x="104" y="74"/>
                </a:lnTo>
                <a:lnTo>
                  <a:pt x="122" y="62"/>
                </a:lnTo>
                <a:lnTo>
                  <a:pt x="140" y="50"/>
                </a:lnTo>
                <a:lnTo>
                  <a:pt x="158" y="42"/>
                </a:lnTo>
                <a:lnTo>
                  <a:pt x="178" y="34"/>
                </a:lnTo>
                <a:lnTo>
                  <a:pt x="200" y="28"/>
                </a:lnTo>
                <a:lnTo>
                  <a:pt x="222" y="24"/>
                </a:lnTo>
                <a:lnTo>
                  <a:pt x="244" y="24"/>
                </a:lnTo>
                <a:lnTo>
                  <a:pt x="244" y="24"/>
                </a:lnTo>
                <a:lnTo>
                  <a:pt x="266" y="24"/>
                </a:lnTo>
                <a:lnTo>
                  <a:pt x="288" y="28"/>
                </a:lnTo>
                <a:lnTo>
                  <a:pt x="308" y="34"/>
                </a:lnTo>
                <a:lnTo>
                  <a:pt x="330" y="42"/>
                </a:lnTo>
                <a:lnTo>
                  <a:pt x="348" y="50"/>
                </a:lnTo>
                <a:lnTo>
                  <a:pt x="366" y="62"/>
                </a:lnTo>
                <a:lnTo>
                  <a:pt x="384" y="74"/>
                </a:lnTo>
                <a:lnTo>
                  <a:pt x="398" y="88"/>
                </a:lnTo>
                <a:lnTo>
                  <a:pt x="398" y="88"/>
                </a:lnTo>
                <a:lnTo>
                  <a:pt x="412" y="104"/>
                </a:lnTo>
                <a:lnTo>
                  <a:pt x="426" y="122"/>
                </a:lnTo>
                <a:lnTo>
                  <a:pt x="436" y="140"/>
                </a:lnTo>
                <a:lnTo>
                  <a:pt x="446" y="158"/>
                </a:lnTo>
                <a:lnTo>
                  <a:pt x="454" y="178"/>
                </a:lnTo>
                <a:lnTo>
                  <a:pt x="458" y="200"/>
                </a:lnTo>
                <a:lnTo>
                  <a:pt x="462" y="222"/>
                </a:lnTo>
                <a:lnTo>
                  <a:pt x="462" y="244"/>
                </a:lnTo>
                <a:lnTo>
                  <a:pt x="462" y="396"/>
                </a:lnTo>
                <a:lnTo>
                  <a:pt x="486" y="396"/>
                </a:lnTo>
                <a:lnTo>
                  <a:pt x="486" y="244"/>
                </a:lnTo>
                <a:lnTo>
                  <a:pt x="486" y="244"/>
                </a:lnTo>
                <a:lnTo>
                  <a:pt x="486" y="220"/>
                </a:lnTo>
                <a:lnTo>
                  <a:pt x="482" y="196"/>
                </a:lnTo>
                <a:lnTo>
                  <a:pt x="476" y="172"/>
                </a:lnTo>
                <a:lnTo>
                  <a:pt x="468" y="150"/>
                </a:lnTo>
                <a:lnTo>
                  <a:pt x="458" y="128"/>
                </a:lnTo>
                <a:lnTo>
                  <a:pt x="446" y="108"/>
                </a:lnTo>
                <a:lnTo>
                  <a:pt x="432" y="88"/>
                </a:lnTo>
                <a:lnTo>
                  <a:pt x="416" y="72"/>
                </a:lnTo>
                <a:lnTo>
                  <a:pt x="416" y="72"/>
                </a:lnTo>
                <a:lnTo>
                  <a:pt x="398" y="56"/>
                </a:lnTo>
                <a:lnTo>
                  <a:pt x="380" y="42"/>
                </a:lnTo>
                <a:lnTo>
                  <a:pt x="360" y="30"/>
                </a:lnTo>
                <a:lnTo>
                  <a:pt x="338" y="20"/>
                </a:lnTo>
                <a:lnTo>
                  <a:pt x="316" y="10"/>
                </a:lnTo>
                <a:lnTo>
                  <a:pt x="292" y="4"/>
                </a:lnTo>
                <a:lnTo>
                  <a:pt x="268" y="2"/>
                </a:lnTo>
                <a:lnTo>
                  <a:pt x="244" y="0"/>
                </a:lnTo>
                <a:lnTo>
                  <a:pt x="244" y="0"/>
                </a:lnTo>
                <a:lnTo>
                  <a:pt x="218" y="2"/>
                </a:lnTo>
                <a:lnTo>
                  <a:pt x="194" y="4"/>
                </a:lnTo>
                <a:lnTo>
                  <a:pt x="172" y="10"/>
                </a:lnTo>
                <a:lnTo>
                  <a:pt x="150" y="20"/>
                </a:lnTo>
                <a:lnTo>
                  <a:pt x="128" y="30"/>
                </a:lnTo>
                <a:lnTo>
                  <a:pt x="108" y="42"/>
                </a:lnTo>
                <a:lnTo>
                  <a:pt x="90" y="56"/>
                </a:lnTo>
                <a:lnTo>
                  <a:pt x="72" y="72"/>
                </a:lnTo>
                <a:lnTo>
                  <a:pt x="72" y="72"/>
                </a:lnTo>
                <a:lnTo>
                  <a:pt x="56" y="88"/>
                </a:lnTo>
                <a:lnTo>
                  <a:pt x="42" y="108"/>
                </a:lnTo>
                <a:lnTo>
                  <a:pt x="30" y="128"/>
                </a:lnTo>
                <a:lnTo>
                  <a:pt x="20" y="150"/>
                </a:lnTo>
                <a:lnTo>
                  <a:pt x="12" y="172"/>
                </a:lnTo>
                <a:lnTo>
                  <a:pt x="6" y="196"/>
                </a:lnTo>
                <a:lnTo>
                  <a:pt x="2" y="220"/>
                </a:lnTo>
                <a:lnTo>
                  <a:pt x="0" y="244"/>
                </a:lnTo>
                <a:lnTo>
                  <a:pt x="0" y="396"/>
                </a:lnTo>
                <a:lnTo>
                  <a:pt x="24" y="396"/>
                </a:lnTo>
                <a:lnTo>
                  <a:pt x="24" y="39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4" name="Freeform 141">
            <a:extLst>
              <a:ext uri="{FF2B5EF4-FFF2-40B4-BE49-F238E27FC236}">
                <a16:creationId xmlns:a16="http://schemas.microsoft.com/office/drawing/2014/main" id="{970B634F-F804-4866-8F33-1F5876DF3C15}"/>
              </a:ext>
            </a:extLst>
          </p:cNvPr>
          <p:cNvSpPr>
            <a:spLocks/>
          </p:cNvSpPr>
          <p:nvPr/>
        </p:nvSpPr>
        <p:spPr bwMode="auto">
          <a:xfrm>
            <a:off x="26179075" y="10871469"/>
            <a:ext cx="522861" cy="519796"/>
          </a:xfrm>
          <a:custGeom>
            <a:avLst/>
            <a:gdLst>
              <a:gd name="T0" fmla="*/ 316 w 340"/>
              <a:gd name="T1" fmla="*/ 170 h 342"/>
              <a:gd name="T2" fmla="*/ 310 w 340"/>
              <a:gd name="T3" fmla="*/ 214 h 342"/>
              <a:gd name="T4" fmla="*/ 290 w 340"/>
              <a:gd name="T5" fmla="*/ 252 h 342"/>
              <a:gd name="T6" fmla="*/ 272 w 340"/>
              <a:gd name="T7" fmla="*/ 274 h 342"/>
              <a:gd name="T8" fmla="*/ 240 w 340"/>
              <a:gd name="T9" fmla="*/ 300 h 342"/>
              <a:gd name="T10" fmla="*/ 200 w 340"/>
              <a:gd name="T11" fmla="*/ 314 h 342"/>
              <a:gd name="T12" fmla="*/ 170 w 340"/>
              <a:gd name="T13" fmla="*/ 318 h 342"/>
              <a:gd name="T14" fmla="*/ 126 w 340"/>
              <a:gd name="T15" fmla="*/ 312 h 342"/>
              <a:gd name="T16" fmla="*/ 88 w 340"/>
              <a:gd name="T17" fmla="*/ 292 h 342"/>
              <a:gd name="T18" fmla="*/ 66 w 340"/>
              <a:gd name="T19" fmla="*/ 274 h 342"/>
              <a:gd name="T20" fmla="*/ 42 w 340"/>
              <a:gd name="T21" fmla="*/ 240 h 342"/>
              <a:gd name="T22" fmla="*/ 26 w 340"/>
              <a:gd name="T23" fmla="*/ 200 h 342"/>
              <a:gd name="T24" fmla="*/ 24 w 340"/>
              <a:gd name="T25" fmla="*/ 170 h 342"/>
              <a:gd name="T26" fmla="*/ 30 w 340"/>
              <a:gd name="T27" fmla="*/ 126 h 342"/>
              <a:gd name="T28" fmla="*/ 48 w 340"/>
              <a:gd name="T29" fmla="*/ 88 h 342"/>
              <a:gd name="T30" fmla="*/ 66 w 340"/>
              <a:gd name="T31" fmla="*/ 66 h 342"/>
              <a:gd name="T32" fmla="*/ 100 w 340"/>
              <a:gd name="T33" fmla="*/ 42 h 342"/>
              <a:gd name="T34" fmla="*/ 140 w 340"/>
              <a:gd name="T35" fmla="*/ 26 h 342"/>
              <a:gd name="T36" fmla="*/ 170 w 340"/>
              <a:gd name="T37" fmla="*/ 24 h 342"/>
              <a:gd name="T38" fmla="*/ 214 w 340"/>
              <a:gd name="T39" fmla="*/ 30 h 342"/>
              <a:gd name="T40" fmla="*/ 252 w 340"/>
              <a:gd name="T41" fmla="*/ 48 h 342"/>
              <a:gd name="T42" fmla="*/ 272 w 340"/>
              <a:gd name="T43" fmla="*/ 66 h 342"/>
              <a:gd name="T44" fmla="*/ 298 w 340"/>
              <a:gd name="T45" fmla="*/ 100 h 342"/>
              <a:gd name="T46" fmla="*/ 312 w 340"/>
              <a:gd name="T47" fmla="*/ 142 h 342"/>
              <a:gd name="T48" fmla="*/ 328 w 340"/>
              <a:gd name="T49" fmla="*/ 170 h 342"/>
              <a:gd name="T50" fmla="*/ 338 w 340"/>
              <a:gd name="T51" fmla="*/ 154 h 342"/>
              <a:gd name="T52" fmla="*/ 326 w 340"/>
              <a:gd name="T53" fmla="*/ 104 h 342"/>
              <a:gd name="T54" fmla="*/ 300 w 340"/>
              <a:gd name="T55" fmla="*/ 62 h 342"/>
              <a:gd name="T56" fmla="*/ 278 w 340"/>
              <a:gd name="T57" fmla="*/ 38 h 342"/>
              <a:gd name="T58" fmla="*/ 236 w 340"/>
              <a:gd name="T59" fmla="*/ 14 h 342"/>
              <a:gd name="T60" fmla="*/ 188 w 340"/>
              <a:gd name="T61" fmla="*/ 0 h 342"/>
              <a:gd name="T62" fmla="*/ 152 w 340"/>
              <a:gd name="T63" fmla="*/ 0 h 342"/>
              <a:gd name="T64" fmla="*/ 104 w 340"/>
              <a:gd name="T65" fmla="*/ 14 h 342"/>
              <a:gd name="T66" fmla="*/ 62 w 340"/>
              <a:gd name="T67" fmla="*/ 38 h 342"/>
              <a:gd name="T68" fmla="*/ 38 w 340"/>
              <a:gd name="T69" fmla="*/ 62 h 342"/>
              <a:gd name="T70" fmla="*/ 14 w 340"/>
              <a:gd name="T71" fmla="*/ 104 h 342"/>
              <a:gd name="T72" fmla="*/ 0 w 340"/>
              <a:gd name="T73" fmla="*/ 154 h 342"/>
              <a:gd name="T74" fmla="*/ 0 w 340"/>
              <a:gd name="T75" fmla="*/ 188 h 342"/>
              <a:gd name="T76" fmla="*/ 14 w 340"/>
              <a:gd name="T77" fmla="*/ 238 h 342"/>
              <a:gd name="T78" fmla="*/ 38 w 340"/>
              <a:gd name="T79" fmla="*/ 280 h 342"/>
              <a:gd name="T80" fmla="*/ 62 w 340"/>
              <a:gd name="T81" fmla="*/ 302 h 342"/>
              <a:gd name="T82" fmla="*/ 104 w 340"/>
              <a:gd name="T83" fmla="*/ 328 h 342"/>
              <a:gd name="T84" fmla="*/ 152 w 340"/>
              <a:gd name="T85" fmla="*/ 340 h 342"/>
              <a:gd name="T86" fmla="*/ 188 w 340"/>
              <a:gd name="T87" fmla="*/ 340 h 342"/>
              <a:gd name="T88" fmla="*/ 236 w 340"/>
              <a:gd name="T89" fmla="*/ 328 h 342"/>
              <a:gd name="T90" fmla="*/ 278 w 340"/>
              <a:gd name="T91" fmla="*/ 302 h 342"/>
              <a:gd name="T92" fmla="*/ 300 w 340"/>
              <a:gd name="T93" fmla="*/ 280 h 342"/>
              <a:gd name="T94" fmla="*/ 326 w 340"/>
              <a:gd name="T95" fmla="*/ 238 h 342"/>
              <a:gd name="T96" fmla="*/ 338 w 340"/>
              <a:gd name="T97" fmla="*/ 188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0" h="342">
                <a:moveTo>
                  <a:pt x="328" y="170"/>
                </a:moveTo>
                <a:lnTo>
                  <a:pt x="316" y="170"/>
                </a:lnTo>
                <a:lnTo>
                  <a:pt x="316" y="170"/>
                </a:lnTo>
                <a:lnTo>
                  <a:pt x="316" y="186"/>
                </a:lnTo>
                <a:lnTo>
                  <a:pt x="312" y="200"/>
                </a:lnTo>
                <a:lnTo>
                  <a:pt x="310" y="214"/>
                </a:lnTo>
                <a:lnTo>
                  <a:pt x="304" y="228"/>
                </a:lnTo>
                <a:lnTo>
                  <a:pt x="298" y="240"/>
                </a:lnTo>
                <a:lnTo>
                  <a:pt x="290" y="252"/>
                </a:lnTo>
                <a:lnTo>
                  <a:pt x="282" y="264"/>
                </a:lnTo>
                <a:lnTo>
                  <a:pt x="272" y="274"/>
                </a:lnTo>
                <a:lnTo>
                  <a:pt x="272" y="274"/>
                </a:lnTo>
                <a:lnTo>
                  <a:pt x="262" y="284"/>
                </a:lnTo>
                <a:lnTo>
                  <a:pt x="252" y="292"/>
                </a:lnTo>
                <a:lnTo>
                  <a:pt x="240" y="300"/>
                </a:lnTo>
                <a:lnTo>
                  <a:pt x="226" y="306"/>
                </a:lnTo>
                <a:lnTo>
                  <a:pt x="214" y="312"/>
                </a:lnTo>
                <a:lnTo>
                  <a:pt x="200" y="314"/>
                </a:lnTo>
                <a:lnTo>
                  <a:pt x="184" y="318"/>
                </a:lnTo>
                <a:lnTo>
                  <a:pt x="170" y="318"/>
                </a:lnTo>
                <a:lnTo>
                  <a:pt x="170" y="318"/>
                </a:lnTo>
                <a:lnTo>
                  <a:pt x="154" y="318"/>
                </a:lnTo>
                <a:lnTo>
                  <a:pt x="140" y="314"/>
                </a:lnTo>
                <a:lnTo>
                  <a:pt x="126" y="312"/>
                </a:lnTo>
                <a:lnTo>
                  <a:pt x="114" y="306"/>
                </a:lnTo>
                <a:lnTo>
                  <a:pt x="100" y="300"/>
                </a:lnTo>
                <a:lnTo>
                  <a:pt x="88" y="292"/>
                </a:lnTo>
                <a:lnTo>
                  <a:pt x="76" y="284"/>
                </a:lnTo>
                <a:lnTo>
                  <a:pt x="66" y="274"/>
                </a:lnTo>
                <a:lnTo>
                  <a:pt x="66" y="274"/>
                </a:lnTo>
                <a:lnTo>
                  <a:pt x="58" y="264"/>
                </a:lnTo>
                <a:lnTo>
                  <a:pt x="48" y="252"/>
                </a:lnTo>
                <a:lnTo>
                  <a:pt x="42" y="240"/>
                </a:lnTo>
                <a:lnTo>
                  <a:pt x="36" y="228"/>
                </a:lnTo>
                <a:lnTo>
                  <a:pt x="30" y="214"/>
                </a:lnTo>
                <a:lnTo>
                  <a:pt x="26" y="200"/>
                </a:lnTo>
                <a:lnTo>
                  <a:pt x="24" y="186"/>
                </a:lnTo>
                <a:lnTo>
                  <a:pt x="24" y="170"/>
                </a:lnTo>
                <a:lnTo>
                  <a:pt x="24" y="170"/>
                </a:lnTo>
                <a:lnTo>
                  <a:pt x="24" y="156"/>
                </a:lnTo>
                <a:lnTo>
                  <a:pt x="26" y="142"/>
                </a:lnTo>
                <a:lnTo>
                  <a:pt x="30" y="126"/>
                </a:lnTo>
                <a:lnTo>
                  <a:pt x="36" y="114"/>
                </a:lnTo>
                <a:lnTo>
                  <a:pt x="42" y="100"/>
                </a:lnTo>
                <a:lnTo>
                  <a:pt x="48" y="88"/>
                </a:lnTo>
                <a:lnTo>
                  <a:pt x="58" y="78"/>
                </a:lnTo>
                <a:lnTo>
                  <a:pt x="66" y="66"/>
                </a:lnTo>
                <a:lnTo>
                  <a:pt x="66" y="66"/>
                </a:lnTo>
                <a:lnTo>
                  <a:pt x="76" y="58"/>
                </a:lnTo>
                <a:lnTo>
                  <a:pt x="88" y="48"/>
                </a:lnTo>
                <a:lnTo>
                  <a:pt x="100" y="42"/>
                </a:lnTo>
                <a:lnTo>
                  <a:pt x="114" y="36"/>
                </a:lnTo>
                <a:lnTo>
                  <a:pt x="126" y="30"/>
                </a:lnTo>
                <a:lnTo>
                  <a:pt x="140" y="26"/>
                </a:lnTo>
                <a:lnTo>
                  <a:pt x="154" y="24"/>
                </a:lnTo>
                <a:lnTo>
                  <a:pt x="170" y="24"/>
                </a:lnTo>
                <a:lnTo>
                  <a:pt x="170" y="24"/>
                </a:lnTo>
                <a:lnTo>
                  <a:pt x="184" y="24"/>
                </a:lnTo>
                <a:lnTo>
                  <a:pt x="200" y="26"/>
                </a:lnTo>
                <a:lnTo>
                  <a:pt x="214" y="30"/>
                </a:lnTo>
                <a:lnTo>
                  <a:pt x="226" y="36"/>
                </a:lnTo>
                <a:lnTo>
                  <a:pt x="240" y="42"/>
                </a:lnTo>
                <a:lnTo>
                  <a:pt x="252" y="48"/>
                </a:lnTo>
                <a:lnTo>
                  <a:pt x="262" y="58"/>
                </a:lnTo>
                <a:lnTo>
                  <a:pt x="272" y="66"/>
                </a:lnTo>
                <a:lnTo>
                  <a:pt x="272" y="66"/>
                </a:lnTo>
                <a:lnTo>
                  <a:pt x="282" y="78"/>
                </a:lnTo>
                <a:lnTo>
                  <a:pt x="290" y="88"/>
                </a:lnTo>
                <a:lnTo>
                  <a:pt x="298" y="100"/>
                </a:lnTo>
                <a:lnTo>
                  <a:pt x="304" y="114"/>
                </a:lnTo>
                <a:lnTo>
                  <a:pt x="310" y="126"/>
                </a:lnTo>
                <a:lnTo>
                  <a:pt x="312" y="142"/>
                </a:lnTo>
                <a:lnTo>
                  <a:pt x="316" y="156"/>
                </a:lnTo>
                <a:lnTo>
                  <a:pt x="316" y="170"/>
                </a:lnTo>
                <a:lnTo>
                  <a:pt x="328" y="170"/>
                </a:lnTo>
                <a:lnTo>
                  <a:pt x="340" y="170"/>
                </a:lnTo>
                <a:lnTo>
                  <a:pt x="340" y="170"/>
                </a:lnTo>
                <a:lnTo>
                  <a:pt x="338" y="154"/>
                </a:lnTo>
                <a:lnTo>
                  <a:pt x="336" y="136"/>
                </a:lnTo>
                <a:lnTo>
                  <a:pt x="332" y="120"/>
                </a:lnTo>
                <a:lnTo>
                  <a:pt x="326" y="104"/>
                </a:lnTo>
                <a:lnTo>
                  <a:pt x="320" y="90"/>
                </a:lnTo>
                <a:lnTo>
                  <a:pt x="310" y="76"/>
                </a:lnTo>
                <a:lnTo>
                  <a:pt x="300" y="62"/>
                </a:lnTo>
                <a:lnTo>
                  <a:pt x="290" y="50"/>
                </a:lnTo>
                <a:lnTo>
                  <a:pt x="290" y="50"/>
                </a:lnTo>
                <a:lnTo>
                  <a:pt x="278" y="38"/>
                </a:lnTo>
                <a:lnTo>
                  <a:pt x="264" y="28"/>
                </a:lnTo>
                <a:lnTo>
                  <a:pt x="250" y="20"/>
                </a:lnTo>
                <a:lnTo>
                  <a:pt x="236" y="14"/>
                </a:lnTo>
                <a:lnTo>
                  <a:pt x="220" y="8"/>
                </a:lnTo>
                <a:lnTo>
                  <a:pt x="204" y="4"/>
                </a:lnTo>
                <a:lnTo>
                  <a:pt x="188" y="0"/>
                </a:lnTo>
                <a:lnTo>
                  <a:pt x="170" y="0"/>
                </a:lnTo>
                <a:lnTo>
                  <a:pt x="170" y="0"/>
                </a:lnTo>
                <a:lnTo>
                  <a:pt x="152" y="0"/>
                </a:lnTo>
                <a:lnTo>
                  <a:pt x="136" y="4"/>
                </a:lnTo>
                <a:lnTo>
                  <a:pt x="120" y="8"/>
                </a:lnTo>
                <a:lnTo>
                  <a:pt x="104" y="14"/>
                </a:lnTo>
                <a:lnTo>
                  <a:pt x="88" y="20"/>
                </a:lnTo>
                <a:lnTo>
                  <a:pt x="74" y="28"/>
                </a:lnTo>
                <a:lnTo>
                  <a:pt x="62" y="38"/>
                </a:lnTo>
                <a:lnTo>
                  <a:pt x="50" y="50"/>
                </a:lnTo>
                <a:lnTo>
                  <a:pt x="50" y="50"/>
                </a:lnTo>
                <a:lnTo>
                  <a:pt x="38" y="62"/>
                </a:lnTo>
                <a:lnTo>
                  <a:pt x="28" y="76"/>
                </a:lnTo>
                <a:lnTo>
                  <a:pt x="20" y="90"/>
                </a:lnTo>
                <a:lnTo>
                  <a:pt x="14" y="104"/>
                </a:lnTo>
                <a:lnTo>
                  <a:pt x="8" y="120"/>
                </a:lnTo>
                <a:lnTo>
                  <a:pt x="4" y="136"/>
                </a:lnTo>
                <a:lnTo>
                  <a:pt x="0" y="154"/>
                </a:lnTo>
                <a:lnTo>
                  <a:pt x="0" y="170"/>
                </a:lnTo>
                <a:lnTo>
                  <a:pt x="0" y="170"/>
                </a:lnTo>
                <a:lnTo>
                  <a:pt x="0" y="188"/>
                </a:lnTo>
                <a:lnTo>
                  <a:pt x="4" y="206"/>
                </a:lnTo>
                <a:lnTo>
                  <a:pt x="8" y="222"/>
                </a:lnTo>
                <a:lnTo>
                  <a:pt x="14" y="238"/>
                </a:lnTo>
                <a:lnTo>
                  <a:pt x="20" y="252"/>
                </a:lnTo>
                <a:lnTo>
                  <a:pt x="28" y="266"/>
                </a:lnTo>
                <a:lnTo>
                  <a:pt x="38" y="280"/>
                </a:lnTo>
                <a:lnTo>
                  <a:pt x="50" y="292"/>
                </a:lnTo>
                <a:lnTo>
                  <a:pt x="50" y="292"/>
                </a:lnTo>
                <a:lnTo>
                  <a:pt x="62" y="302"/>
                </a:lnTo>
                <a:lnTo>
                  <a:pt x="74" y="312"/>
                </a:lnTo>
                <a:lnTo>
                  <a:pt x="88" y="322"/>
                </a:lnTo>
                <a:lnTo>
                  <a:pt x="104" y="328"/>
                </a:lnTo>
                <a:lnTo>
                  <a:pt x="120" y="334"/>
                </a:lnTo>
                <a:lnTo>
                  <a:pt x="136" y="338"/>
                </a:lnTo>
                <a:lnTo>
                  <a:pt x="152" y="340"/>
                </a:lnTo>
                <a:lnTo>
                  <a:pt x="170" y="342"/>
                </a:lnTo>
                <a:lnTo>
                  <a:pt x="170" y="342"/>
                </a:lnTo>
                <a:lnTo>
                  <a:pt x="188" y="340"/>
                </a:lnTo>
                <a:lnTo>
                  <a:pt x="204" y="338"/>
                </a:lnTo>
                <a:lnTo>
                  <a:pt x="220" y="334"/>
                </a:lnTo>
                <a:lnTo>
                  <a:pt x="236" y="328"/>
                </a:lnTo>
                <a:lnTo>
                  <a:pt x="250" y="322"/>
                </a:lnTo>
                <a:lnTo>
                  <a:pt x="264" y="312"/>
                </a:lnTo>
                <a:lnTo>
                  <a:pt x="278" y="302"/>
                </a:lnTo>
                <a:lnTo>
                  <a:pt x="290" y="292"/>
                </a:lnTo>
                <a:lnTo>
                  <a:pt x="290" y="292"/>
                </a:lnTo>
                <a:lnTo>
                  <a:pt x="300" y="280"/>
                </a:lnTo>
                <a:lnTo>
                  <a:pt x="310" y="266"/>
                </a:lnTo>
                <a:lnTo>
                  <a:pt x="320" y="252"/>
                </a:lnTo>
                <a:lnTo>
                  <a:pt x="326" y="238"/>
                </a:lnTo>
                <a:lnTo>
                  <a:pt x="332" y="222"/>
                </a:lnTo>
                <a:lnTo>
                  <a:pt x="336" y="206"/>
                </a:lnTo>
                <a:lnTo>
                  <a:pt x="338" y="188"/>
                </a:lnTo>
                <a:lnTo>
                  <a:pt x="340" y="170"/>
                </a:lnTo>
                <a:lnTo>
                  <a:pt x="328" y="1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5" name="Freeform 142">
            <a:extLst>
              <a:ext uri="{FF2B5EF4-FFF2-40B4-BE49-F238E27FC236}">
                <a16:creationId xmlns:a16="http://schemas.microsoft.com/office/drawing/2014/main" id="{7F5A5491-74A2-4A60-8CBE-8FDAAD954590}"/>
              </a:ext>
            </a:extLst>
          </p:cNvPr>
          <p:cNvSpPr>
            <a:spLocks/>
          </p:cNvSpPr>
          <p:nvPr/>
        </p:nvSpPr>
        <p:spPr bwMode="auto">
          <a:xfrm>
            <a:off x="26707512" y="11462019"/>
            <a:ext cx="467499" cy="519796"/>
          </a:xfrm>
          <a:custGeom>
            <a:avLst/>
            <a:gdLst>
              <a:gd name="T0" fmla="*/ 10 w 304"/>
              <a:gd name="T1" fmla="*/ 42 h 342"/>
              <a:gd name="T2" fmla="*/ 10 w 304"/>
              <a:gd name="T3" fmla="*/ 42 h 342"/>
              <a:gd name="T4" fmla="*/ 30 w 304"/>
              <a:gd name="T5" fmla="*/ 34 h 342"/>
              <a:gd name="T6" fmla="*/ 50 w 304"/>
              <a:gd name="T7" fmla="*/ 28 h 342"/>
              <a:gd name="T8" fmla="*/ 72 w 304"/>
              <a:gd name="T9" fmla="*/ 24 h 342"/>
              <a:gd name="T10" fmla="*/ 94 w 304"/>
              <a:gd name="T11" fmla="*/ 24 h 342"/>
              <a:gd name="T12" fmla="*/ 94 w 304"/>
              <a:gd name="T13" fmla="*/ 24 h 342"/>
              <a:gd name="T14" fmla="*/ 112 w 304"/>
              <a:gd name="T15" fmla="*/ 24 h 342"/>
              <a:gd name="T16" fmla="*/ 132 w 304"/>
              <a:gd name="T17" fmla="*/ 28 h 342"/>
              <a:gd name="T18" fmla="*/ 150 w 304"/>
              <a:gd name="T19" fmla="*/ 32 h 342"/>
              <a:gd name="T20" fmla="*/ 166 w 304"/>
              <a:gd name="T21" fmla="*/ 38 h 342"/>
              <a:gd name="T22" fmla="*/ 182 w 304"/>
              <a:gd name="T23" fmla="*/ 46 h 342"/>
              <a:gd name="T24" fmla="*/ 198 w 304"/>
              <a:gd name="T25" fmla="*/ 56 h 342"/>
              <a:gd name="T26" fmla="*/ 212 w 304"/>
              <a:gd name="T27" fmla="*/ 66 h 342"/>
              <a:gd name="T28" fmla="*/ 226 w 304"/>
              <a:gd name="T29" fmla="*/ 78 h 342"/>
              <a:gd name="T30" fmla="*/ 226 w 304"/>
              <a:gd name="T31" fmla="*/ 78 h 342"/>
              <a:gd name="T32" fmla="*/ 238 w 304"/>
              <a:gd name="T33" fmla="*/ 92 h 342"/>
              <a:gd name="T34" fmla="*/ 248 w 304"/>
              <a:gd name="T35" fmla="*/ 106 h 342"/>
              <a:gd name="T36" fmla="*/ 258 w 304"/>
              <a:gd name="T37" fmla="*/ 122 h 342"/>
              <a:gd name="T38" fmla="*/ 266 w 304"/>
              <a:gd name="T39" fmla="*/ 138 h 342"/>
              <a:gd name="T40" fmla="*/ 272 w 304"/>
              <a:gd name="T41" fmla="*/ 156 h 342"/>
              <a:gd name="T42" fmla="*/ 276 w 304"/>
              <a:gd name="T43" fmla="*/ 174 h 342"/>
              <a:gd name="T44" fmla="*/ 280 w 304"/>
              <a:gd name="T45" fmla="*/ 192 h 342"/>
              <a:gd name="T46" fmla="*/ 280 w 304"/>
              <a:gd name="T47" fmla="*/ 212 h 342"/>
              <a:gd name="T48" fmla="*/ 280 w 304"/>
              <a:gd name="T49" fmla="*/ 342 h 342"/>
              <a:gd name="T50" fmla="*/ 304 w 304"/>
              <a:gd name="T51" fmla="*/ 342 h 342"/>
              <a:gd name="T52" fmla="*/ 304 w 304"/>
              <a:gd name="T53" fmla="*/ 212 h 342"/>
              <a:gd name="T54" fmla="*/ 304 w 304"/>
              <a:gd name="T55" fmla="*/ 212 h 342"/>
              <a:gd name="T56" fmla="*/ 304 w 304"/>
              <a:gd name="T57" fmla="*/ 190 h 342"/>
              <a:gd name="T58" fmla="*/ 300 w 304"/>
              <a:gd name="T59" fmla="*/ 168 h 342"/>
              <a:gd name="T60" fmla="*/ 296 w 304"/>
              <a:gd name="T61" fmla="*/ 148 h 342"/>
              <a:gd name="T62" fmla="*/ 288 w 304"/>
              <a:gd name="T63" fmla="*/ 128 h 342"/>
              <a:gd name="T64" fmla="*/ 280 w 304"/>
              <a:gd name="T65" fmla="*/ 110 h 342"/>
              <a:gd name="T66" fmla="*/ 268 w 304"/>
              <a:gd name="T67" fmla="*/ 92 h 342"/>
              <a:gd name="T68" fmla="*/ 256 w 304"/>
              <a:gd name="T69" fmla="*/ 76 h 342"/>
              <a:gd name="T70" fmla="*/ 242 w 304"/>
              <a:gd name="T71" fmla="*/ 62 h 342"/>
              <a:gd name="T72" fmla="*/ 242 w 304"/>
              <a:gd name="T73" fmla="*/ 62 h 342"/>
              <a:gd name="T74" fmla="*/ 228 w 304"/>
              <a:gd name="T75" fmla="*/ 48 h 342"/>
              <a:gd name="T76" fmla="*/ 212 w 304"/>
              <a:gd name="T77" fmla="*/ 36 h 342"/>
              <a:gd name="T78" fmla="*/ 194 w 304"/>
              <a:gd name="T79" fmla="*/ 24 h 342"/>
              <a:gd name="T80" fmla="*/ 176 w 304"/>
              <a:gd name="T81" fmla="*/ 16 h 342"/>
              <a:gd name="T82" fmla="*/ 156 w 304"/>
              <a:gd name="T83" fmla="*/ 8 h 342"/>
              <a:gd name="T84" fmla="*/ 136 w 304"/>
              <a:gd name="T85" fmla="*/ 4 h 342"/>
              <a:gd name="T86" fmla="*/ 116 w 304"/>
              <a:gd name="T87" fmla="*/ 0 h 342"/>
              <a:gd name="T88" fmla="*/ 94 w 304"/>
              <a:gd name="T89" fmla="*/ 0 h 342"/>
              <a:gd name="T90" fmla="*/ 94 w 304"/>
              <a:gd name="T91" fmla="*/ 0 h 342"/>
              <a:gd name="T92" fmla="*/ 68 w 304"/>
              <a:gd name="T93" fmla="*/ 0 h 342"/>
              <a:gd name="T94" fmla="*/ 44 w 304"/>
              <a:gd name="T95" fmla="*/ 6 h 342"/>
              <a:gd name="T96" fmla="*/ 22 w 304"/>
              <a:gd name="T97" fmla="*/ 12 h 342"/>
              <a:gd name="T98" fmla="*/ 0 w 304"/>
              <a:gd name="T99" fmla="*/ 22 h 342"/>
              <a:gd name="T100" fmla="*/ 10 w 304"/>
              <a:gd name="T101" fmla="*/ 42 h 342"/>
              <a:gd name="T102" fmla="*/ 10 w 304"/>
              <a:gd name="T103" fmla="*/ 42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04" h="342">
                <a:moveTo>
                  <a:pt x="10" y="42"/>
                </a:moveTo>
                <a:lnTo>
                  <a:pt x="10" y="42"/>
                </a:lnTo>
                <a:lnTo>
                  <a:pt x="30" y="34"/>
                </a:lnTo>
                <a:lnTo>
                  <a:pt x="50" y="28"/>
                </a:lnTo>
                <a:lnTo>
                  <a:pt x="72" y="24"/>
                </a:lnTo>
                <a:lnTo>
                  <a:pt x="94" y="24"/>
                </a:lnTo>
                <a:lnTo>
                  <a:pt x="94" y="24"/>
                </a:lnTo>
                <a:lnTo>
                  <a:pt x="112" y="24"/>
                </a:lnTo>
                <a:lnTo>
                  <a:pt x="132" y="28"/>
                </a:lnTo>
                <a:lnTo>
                  <a:pt x="150" y="32"/>
                </a:lnTo>
                <a:lnTo>
                  <a:pt x="166" y="38"/>
                </a:lnTo>
                <a:lnTo>
                  <a:pt x="182" y="46"/>
                </a:lnTo>
                <a:lnTo>
                  <a:pt x="198" y="56"/>
                </a:lnTo>
                <a:lnTo>
                  <a:pt x="212" y="66"/>
                </a:lnTo>
                <a:lnTo>
                  <a:pt x="226" y="78"/>
                </a:lnTo>
                <a:lnTo>
                  <a:pt x="226" y="78"/>
                </a:lnTo>
                <a:lnTo>
                  <a:pt x="238" y="92"/>
                </a:lnTo>
                <a:lnTo>
                  <a:pt x="248" y="106"/>
                </a:lnTo>
                <a:lnTo>
                  <a:pt x="258" y="122"/>
                </a:lnTo>
                <a:lnTo>
                  <a:pt x="266" y="138"/>
                </a:lnTo>
                <a:lnTo>
                  <a:pt x="272" y="156"/>
                </a:lnTo>
                <a:lnTo>
                  <a:pt x="276" y="174"/>
                </a:lnTo>
                <a:lnTo>
                  <a:pt x="280" y="192"/>
                </a:lnTo>
                <a:lnTo>
                  <a:pt x="280" y="212"/>
                </a:lnTo>
                <a:lnTo>
                  <a:pt x="280" y="342"/>
                </a:lnTo>
                <a:lnTo>
                  <a:pt x="304" y="342"/>
                </a:lnTo>
                <a:lnTo>
                  <a:pt x="304" y="212"/>
                </a:lnTo>
                <a:lnTo>
                  <a:pt x="304" y="212"/>
                </a:lnTo>
                <a:lnTo>
                  <a:pt x="304" y="190"/>
                </a:lnTo>
                <a:lnTo>
                  <a:pt x="300" y="168"/>
                </a:lnTo>
                <a:lnTo>
                  <a:pt x="296" y="148"/>
                </a:lnTo>
                <a:lnTo>
                  <a:pt x="288" y="128"/>
                </a:lnTo>
                <a:lnTo>
                  <a:pt x="280" y="110"/>
                </a:lnTo>
                <a:lnTo>
                  <a:pt x="268" y="92"/>
                </a:lnTo>
                <a:lnTo>
                  <a:pt x="256" y="76"/>
                </a:lnTo>
                <a:lnTo>
                  <a:pt x="242" y="62"/>
                </a:lnTo>
                <a:lnTo>
                  <a:pt x="242" y="62"/>
                </a:lnTo>
                <a:lnTo>
                  <a:pt x="228" y="48"/>
                </a:lnTo>
                <a:lnTo>
                  <a:pt x="212" y="36"/>
                </a:lnTo>
                <a:lnTo>
                  <a:pt x="194" y="24"/>
                </a:lnTo>
                <a:lnTo>
                  <a:pt x="176" y="16"/>
                </a:lnTo>
                <a:lnTo>
                  <a:pt x="156" y="8"/>
                </a:lnTo>
                <a:lnTo>
                  <a:pt x="136" y="4"/>
                </a:lnTo>
                <a:lnTo>
                  <a:pt x="116" y="0"/>
                </a:lnTo>
                <a:lnTo>
                  <a:pt x="94" y="0"/>
                </a:lnTo>
                <a:lnTo>
                  <a:pt x="94" y="0"/>
                </a:lnTo>
                <a:lnTo>
                  <a:pt x="68" y="0"/>
                </a:lnTo>
                <a:lnTo>
                  <a:pt x="44" y="6"/>
                </a:lnTo>
                <a:lnTo>
                  <a:pt x="22" y="12"/>
                </a:lnTo>
                <a:lnTo>
                  <a:pt x="0" y="22"/>
                </a:lnTo>
                <a:lnTo>
                  <a:pt x="10" y="42"/>
                </a:lnTo>
                <a:lnTo>
                  <a:pt x="10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6" name="Freeform 143">
            <a:extLst>
              <a:ext uri="{FF2B5EF4-FFF2-40B4-BE49-F238E27FC236}">
                <a16:creationId xmlns:a16="http://schemas.microsoft.com/office/drawing/2014/main" id="{EECB9138-C8DD-461A-B748-DEDCC60C0EFF}"/>
              </a:ext>
            </a:extLst>
          </p:cNvPr>
          <p:cNvSpPr>
            <a:spLocks/>
          </p:cNvSpPr>
          <p:nvPr/>
        </p:nvSpPr>
        <p:spPr bwMode="auto">
          <a:xfrm>
            <a:off x="26627541" y="11027044"/>
            <a:ext cx="449045" cy="452922"/>
          </a:xfrm>
          <a:custGeom>
            <a:avLst/>
            <a:gdLst>
              <a:gd name="T0" fmla="*/ 52 w 292"/>
              <a:gd name="T1" fmla="*/ 64 h 298"/>
              <a:gd name="T2" fmla="*/ 72 w 292"/>
              <a:gd name="T3" fmla="*/ 46 h 298"/>
              <a:gd name="T4" fmla="*/ 94 w 292"/>
              <a:gd name="T5" fmla="*/ 34 h 298"/>
              <a:gd name="T6" fmla="*/ 118 w 292"/>
              <a:gd name="T7" fmla="*/ 26 h 298"/>
              <a:gd name="T8" fmla="*/ 144 w 292"/>
              <a:gd name="T9" fmla="*/ 24 h 298"/>
              <a:gd name="T10" fmla="*/ 156 w 292"/>
              <a:gd name="T11" fmla="*/ 24 h 298"/>
              <a:gd name="T12" fmla="*/ 180 w 292"/>
              <a:gd name="T13" fmla="*/ 30 h 298"/>
              <a:gd name="T14" fmla="*/ 214 w 292"/>
              <a:gd name="T15" fmla="*/ 44 h 298"/>
              <a:gd name="T16" fmla="*/ 232 w 292"/>
              <a:gd name="T17" fmla="*/ 60 h 298"/>
              <a:gd name="T18" fmla="*/ 258 w 292"/>
              <a:gd name="T19" fmla="*/ 100 h 298"/>
              <a:gd name="T20" fmla="*/ 266 w 292"/>
              <a:gd name="T21" fmla="*/ 124 h 298"/>
              <a:gd name="T22" fmla="*/ 268 w 292"/>
              <a:gd name="T23" fmla="*/ 148 h 298"/>
              <a:gd name="T24" fmla="*/ 268 w 292"/>
              <a:gd name="T25" fmla="*/ 162 h 298"/>
              <a:gd name="T26" fmla="*/ 262 w 292"/>
              <a:gd name="T27" fmla="*/ 186 h 298"/>
              <a:gd name="T28" fmla="*/ 246 w 292"/>
              <a:gd name="T29" fmla="*/ 218 h 298"/>
              <a:gd name="T30" fmla="*/ 232 w 292"/>
              <a:gd name="T31" fmla="*/ 236 h 298"/>
              <a:gd name="T32" fmla="*/ 192 w 292"/>
              <a:gd name="T33" fmla="*/ 264 h 298"/>
              <a:gd name="T34" fmla="*/ 168 w 292"/>
              <a:gd name="T35" fmla="*/ 270 h 298"/>
              <a:gd name="T36" fmla="*/ 144 w 292"/>
              <a:gd name="T37" fmla="*/ 274 h 298"/>
              <a:gd name="T38" fmla="*/ 122 w 292"/>
              <a:gd name="T39" fmla="*/ 272 h 298"/>
              <a:gd name="T40" fmla="*/ 84 w 292"/>
              <a:gd name="T41" fmla="*/ 258 h 298"/>
              <a:gd name="T42" fmla="*/ 52 w 292"/>
              <a:gd name="T43" fmla="*/ 232 h 298"/>
              <a:gd name="T44" fmla="*/ 30 w 292"/>
              <a:gd name="T45" fmla="*/ 198 h 298"/>
              <a:gd name="T46" fmla="*/ 0 w 292"/>
              <a:gd name="T47" fmla="*/ 184 h 298"/>
              <a:gd name="T48" fmla="*/ 8 w 292"/>
              <a:gd name="T49" fmla="*/ 206 h 298"/>
              <a:gd name="T50" fmla="*/ 34 w 292"/>
              <a:gd name="T51" fmla="*/ 248 h 298"/>
              <a:gd name="T52" fmla="*/ 72 w 292"/>
              <a:gd name="T53" fmla="*/ 278 h 298"/>
              <a:gd name="T54" fmla="*/ 118 w 292"/>
              <a:gd name="T55" fmla="*/ 296 h 298"/>
              <a:gd name="T56" fmla="*/ 144 w 292"/>
              <a:gd name="T57" fmla="*/ 298 h 298"/>
              <a:gd name="T58" fmla="*/ 174 w 292"/>
              <a:gd name="T59" fmla="*/ 294 h 298"/>
              <a:gd name="T60" fmla="*/ 202 w 292"/>
              <a:gd name="T61" fmla="*/ 286 h 298"/>
              <a:gd name="T62" fmla="*/ 226 w 292"/>
              <a:gd name="T63" fmla="*/ 272 h 298"/>
              <a:gd name="T64" fmla="*/ 248 w 292"/>
              <a:gd name="T65" fmla="*/ 254 h 298"/>
              <a:gd name="T66" fmla="*/ 258 w 292"/>
              <a:gd name="T67" fmla="*/ 244 h 298"/>
              <a:gd name="T68" fmla="*/ 274 w 292"/>
              <a:gd name="T69" fmla="*/ 220 h 298"/>
              <a:gd name="T70" fmla="*/ 286 w 292"/>
              <a:gd name="T71" fmla="*/ 192 h 298"/>
              <a:gd name="T72" fmla="*/ 290 w 292"/>
              <a:gd name="T73" fmla="*/ 164 h 298"/>
              <a:gd name="T74" fmla="*/ 292 w 292"/>
              <a:gd name="T75" fmla="*/ 148 h 298"/>
              <a:gd name="T76" fmla="*/ 288 w 292"/>
              <a:gd name="T77" fmla="*/ 118 h 298"/>
              <a:gd name="T78" fmla="*/ 280 w 292"/>
              <a:gd name="T79" fmla="*/ 90 h 298"/>
              <a:gd name="T80" fmla="*/ 266 w 292"/>
              <a:gd name="T81" fmla="*/ 66 h 298"/>
              <a:gd name="T82" fmla="*/ 248 w 292"/>
              <a:gd name="T83" fmla="*/ 44 h 298"/>
              <a:gd name="T84" fmla="*/ 238 w 292"/>
              <a:gd name="T85" fmla="*/ 34 h 298"/>
              <a:gd name="T86" fmla="*/ 214 w 292"/>
              <a:gd name="T87" fmla="*/ 18 h 298"/>
              <a:gd name="T88" fmla="*/ 188 w 292"/>
              <a:gd name="T89" fmla="*/ 6 h 298"/>
              <a:gd name="T90" fmla="*/ 158 w 292"/>
              <a:gd name="T91" fmla="*/ 0 h 298"/>
              <a:gd name="T92" fmla="*/ 144 w 292"/>
              <a:gd name="T93" fmla="*/ 0 h 298"/>
              <a:gd name="T94" fmla="*/ 112 w 292"/>
              <a:gd name="T95" fmla="*/ 2 h 298"/>
              <a:gd name="T96" fmla="*/ 84 w 292"/>
              <a:gd name="T97" fmla="*/ 12 h 298"/>
              <a:gd name="T98" fmla="*/ 58 w 292"/>
              <a:gd name="T99" fmla="*/ 28 h 298"/>
              <a:gd name="T100" fmla="*/ 34 w 292"/>
              <a:gd name="T101" fmla="*/ 48 h 298"/>
              <a:gd name="T102" fmla="*/ 52 w 292"/>
              <a:gd name="T103" fmla="*/ 64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92" h="298">
                <a:moveTo>
                  <a:pt x="52" y="64"/>
                </a:moveTo>
                <a:lnTo>
                  <a:pt x="52" y="64"/>
                </a:lnTo>
                <a:lnTo>
                  <a:pt x="62" y="54"/>
                </a:lnTo>
                <a:lnTo>
                  <a:pt x="72" y="46"/>
                </a:lnTo>
                <a:lnTo>
                  <a:pt x="82" y="40"/>
                </a:lnTo>
                <a:lnTo>
                  <a:pt x="94" y="34"/>
                </a:lnTo>
                <a:lnTo>
                  <a:pt x="106" y="30"/>
                </a:lnTo>
                <a:lnTo>
                  <a:pt x="118" y="26"/>
                </a:lnTo>
                <a:lnTo>
                  <a:pt x="130" y="24"/>
                </a:lnTo>
                <a:lnTo>
                  <a:pt x="144" y="24"/>
                </a:lnTo>
                <a:lnTo>
                  <a:pt x="144" y="24"/>
                </a:lnTo>
                <a:lnTo>
                  <a:pt x="156" y="24"/>
                </a:lnTo>
                <a:lnTo>
                  <a:pt x="168" y="26"/>
                </a:lnTo>
                <a:lnTo>
                  <a:pt x="180" y="30"/>
                </a:lnTo>
                <a:lnTo>
                  <a:pt x="192" y="34"/>
                </a:lnTo>
                <a:lnTo>
                  <a:pt x="214" y="44"/>
                </a:lnTo>
                <a:lnTo>
                  <a:pt x="232" y="60"/>
                </a:lnTo>
                <a:lnTo>
                  <a:pt x="232" y="60"/>
                </a:lnTo>
                <a:lnTo>
                  <a:pt x="246" y="78"/>
                </a:lnTo>
                <a:lnTo>
                  <a:pt x="258" y="100"/>
                </a:lnTo>
                <a:lnTo>
                  <a:pt x="262" y="112"/>
                </a:lnTo>
                <a:lnTo>
                  <a:pt x="266" y="124"/>
                </a:lnTo>
                <a:lnTo>
                  <a:pt x="268" y="136"/>
                </a:lnTo>
                <a:lnTo>
                  <a:pt x="268" y="148"/>
                </a:lnTo>
                <a:lnTo>
                  <a:pt x="268" y="148"/>
                </a:lnTo>
                <a:lnTo>
                  <a:pt x="268" y="162"/>
                </a:lnTo>
                <a:lnTo>
                  <a:pt x="266" y="174"/>
                </a:lnTo>
                <a:lnTo>
                  <a:pt x="262" y="186"/>
                </a:lnTo>
                <a:lnTo>
                  <a:pt x="258" y="196"/>
                </a:lnTo>
                <a:lnTo>
                  <a:pt x="246" y="218"/>
                </a:lnTo>
                <a:lnTo>
                  <a:pt x="232" y="236"/>
                </a:lnTo>
                <a:lnTo>
                  <a:pt x="232" y="236"/>
                </a:lnTo>
                <a:lnTo>
                  <a:pt x="214" y="252"/>
                </a:lnTo>
                <a:lnTo>
                  <a:pt x="192" y="264"/>
                </a:lnTo>
                <a:lnTo>
                  <a:pt x="180" y="268"/>
                </a:lnTo>
                <a:lnTo>
                  <a:pt x="168" y="270"/>
                </a:lnTo>
                <a:lnTo>
                  <a:pt x="156" y="272"/>
                </a:lnTo>
                <a:lnTo>
                  <a:pt x="144" y="274"/>
                </a:lnTo>
                <a:lnTo>
                  <a:pt x="144" y="274"/>
                </a:lnTo>
                <a:lnTo>
                  <a:pt x="122" y="272"/>
                </a:lnTo>
                <a:lnTo>
                  <a:pt x="102" y="266"/>
                </a:lnTo>
                <a:lnTo>
                  <a:pt x="84" y="258"/>
                </a:lnTo>
                <a:lnTo>
                  <a:pt x="66" y="246"/>
                </a:lnTo>
                <a:lnTo>
                  <a:pt x="52" y="232"/>
                </a:lnTo>
                <a:lnTo>
                  <a:pt x="40" y="216"/>
                </a:lnTo>
                <a:lnTo>
                  <a:pt x="30" y="198"/>
                </a:lnTo>
                <a:lnTo>
                  <a:pt x="24" y="178"/>
                </a:lnTo>
                <a:lnTo>
                  <a:pt x="0" y="184"/>
                </a:lnTo>
                <a:lnTo>
                  <a:pt x="0" y="184"/>
                </a:lnTo>
                <a:lnTo>
                  <a:pt x="8" y="206"/>
                </a:lnTo>
                <a:lnTo>
                  <a:pt x="20" y="228"/>
                </a:lnTo>
                <a:lnTo>
                  <a:pt x="34" y="248"/>
                </a:lnTo>
                <a:lnTo>
                  <a:pt x="52" y="264"/>
                </a:lnTo>
                <a:lnTo>
                  <a:pt x="72" y="278"/>
                </a:lnTo>
                <a:lnTo>
                  <a:pt x="94" y="288"/>
                </a:lnTo>
                <a:lnTo>
                  <a:pt x="118" y="296"/>
                </a:lnTo>
                <a:lnTo>
                  <a:pt x="144" y="298"/>
                </a:lnTo>
                <a:lnTo>
                  <a:pt x="144" y="298"/>
                </a:lnTo>
                <a:lnTo>
                  <a:pt x="158" y="296"/>
                </a:lnTo>
                <a:lnTo>
                  <a:pt x="174" y="294"/>
                </a:lnTo>
                <a:lnTo>
                  <a:pt x="188" y="290"/>
                </a:lnTo>
                <a:lnTo>
                  <a:pt x="202" y="286"/>
                </a:lnTo>
                <a:lnTo>
                  <a:pt x="214" y="280"/>
                </a:lnTo>
                <a:lnTo>
                  <a:pt x="226" y="272"/>
                </a:lnTo>
                <a:lnTo>
                  <a:pt x="238" y="264"/>
                </a:lnTo>
                <a:lnTo>
                  <a:pt x="248" y="254"/>
                </a:lnTo>
                <a:lnTo>
                  <a:pt x="248" y="254"/>
                </a:lnTo>
                <a:lnTo>
                  <a:pt x="258" y="244"/>
                </a:lnTo>
                <a:lnTo>
                  <a:pt x="266" y="232"/>
                </a:lnTo>
                <a:lnTo>
                  <a:pt x="274" y="220"/>
                </a:lnTo>
                <a:lnTo>
                  <a:pt x="280" y="206"/>
                </a:lnTo>
                <a:lnTo>
                  <a:pt x="286" y="192"/>
                </a:lnTo>
                <a:lnTo>
                  <a:pt x="288" y="178"/>
                </a:lnTo>
                <a:lnTo>
                  <a:pt x="290" y="164"/>
                </a:lnTo>
                <a:lnTo>
                  <a:pt x="292" y="148"/>
                </a:lnTo>
                <a:lnTo>
                  <a:pt x="292" y="148"/>
                </a:lnTo>
                <a:lnTo>
                  <a:pt x="290" y="134"/>
                </a:lnTo>
                <a:lnTo>
                  <a:pt x="288" y="118"/>
                </a:lnTo>
                <a:lnTo>
                  <a:pt x="286" y="104"/>
                </a:lnTo>
                <a:lnTo>
                  <a:pt x="280" y="90"/>
                </a:lnTo>
                <a:lnTo>
                  <a:pt x="274" y="78"/>
                </a:lnTo>
                <a:lnTo>
                  <a:pt x="266" y="66"/>
                </a:lnTo>
                <a:lnTo>
                  <a:pt x="258" y="54"/>
                </a:lnTo>
                <a:lnTo>
                  <a:pt x="248" y="44"/>
                </a:lnTo>
                <a:lnTo>
                  <a:pt x="248" y="44"/>
                </a:lnTo>
                <a:lnTo>
                  <a:pt x="238" y="34"/>
                </a:lnTo>
                <a:lnTo>
                  <a:pt x="226" y="24"/>
                </a:lnTo>
                <a:lnTo>
                  <a:pt x="214" y="18"/>
                </a:lnTo>
                <a:lnTo>
                  <a:pt x="202" y="12"/>
                </a:lnTo>
                <a:lnTo>
                  <a:pt x="188" y="6"/>
                </a:lnTo>
                <a:lnTo>
                  <a:pt x="174" y="2"/>
                </a:lnTo>
                <a:lnTo>
                  <a:pt x="158" y="0"/>
                </a:lnTo>
                <a:lnTo>
                  <a:pt x="144" y="0"/>
                </a:lnTo>
                <a:lnTo>
                  <a:pt x="144" y="0"/>
                </a:lnTo>
                <a:lnTo>
                  <a:pt x="128" y="0"/>
                </a:lnTo>
                <a:lnTo>
                  <a:pt x="112" y="2"/>
                </a:lnTo>
                <a:lnTo>
                  <a:pt x="98" y="6"/>
                </a:lnTo>
                <a:lnTo>
                  <a:pt x="84" y="12"/>
                </a:lnTo>
                <a:lnTo>
                  <a:pt x="70" y="20"/>
                </a:lnTo>
                <a:lnTo>
                  <a:pt x="58" y="28"/>
                </a:lnTo>
                <a:lnTo>
                  <a:pt x="46" y="36"/>
                </a:lnTo>
                <a:lnTo>
                  <a:pt x="34" y="48"/>
                </a:lnTo>
                <a:lnTo>
                  <a:pt x="52" y="64"/>
                </a:lnTo>
                <a:lnTo>
                  <a:pt x="52" y="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7" name="Freeform 144">
            <a:extLst>
              <a:ext uri="{FF2B5EF4-FFF2-40B4-BE49-F238E27FC236}">
                <a16:creationId xmlns:a16="http://schemas.microsoft.com/office/drawing/2014/main" id="{CD06BF6E-02F8-487A-B3EE-B12AC61D0BA5}"/>
              </a:ext>
            </a:extLst>
          </p:cNvPr>
          <p:cNvSpPr>
            <a:spLocks/>
          </p:cNvSpPr>
          <p:nvPr/>
        </p:nvSpPr>
        <p:spPr bwMode="auto">
          <a:xfrm>
            <a:off x="25697962" y="11462019"/>
            <a:ext cx="470575" cy="519796"/>
          </a:xfrm>
          <a:custGeom>
            <a:avLst/>
            <a:gdLst>
              <a:gd name="T0" fmla="*/ 306 w 306"/>
              <a:gd name="T1" fmla="*/ 22 h 342"/>
              <a:gd name="T2" fmla="*/ 306 w 306"/>
              <a:gd name="T3" fmla="*/ 22 h 342"/>
              <a:gd name="T4" fmla="*/ 284 w 306"/>
              <a:gd name="T5" fmla="*/ 12 h 342"/>
              <a:gd name="T6" fmla="*/ 260 w 306"/>
              <a:gd name="T7" fmla="*/ 6 h 342"/>
              <a:gd name="T8" fmla="*/ 236 w 306"/>
              <a:gd name="T9" fmla="*/ 0 h 342"/>
              <a:gd name="T10" fmla="*/ 212 w 306"/>
              <a:gd name="T11" fmla="*/ 0 h 342"/>
              <a:gd name="T12" fmla="*/ 212 w 306"/>
              <a:gd name="T13" fmla="*/ 0 h 342"/>
              <a:gd name="T14" fmla="*/ 190 w 306"/>
              <a:gd name="T15" fmla="*/ 0 h 342"/>
              <a:gd name="T16" fmla="*/ 170 w 306"/>
              <a:gd name="T17" fmla="*/ 4 h 342"/>
              <a:gd name="T18" fmla="*/ 150 w 306"/>
              <a:gd name="T19" fmla="*/ 8 h 342"/>
              <a:gd name="T20" fmla="*/ 130 w 306"/>
              <a:gd name="T21" fmla="*/ 16 h 342"/>
              <a:gd name="T22" fmla="*/ 112 w 306"/>
              <a:gd name="T23" fmla="*/ 24 h 342"/>
              <a:gd name="T24" fmla="*/ 94 w 306"/>
              <a:gd name="T25" fmla="*/ 36 h 342"/>
              <a:gd name="T26" fmla="*/ 78 w 306"/>
              <a:gd name="T27" fmla="*/ 48 h 342"/>
              <a:gd name="T28" fmla="*/ 62 w 306"/>
              <a:gd name="T29" fmla="*/ 62 h 342"/>
              <a:gd name="T30" fmla="*/ 62 w 306"/>
              <a:gd name="T31" fmla="*/ 62 h 342"/>
              <a:gd name="T32" fmla="*/ 50 w 306"/>
              <a:gd name="T33" fmla="*/ 76 h 342"/>
              <a:gd name="T34" fmla="*/ 36 w 306"/>
              <a:gd name="T35" fmla="*/ 92 h 342"/>
              <a:gd name="T36" fmla="*/ 26 w 306"/>
              <a:gd name="T37" fmla="*/ 110 h 342"/>
              <a:gd name="T38" fmla="*/ 18 w 306"/>
              <a:gd name="T39" fmla="*/ 128 h 342"/>
              <a:gd name="T40" fmla="*/ 10 w 306"/>
              <a:gd name="T41" fmla="*/ 148 h 342"/>
              <a:gd name="T42" fmla="*/ 6 w 306"/>
              <a:gd name="T43" fmla="*/ 168 h 342"/>
              <a:gd name="T44" fmla="*/ 2 w 306"/>
              <a:gd name="T45" fmla="*/ 190 h 342"/>
              <a:gd name="T46" fmla="*/ 0 w 306"/>
              <a:gd name="T47" fmla="*/ 212 h 342"/>
              <a:gd name="T48" fmla="*/ 0 w 306"/>
              <a:gd name="T49" fmla="*/ 342 h 342"/>
              <a:gd name="T50" fmla="*/ 24 w 306"/>
              <a:gd name="T51" fmla="*/ 342 h 342"/>
              <a:gd name="T52" fmla="*/ 24 w 306"/>
              <a:gd name="T53" fmla="*/ 212 h 342"/>
              <a:gd name="T54" fmla="*/ 24 w 306"/>
              <a:gd name="T55" fmla="*/ 212 h 342"/>
              <a:gd name="T56" fmla="*/ 26 w 306"/>
              <a:gd name="T57" fmla="*/ 192 h 342"/>
              <a:gd name="T58" fmla="*/ 28 w 306"/>
              <a:gd name="T59" fmla="*/ 174 h 342"/>
              <a:gd name="T60" fmla="*/ 34 w 306"/>
              <a:gd name="T61" fmla="*/ 156 h 342"/>
              <a:gd name="T62" fmla="*/ 40 w 306"/>
              <a:gd name="T63" fmla="*/ 138 h 342"/>
              <a:gd name="T64" fmla="*/ 48 w 306"/>
              <a:gd name="T65" fmla="*/ 122 h 342"/>
              <a:gd name="T66" fmla="*/ 56 w 306"/>
              <a:gd name="T67" fmla="*/ 106 h 342"/>
              <a:gd name="T68" fmla="*/ 68 w 306"/>
              <a:gd name="T69" fmla="*/ 92 h 342"/>
              <a:gd name="T70" fmla="*/ 80 w 306"/>
              <a:gd name="T71" fmla="*/ 78 h 342"/>
              <a:gd name="T72" fmla="*/ 80 w 306"/>
              <a:gd name="T73" fmla="*/ 78 h 342"/>
              <a:gd name="T74" fmla="*/ 92 w 306"/>
              <a:gd name="T75" fmla="*/ 66 h 342"/>
              <a:gd name="T76" fmla="*/ 108 w 306"/>
              <a:gd name="T77" fmla="*/ 56 h 342"/>
              <a:gd name="T78" fmla="*/ 122 w 306"/>
              <a:gd name="T79" fmla="*/ 46 h 342"/>
              <a:gd name="T80" fmla="*/ 140 w 306"/>
              <a:gd name="T81" fmla="*/ 38 h 342"/>
              <a:gd name="T82" fmla="*/ 156 w 306"/>
              <a:gd name="T83" fmla="*/ 32 h 342"/>
              <a:gd name="T84" fmla="*/ 174 w 306"/>
              <a:gd name="T85" fmla="*/ 28 h 342"/>
              <a:gd name="T86" fmla="*/ 192 w 306"/>
              <a:gd name="T87" fmla="*/ 24 h 342"/>
              <a:gd name="T88" fmla="*/ 212 w 306"/>
              <a:gd name="T89" fmla="*/ 24 h 342"/>
              <a:gd name="T90" fmla="*/ 212 w 306"/>
              <a:gd name="T91" fmla="*/ 24 h 342"/>
              <a:gd name="T92" fmla="*/ 234 w 306"/>
              <a:gd name="T93" fmla="*/ 24 h 342"/>
              <a:gd name="T94" fmla="*/ 256 w 306"/>
              <a:gd name="T95" fmla="*/ 28 h 342"/>
              <a:gd name="T96" fmla="*/ 276 w 306"/>
              <a:gd name="T97" fmla="*/ 34 h 342"/>
              <a:gd name="T98" fmla="*/ 296 w 306"/>
              <a:gd name="T99" fmla="*/ 42 h 342"/>
              <a:gd name="T100" fmla="*/ 306 w 306"/>
              <a:gd name="T101" fmla="*/ 22 h 342"/>
              <a:gd name="T102" fmla="*/ 306 w 306"/>
              <a:gd name="T103" fmla="*/ 22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06" h="342">
                <a:moveTo>
                  <a:pt x="306" y="22"/>
                </a:moveTo>
                <a:lnTo>
                  <a:pt x="306" y="22"/>
                </a:lnTo>
                <a:lnTo>
                  <a:pt x="284" y="12"/>
                </a:lnTo>
                <a:lnTo>
                  <a:pt x="260" y="6"/>
                </a:lnTo>
                <a:lnTo>
                  <a:pt x="236" y="0"/>
                </a:lnTo>
                <a:lnTo>
                  <a:pt x="212" y="0"/>
                </a:lnTo>
                <a:lnTo>
                  <a:pt x="212" y="0"/>
                </a:lnTo>
                <a:lnTo>
                  <a:pt x="190" y="0"/>
                </a:lnTo>
                <a:lnTo>
                  <a:pt x="170" y="4"/>
                </a:lnTo>
                <a:lnTo>
                  <a:pt x="150" y="8"/>
                </a:lnTo>
                <a:lnTo>
                  <a:pt x="130" y="16"/>
                </a:lnTo>
                <a:lnTo>
                  <a:pt x="112" y="24"/>
                </a:lnTo>
                <a:lnTo>
                  <a:pt x="94" y="36"/>
                </a:lnTo>
                <a:lnTo>
                  <a:pt x="78" y="48"/>
                </a:lnTo>
                <a:lnTo>
                  <a:pt x="62" y="62"/>
                </a:lnTo>
                <a:lnTo>
                  <a:pt x="62" y="62"/>
                </a:lnTo>
                <a:lnTo>
                  <a:pt x="50" y="76"/>
                </a:lnTo>
                <a:lnTo>
                  <a:pt x="36" y="92"/>
                </a:lnTo>
                <a:lnTo>
                  <a:pt x="26" y="110"/>
                </a:lnTo>
                <a:lnTo>
                  <a:pt x="18" y="128"/>
                </a:lnTo>
                <a:lnTo>
                  <a:pt x="10" y="148"/>
                </a:lnTo>
                <a:lnTo>
                  <a:pt x="6" y="168"/>
                </a:lnTo>
                <a:lnTo>
                  <a:pt x="2" y="190"/>
                </a:lnTo>
                <a:lnTo>
                  <a:pt x="0" y="212"/>
                </a:lnTo>
                <a:lnTo>
                  <a:pt x="0" y="342"/>
                </a:lnTo>
                <a:lnTo>
                  <a:pt x="24" y="342"/>
                </a:lnTo>
                <a:lnTo>
                  <a:pt x="24" y="212"/>
                </a:lnTo>
                <a:lnTo>
                  <a:pt x="24" y="212"/>
                </a:lnTo>
                <a:lnTo>
                  <a:pt x="26" y="192"/>
                </a:lnTo>
                <a:lnTo>
                  <a:pt x="28" y="174"/>
                </a:lnTo>
                <a:lnTo>
                  <a:pt x="34" y="156"/>
                </a:lnTo>
                <a:lnTo>
                  <a:pt x="40" y="138"/>
                </a:lnTo>
                <a:lnTo>
                  <a:pt x="48" y="122"/>
                </a:lnTo>
                <a:lnTo>
                  <a:pt x="56" y="106"/>
                </a:lnTo>
                <a:lnTo>
                  <a:pt x="68" y="92"/>
                </a:lnTo>
                <a:lnTo>
                  <a:pt x="80" y="78"/>
                </a:lnTo>
                <a:lnTo>
                  <a:pt x="80" y="78"/>
                </a:lnTo>
                <a:lnTo>
                  <a:pt x="92" y="66"/>
                </a:lnTo>
                <a:lnTo>
                  <a:pt x="108" y="56"/>
                </a:lnTo>
                <a:lnTo>
                  <a:pt x="122" y="46"/>
                </a:lnTo>
                <a:lnTo>
                  <a:pt x="140" y="38"/>
                </a:lnTo>
                <a:lnTo>
                  <a:pt x="156" y="32"/>
                </a:lnTo>
                <a:lnTo>
                  <a:pt x="174" y="28"/>
                </a:lnTo>
                <a:lnTo>
                  <a:pt x="192" y="24"/>
                </a:lnTo>
                <a:lnTo>
                  <a:pt x="212" y="24"/>
                </a:lnTo>
                <a:lnTo>
                  <a:pt x="212" y="24"/>
                </a:lnTo>
                <a:lnTo>
                  <a:pt x="234" y="24"/>
                </a:lnTo>
                <a:lnTo>
                  <a:pt x="256" y="28"/>
                </a:lnTo>
                <a:lnTo>
                  <a:pt x="276" y="34"/>
                </a:lnTo>
                <a:lnTo>
                  <a:pt x="296" y="42"/>
                </a:lnTo>
                <a:lnTo>
                  <a:pt x="306" y="22"/>
                </a:lnTo>
                <a:lnTo>
                  <a:pt x="306" y="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8" name="Freeform 145">
            <a:extLst>
              <a:ext uri="{FF2B5EF4-FFF2-40B4-BE49-F238E27FC236}">
                <a16:creationId xmlns:a16="http://schemas.microsoft.com/office/drawing/2014/main" id="{10A049B5-A6DA-48A8-B05C-D0BB9D1878C6}"/>
              </a:ext>
            </a:extLst>
          </p:cNvPr>
          <p:cNvSpPr>
            <a:spLocks/>
          </p:cNvSpPr>
          <p:nvPr/>
        </p:nvSpPr>
        <p:spPr bwMode="auto">
          <a:xfrm>
            <a:off x="25798866" y="11027044"/>
            <a:ext cx="449045" cy="452922"/>
          </a:xfrm>
          <a:custGeom>
            <a:avLst/>
            <a:gdLst>
              <a:gd name="T0" fmla="*/ 256 w 292"/>
              <a:gd name="T1" fmla="*/ 48 h 298"/>
              <a:gd name="T2" fmla="*/ 234 w 292"/>
              <a:gd name="T3" fmla="*/ 28 h 298"/>
              <a:gd name="T4" fmla="*/ 208 w 292"/>
              <a:gd name="T5" fmla="*/ 12 h 298"/>
              <a:gd name="T6" fmla="*/ 180 w 292"/>
              <a:gd name="T7" fmla="*/ 2 h 298"/>
              <a:gd name="T8" fmla="*/ 148 w 292"/>
              <a:gd name="T9" fmla="*/ 0 h 298"/>
              <a:gd name="T10" fmla="*/ 132 w 292"/>
              <a:gd name="T11" fmla="*/ 0 h 298"/>
              <a:gd name="T12" fmla="*/ 104 w 292"/>
              <a:gd name="T13" fmla="*/ 6 h 298"/>
              <a:gd name="T14" fmla="*/ 78 w 292"/>
              <a:gd name="T15" fmla="*/ 18 h 298"/>
              <a:gd name="T16" fmla="*/ 54 w 292"/>
              <a:gd name="T17" fmla="*/ 34 h 298"/>
              <a:gd name="T18" fmla="*/ 44 w 292"/>
              <a:gd name="T19" fmla="*/ 44 h 298"/>
              <a:gd name="T20" fmla="*/ 26 w 292"/>
              <a:gd name="T21" fmla="*/ 66 h 298"/>
              <a:gd name="T22" fmla="*/ 12 w 292"/>
              <a:gd name="T23" fmla="*/ 90 h 298"/>
              <a:gd name="T24" fmla="*/ 2 w 292"/>
              <a:gd name="T25" fmla="*/ 118 h 298"/>
              <a:gd name="T26" fmla="*/ 0 w 292"/>
              <a:gd name="T27" fmla="*/ 148 h 298"/>
              <a:gd name="T28" fmla="*/ 0 w 292"/>
              <a:gd name="T29" fmla="*/ 164 h 298"/>
              <a:gd name="T30" fmla="*/ 6 w 292"/>
              <a:gd name="T31" fmla="*/ 192 h 298"/>
              <a:gd name="T32" fmla="*/ 18 w 292"/>
              <a:gd name="T33" fmla="*/ 220 h 298"/>
              <a:gd name="T34" fmla="*/ 34 w 292"/>
              <a:gd name="T35" fmla="*/ 244 h 298"/>
              <a:gd name="T36" fmla="*/ 44 w 292"/>
              <a:gd name="T37" fmla="*/ 254 h 298"/>
              <a:gd name="T38" fmla="*/ 66 w 292"/>
              <a:gd name="T39" fmla="*/ 272 h 298"/>
              <a:gd name="T40" fmla="*/ 90 w 292"/>
              <a:gd name="T41" fmla="*/ 286 h 298"/>
              <a:gd name="T42" fmla="*/ 118 w 292"/>
              <a:gd name="T43" fmla="*/ 294 h 298"/>
              <a:gd name="T44" fmla="*/ 148 w 292"/>
              <a:gd name="T45" fmla="*/ 298 h 298"/>
              <a:gd name="T46" fmla="*/ 174 w 292"/>
              <a:gd name="T47" fmla="*/ 296 h 298"/>
              <a:gd name="T48" fmla="*/ 220 w 292"/>
              <a:gd name="T49" fmla="*/ 278 h 298"/>
              <a:gd name="T50" fmla="*/ 258 w 292"/>
              <a:gd name="T51" fmla="*/ 248 h 298"/>
              <a:gd name="T52" fmla="*/ 284 w 292"/>
              <a:gd name="T53" fmla="*/ 206 h 298"/>
              <a:gd name="T54" fmla="*/ 268 w 292"/>
              <a:gd name="T55" fmla="*/ 178 h 298"/>
              <a:gd name="T56" fmla="*/ 262 w 292"/>
              <a:gd name="T57" fmla="*/ 198 h 298"/>
              <a:gd name="T58" fmla="*/ 240 w 292"/>
              <a:gd name="T59" fmla="*/ 232 h 298"/>
              <a:gd name="T60" fmla="*/ 208 w 292"/>
              <a:gd name="T61" fmla="*/ 258 h 298"/>
              <a:gd name="T62" fmla="*/ 170 w 292"/>
              <a:gd name="T63" fmla="*/ 272 h 298"/>
              <a:gd name="T64" fmla="*/ 148 w 292"/>
              <a:gd name="T65" fmla="*/ 274 h 298"/>
              <a:gd name="T66" fmla="*/ 122 w 292"/>
              <a:gd name="T67" fmla="*/ 270 h 298"/>
              <a:gd name="T68" fmla="*/ 100 w 292"/>
              <a:gd name="T69" fmla="*/ 264 h 298"/>
              <a:gd name="T70" fmla="*/ 60 w 292"/>
              <a:gd name="T71" fmla="*/ 236 h 298"/>
              <a:gd name="T72" fmla="*/ 46 w 292"/>
              <a:gd name="T73" fmla="*/ 218 h 298"/>
              <a:gd name="T74" fmla="*/ 30 w 292"/>
              <a:gd name="T75" fmla="*/ 186 h 298"/>
              <a:gd name="T76" fmla="*/ 24 w 292"/>
              <a:gd name="T77" fmla="*/ 162 h 298"/>
              <a:gd name="T78" fmla="*/ 24 w 292"/>
              <a:gd name="T79" fmla="*/ 148 h 298"/>
              <a:gd name="T80" fmla="*/ 26 w 292"/>
              <a:gd name="T81" fmla="*/ 124 h 298"/>
              <a:gd name="T82" fmla="*/ 34 w 292"/>
              <a:gd name="T83" fmla="*/ 100 h 298"/>
              <a:gd name="T84" fmla="*/ 60 w 292"/>
              <a:gd name="T85" fmla="*/ 60 h 298"/>
              <a:gd name="T86" fmla="*/ 78 w 292"/>
              <a:gd name="T87" fmla="*/ 44 h 298"/>
              <a:gd name="T88" fmla="*/ 110 w 292"/>
              <a:gd name="T89" fmla="*/ 30 h 298"/>
              <a:gd name="T90" fmla="*/ 136 w 292"/>
              <a:gd name="T91" fmla="*/ 24 h 298"/>
              <a:gd name="T92" fmla="*/ 148 w 292"/>
              <a:gd name="T93" fmla="*/ 24 h 298"/>
              <a:gd name="T94" fmla="*/ 174 w 292"/>
              <a:gd name="T95" fmla="*/ 26 h 298"/>
              <a:gd name="T96" fmla="*/ 198 w 292"/>
              <a:gd name="T97" fmla="*/ 34 h 298"/>
              <a:gd name="T98" fmla="*/ 220 w 292"/>
              <a:gd name="T99" fmla="*/ 46 h 298"/>
              <a:gd name="T100" fmla="*/ 240 w 292"/>
              <a:gd name="T101" fmla="*/ 64 h 298"/>
              <a:gd name="T102" fmla="*/ 256 w 292"/>
              <a:gd name="T103" fmla="*/ 4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92" h="298">
                <a:moveTo>
                  <a:pt x="256" y="48"/>
                </a:moveTo>
                <a:lnTo>
                  <a:pt x="256" y="48"/>
                </a:lnTo>
                <a:lnTo>
                  <a:pt x="246" y="36"/>
                </a:lnTo>
                <a:lnTo>
                  <a:pt x="234" y="28"/>
                </a:lnTo>
                <a:lnTo>
                  <a:pt x="222" y="20"/>
                </a:lnTo>
                <a:lnTo>
                  <a:pt x="208" y="12"/>
                </a:lnTo>
                <a:lnTo>
                  <a:pt x="194" y="6"/>
                </a:lnTo>
                <a:lnTo>
                  <a:pt x="180" y="2"/>
                </a:lnTo>
                <a:lnTo>
                  <a:pt x="164" y="0"/>
                </a:lnTo>
                <a:lnTo>
                  <a:pt x="148" y="0"/>
                </a:lnTo>
                <a:lnTo>
                  <a:pt x="148" y="0"/>
                </a:lnTo>
                <a:lnTo>
                  <a:pt x="132" y="0"/>
                </a:lnTo>
                <a:lnTo>
                  <a:pt x="118" y="2"/>
                </a:lnTo>
                <a:lnTo>
                  <a:pt x="104" y="6"/>
                </a:lnTo>
                <a:lnTo>
                  <a:pt x="90" y="12"/>
                </a:lnTo>
                <a:lnTo>
                  <a:pt x="78" y="18"/>
                </a:lnTo>
                <a:lnTo>
                  <a:pt x="66" y="24"/>
                </a:lnTo>
                <a:lnTo>
                  <a:pt x="54" y="34"/>
                </a:lnTo>
                <a:lnTo>
                  <a:pt x="44" y="44"/>
                </a:lnTo>
                <a:lnTo>
                  <a:pt x="44" y="44"/>
                </a:lnTo>
                <a:lnTo>
                  <a:pt x="34" y="54"/>
                </a:lnTo>
                <a:lnTo>
                  <a:pt x="26" y="66"/>
                </a:lnTo>
                <a:lnTo>
                  <a:pt x="18" y="78"/>
                </a:lnTo>
                <a:lnTo>
                  <a:pt x="12" y="90"/>
                </a:lnTo>
                <a:lnTo>
                  <a:pt x="6" y="104"/>
                </a:lnTo>
                <a:lnTo>
                  <a:pt x="2" y="118"/>
                </a:lnTo>
                <a:lnTo>
                  <a:pt x="0" y="134"/>
                </a:lnTo>
                <a:lnTo>
                  <a:pt x="0" y="148"/>
                </a:lnTo>
                <a:lnTo>
                  <a:pt x="0" y="148"/>
                </a:lnTo>
                <a:lnTo>
                  <a:pt x="0" y="164"/>
                </a:lnTo>
                <a:lnTo>
                  <a:pt x="2" y="178"/>
                </a:lnTo>
                <a:lnTo>
                  <a:pt x="6" y="192"/>
                </a:lnTo>
                <a:lnTo>
                  <a:pt x="12" y="206"/>
                </a:lnTo>
                <a:lnTo>
                  <a:pt x="18" y="220"/>
                </a:lnTo>
                <a:lnTo>
                  <a:pt x="26" y="232"/>
                </a:lnTo>
                <a:lnTo>
                  <a:pt x="34" y="244"/>
                </a:lnTo>
                <a:lnTo>
                  <a:pt x="44" y="254"/>
                </a:lnTo>
                <a:lnTo>
                  <a:pt x="44" y="254"/>
                </a:lnTo>
                <a:lnTo>
                  <a:pt x="54" y="264"/>
                </a:lnTo>
                <a:lnTo>
                  <a:pt x="66" y="272"/>
                </a:lnTo>
                <a:lnTo>
                  <a:pt x="78" y="280"/>
                </a:lnTo>
                <a:lnTo>
                  <a:pt x="90" y="286"/>
                </a:lnTo>
                <a:lnTo>
                  <a:pt x="104" y="290"/>
                </a:lnTo>
                <a:lnTo>
                  <a:pt x="118" y="294"/>
                </a:lnTo>
                <a:lnTo>
                  <a:pt x="132" y="296"/>
                </a:lnTo>
                <a:lnTo>
                  <a:pt x="148" y="298"/>
                </a:lnTo>
                <a:lnTo>
                  <a:pt x="148" y="298"/>
                </a:lnTo>
                <a:lnTo>
                  <a:pt x="174" y="296"/>
                </a:lnTo>
                <a:lnTo>
                  <a:pt x="198" y="288"/>
                </a:lnTo>
                <a:lnTo>
                  <a:pt x="220" y="278"/>
                </a:lnTo>
                <a:lnTo>
                  <a:pt x="240" y="264"/>
                </a:lnTo>
                <a:lnTo>
                  <a:pt x="258" y="248"/>
                </a:lnTo>
                <a:lnTo>
                  <a:pt x="272" y="228"/>
                </a:lnTo>
                <a:lnTo>
                  <a:pt x="284" y="206"/>
                </a:lnTo>
                <a:lnTo>
                  <a:pt x="292" y="184"/>
                </a:lnTo>
                <a:lnTo>
                  <a:pt x="268" y="178"/>
                </a:lnTo>
                <a:lnTo>
                  <a:pt x="268" y="178"/>
                </a:lnTo>
                <a:lnTo>
                  <a:pt x="262" y="198"/>
                </a:lnTo>
                <a:lnTo>
                  <a:pt x="252" y="216"/>
                </a:lnTo>
                <a:lnTo>
                  <a:pt x="240" y="232"/>
                </a:lnTo>
                <a:lnTo>
                  <a:pt x="226" y="246"/>
                </a:lnTo>
                <a:lnTo>
                  <a:pt x="208" y="258"/>
                </a:lnTo>
                <a:lnTo>
                  <a:pt x="190" y="266"/>
                </a:lnTo>
                <a:lnTo>
                  <a:pt x="170" y="272"/>
                </a:lnTo>
                <a:lnTo>
                  <a:pt x="148" y="274"/>
                </a:lnTo>
                <a:lnTo>
                  <a:pt x="148" y="274"/>
                </a:lnTo>
                <a:lnTo>
                  <a:pt x="136" y="272"/>
                </a:lnTo>
                <a:lnTo>
                  <a:pt x="122" y="270"/>
                </a:lnTo>
                <a:lnTo>
                  <a:pt x="110" y="268"/>
                </a:lnTo>
                <a:lnTo>
                  <a:pt x="100" y="264"/>
                </a:lnTo>
                <a:lnTo>
                  <a:pt x="78" y="252"/>
                </a:lnTo>
                <a:lnTo>
                  <a:pt x="60" y="236"/>
                </a:lnTo>
                <a:lnTo>
                  <a:pt x="60" y="236"/>
                </a:lnTo>
                <a:lnTo>
                  <a:pt x="46" y="218"/>
                </a:lnTo>
                <a:lnTo>
                  <a:pt x="34" y="196"/>
                </a:lnTo>
                <a:lnTo>
                  <a:pt x="30" y="186"/>
                </a:lnTo>
                <a:lnTo>
                  <a:pt x="26" y="174"/>
                </a:lnTo>
                <a:lnTo>
                  <a:pt x="24" y="162"/>
                </a:lnTo>
                <a:lnTo>
                  <a:pt x="24" y="148"/>
                </a:lnTo>
                <a:lnTo>
                  <a:pt x="24" y="148"/>
                </a:lnTo>
                <a:lnTo>
                  <a:pt x="24" y="136"/>
                </a:lnTo>
                <a:lnTo>
                  <a:pt x="26" y="124"/>
                </a:lnTo>
                <a:lnTo>
                  <a:pt x="30" y="112"/>
                </a:lnTo>
                <a:lnTo>
                  <a:pt x="34" y="100"/>
                </a:lnTo>
                <a:lnTo>
                  <a:pt x="46" y="78"/>
                </a:lnTo>
                <a:lnTo>
                  <a:pt x="60" y="60"/>
                </a:lnTo>
                <a:lnTo>
                  <a:pt x="60" y="60"/>
                </a:lnTo>
                <a:lnTo>
                  <a:pt x="78" y="44"/>
                </a:lnTo>
                <a:lnTo>
                  <a:pt x="100" y="34"/>
                </a:lnTo>
                <a:lnTo>
                  <a:pt x="110" y="30"/>
                </a:lnTo>
                <a:lnTo>
                  <a:pt x="122" y="26"/>
                </a:lnTo>
                <a:lnTo>
                  <a:pt x="136" y="24"/>
                </a:lnTo>
                <a:lnTo>
                  <a:pt x="148" y="24"/>
                </a:lnTo>
                <a:lnTo>
                  <a:pt x="148" y="24"/>
                </a:lnTo>
                <a:lnTo>
                  <a:pt x="162" y="24"/>
                </a:lnTo>
                <a:lnTo>
                  <a:pt x="174" y="26"/>
                </a:lnTo>
                <a:lnTo>
                  <a:pt x="186" y="30"/>
                </a:lnTo>
                <a:lnTo>
                  <a:pt x="198" y="34"/>
                </a:lnTo>
                <a:lnTo>
                  <a:pt x="210" y="40"/>
                </a:lnTo>
                <a:lnTo>
                  <a:pt x="220" y="46"/>
                </a:lnTo>
                <a:lnTo>
                  <a:pt x="230" y="54"/>
                </a:lnTo>
                <a:lnTo>
                  <a:pt x="240" y="64"/>
                </a:lnTo>
                <a:lnTo>
                  <a:pt x="256" y="48"/>
                </a:lnTo>
                <a:lnTo>
                  <a:pt x="256" y="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9" name="Rectangle 167">
            <a:extLst>
              <a:ext uri="{FF2B5EF4-FFF2-40B4-BE49-F238E27FC236}">
                <a16:creationId xmlns:a16="http://schemas.microsoft.com/office/drawing/2014/main" id="{6BCB0F5B-6997-404F-B015-ABCD85F97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2772" y="13620492"/>
            <a:ext cx="184665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000" b="1" i="0" u="none" strike="noStrike" cap="none" normalizeH="0" baseline="0" dirty="0" err="1" smtClean="0">
                <a:ln>
                  <a:noFill/>
                </a:ln>
                <a:solidFill>
                  <a:srgbClr val="BE7DBC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추형욱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0" name="Rectangle 59">
            <a:extLst>
              <a:ext uri="{FF2B5EF4-FFF2-40B4-BE49-F238E27FC236}">
                <a16:creationId xmlns:a16="http://schemas.microsoft.com/office/drawing/2014/main" id="{B49CC14E-B86B-43BF-A0C0-E9F6C46F8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6903" y="15660688"/>
            <a:ext cx="627094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lang="ko-KR" altLang="en-US" sz="36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코드수정</a:t>
            </a:r>
            <a:r>
              <a:rPr lang="ko-KR" altLang="en-US" sz="3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및 문제점 </a:t>
            </a:r>
            <a:r>
              <a:rPr lang="ko-KR" altLang="en-US" sz="36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보완작업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1" name="Rectangle 59">
            <a:extLst>
              <a:ext uri="{FF2B5EF4-FFF2-40B4-BE49-F238E27FC236}">
                <a16:creationId xmlns:a16="http://schemas.microsoft.com/office/drawing/2014/main" id="{355BDDDB-18B3-4F7A-A2D7-67FC207A8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6903" y="16289338"/>
            <a:ext cx="332142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kumimoji="0" lang="ko-KR" altLang="en-US" sz="36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시연영상</a:t>
            </a: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제작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2" name="Rectangle 59">
            <a:extLst>
              <a:ext uri="{FF2B5EF4-FFF2-40B4-BE49-F238E27FC236}">
                <a16:creationId xmlns:a16="http://schemas.microsoft.com/office/drawing/2014/main" id="{FACF1C82-D89A-4463-A9C8-F6AB486BA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6903" y="16937038"/>
            <a:ext cx="53476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kumimoji="0" lang="ko-KR" altLang="en-US" sz="36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차트</a:t>
            </a: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시각화 세분화 작업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3" name="Rectangle 59">
            <a:extLst>
              <a:ext uri="{FF2B5EF4-FFF2-40B4-BE49-F238E27FC236}">
                <a16:creationId xmlns:a16="http://schemas.microsoft.com/office/drawing/2014/main" id="{26C1DCCB-C737-4BA8-AFDA-B257065AF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9065" y="14647891"/>
            <a:ext cx="711412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lang="en-US" altLang="ko-KR" sz="3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</a:t>
            </a:r>
            <a:r>
              <a:rPr lang="ko-KR" altLang="en-US" sz="3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연동</a:t>
            </a:r>
            <a:r>
              <a:rPr lang="en-US" altLang="ko-KR" sz="3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en-US" altLang="ko-KR" sz="36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Sql</a:t>
            </a:r>
            <a:r>
              <a:rPr lang="ko-KR" altLang="en-US" sz="3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문을 </a:t>
            </a:r>
            <a:r>
              <a:rPr lang="ko-KR" altLang="en-US" sz="36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통한조회</a:t>
            </a:r>
            <a:r>
              <a:rPr lang="en-US" altLang="ko-KR" sz="3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36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필터링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4" name="Rectangle 59">
            <a:extLst>
              <a:ext uri="{FF2B5EF4-FFF2-40B4-BE49-F238E27FC236}">
                <a16:creationId xmlns:a16="http://schemas.microsoft.com/office/drawing/2014/main" id="{0A5479AD-0AE5-4CD9-A4E0-BA346CF3B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9065" y="15355783"/>
            <a:ext cx="557524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kumimoji="0" lang="ko-KR" altLang="en-US" sz="36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코드통합및</a:t>
            </a: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차트 </a:t>
            </a:r>
            <a:r>
              <a:rPr kumimoji="0" lang="ko-KR" altLang="en-US" sz="36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출력조정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5" name="Rectangle 59">
            <a:extLst>
              <a:ext uri="{FF2B5EF4-FFF2-40B4-BE49-F238E27FC236}">
                <a16:creationId xmlns:a16="http://schemas.microsoft.com/office/drawing/2014/main" id="{F5739496-AADD-4CAF-8041-B2BCEC56E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1792" y="16015866"/>
            <a:ext cx="53476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kumimoji="0" lang="ko-KR" altLang="en-US" sz="36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차트</a:t>
            </a: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시각화 세분화 작업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7" name="Rectangle 59">
            <a:extLst>
              <a:ext uri="{FF2B5EF4-FFF2-40B4-BE49-F238E27FC236}">
                <a16:creationId xmlns:a16="http://schemas.microsoft.com/office/drawing/2014/main" id="{F5739496-AADD-4CAF-8041-B2BCEC56E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1792" y="16688722"/>
            <a:ext cx="292682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kumimoji="0" lang="en-US" altLang="ko-KR" sz="36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ppt</a:t>
            </a: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초안작성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8" name="Rectangle 59">
            <a:extLst>
              <a:ext uri="{FF2B5EF4-FFF2-40B4-BE49-F238E27FC236}">
                <a16:creationId xmlns:a16="http://schemas.microsoft.com/office/drawing/2014/main" id="{FACF1C82-D89A-4463-A9C8-F6AB486BA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82526" y="8925370"/>
            <a:ext cx="38728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kumimoji="0" lang="ko-KR" altLang="en-US" sz="36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차트</a:t>
            </a: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시각화 작업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9" name="Rectangle 59">
            <a:extLst>
              <a:ext uri="{FF2B5EF4-FFF2-40B4-BE49-F238E27FC236}">
                <a16:creationId xmlns:a16="http://schemas.microsoft.com/office/drawing/2014/main" id="{F5739496-AADD-4CAF-8041-B2BCEC56E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1792" y="9052158"/>
            <a:ext cx="497572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kumimoji="0" lang="ko-KR" altLang="en-US" sz="36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요구</a:t>
            </a:r>
            <a:r>
              <a:rPr kumimoji="0" lang="ko-KR" altLang="en-US" sz="3600" b="0" i="0" u="none" strike="noStrike" cap="none" normalizeH="0" dirty="0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사항 정의서 작업 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0" name="Rectangle 59">
            <a:extLst>
              <a:ext uri="{FF2B5EF4-FFF2-40B4-BE49-F238E27FC236}">
                <a16:creationId xmlns:a16="http://schemas.microsoft.com/office/drawing/2014/main" id="{B49CC14E-B86B-43BF-A0C0-E9F6C46F8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6903" y="14972643"/>
            <a:ext cx="194764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kumimoji="0" lang="en-US" altLang="ko-KR" sz="36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</a:t>
            </a:r>
            <a:r>
              <a:rPr lang="ko-KR" altLang="en-US" sz="3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작업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5433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7538FFC3-B673-4CBA-9218-5D510154B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" y="14288"/>
            <a:ext cx="32646938" cy="1838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072B6B-9436-4C7E-883A-AE25D829D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4632" y="2609850"/>
            <a:ext cx="5878212" cy="2139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900" b="1" i="0" u="none" strike="noStrike" cap="none" normalizeH="0" baseline="0" dirty="0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DB</a:t>
            </a:r>
            <a:r>
              <a:rPr kumimoji="0" lang="ko-KR" altLang="en-US" sz="13900" b="1" i="0" u="none" strike="noStrike" cap="none" normalizeH="0" baseline="0" dirty="0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설계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C2FFC6-CFAB-41A5-A1CB-9309C01E0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16218" y="1731665"/>
            <a:ext cx="449802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ko-KR" altLang="en-US" sz="5000" b="1" i="0" u="none" strike="noStrike" cap="none" normalizeH="0" baseline="0" dirty="0" err="1" smtClean="0">
                <a:ln>
                  <a:noFill/>
                </a:ln>
                <a:solidFill>
                  <a:srgbClr val="BE7DBC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데이터관리</a:t>
            </a:r>
            <a:r>
              <a:rPr kumimoji="0" lang="ko-KR" altLang="en-US" sz="5000" b="1" i="0" u="none" strike="noStrike" cap="none" normalizeH="0" baseline="0" dirty="0" smtClean="0">
                <a:ln>
                  <a:noFill/>
                </a:ln>
                <a:solidFill>
                  <a:srgbClr val="BE7DBC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설계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4923E371-C489-489D-8AE5-A4503F410F39}"/>
              </a:ext>
            </a:extLst>
          </p:cNvPr>
          <p:cNvSpPr>
            <a:spLocks/>
          </p:cNvSpPr>
          <p:nvPr/>
        </p:nvSpPr>
        <p:spPr bwMode="auto">
          <a:xfrm>
            <a:off x="24963438" y="3887788"/>
            <a:ext cx="7740650" cy="13620750"/>
          </a:xfrm>
          <a:custGeom>
            <a:avLst/>
            <a:gdLst>
              <a:gd name="T0" fmla="*/ 4770 w 4876"/>
              <a:gd name="T1" fmla="*/ 76 h 8580"/>
              <a:gd name="T2" fmla="*/ 4437 w 4876"/>
              <a:gd name="T3" fmla="*/ 26 h 8580"/>
              <a:gd name="T4" fmla="*/ 4083 w 4876"/>
              <a:gd name="T5" fmla="*/ 2 h 8580"/>
              <a:gd name="T6" fmla="*/ 3718 w 4876"/>
              <a:gd name="T7" fmla="*/ 6 h 8580"/>
              <a:gd name="T8" fmla="*/ 3349 w 4876"/>
              <a:gd name="T9" fmla="*/ 36 h 8580"/>
              <a:gd name="T10" fmla="*/ 2983 w 4876"/>
              <a:gd name="T11" fmla="*/ 92 h 8580"/>
              <a:gd name="T12" fmla="*/ 2800 w 4876"/>
              <a:gd name="T13" fmla="*/ 130 h 8580"/>
              <a:gd name="T14" fmla="*/ 2548 w 4876"/>
              <a:gd name="T15" fmla="*/ 198 h 8580"/>
              <a:gd name="T16" fmla="*/ 2324 w 4876"/>
              <a:gd name="T17" fmla="*/ 272 h 8580"/>
              <a:gd name="T18" fmla="*/ 2125 w 4876"/>
              <a:gd name="T19" fmla="*/ 353 h 8580"/>
              <a:gd name="T20" fmla="*/ 1949 w 4876"/>
              <a:gd name="T21" fmla="*/ 443 h 8580"/>
              <a:gd name="T22" fmla="*/ 1797 w 4876"/>
              <a:gd name="T23" fmla="*/ 535 h 8580"/>
              <a:gd name="T24" fmla="*/ 1667 w 4876"/>
              <a:gd name="T25" fmla="*/ 633 h 8580"/>
              <a:gd name="T26" fmla="*/ 1556 w 4876"/>
              <a:gd name="T27" fmla="*/ 733 h 8580"/>
              <a:gd name="T28" fmla="*/ 1466 w 4876"/>
              <a:gd name="T29" fmla="*/ 835 h 8580"/>
              <a:gd name="T30" fmla="*/ 1392 w 4876"/>
              <a:gd name="T31" fmla="*/ 934 h 8580"/>
              <a:gd name="T32" fmla="*/ 1336 w 4876"/>
              <a:gd name="T33" fmla="*/ 1034 h 8580"/>
              <a:gd name="T34" fmla="*/ 1256 w 4876"/>
              <a:gd name="T35" fmla="*/ 1206 h 8580"/>
              <a:gd name="T36" fmla="*/ 1049 w 4876"/>
              <a:gd name="T37" fmla="*/ 1713 h 8580"/>
              <a:gd name="T38" fmla="*/ 745 w 4876"/>
              <a:gd name="T39" fmla="*/ 2510 h 8580"/>
              <a:gd name="T40" fmla="*/ 667 w 4876"/>
              <a:gd name="T41" fmla="*/ 2741 h 8580"/>
              <a:gd name="T42" fmla="*/ 773 w 4876"/>
              <a:gd name="T43" fmla="*/ 3175 h 8580"/>
              <a:gd name="T44" fmla="*/ 12 w 4876"/>
              <a:gd name="T45" fmla="*/ 4473 h 8580"/>
              <a:gd name="T46" fmla="*/ 0 w 4876"/>
              <a:gd name="T47" fmla="*/ 4517 h 8580"/>
              <a:gd name="T48" fmla="*/ 2 w 4876"/>
              <a:gd name="T49" fmla="*/ 4547 h 8580"/>
              <a:gd name="T50" fmla="*/ 16 w 4876"/>
              <a:gd name="T51" fmla="*/ 4576 h 8580"/>
              <a:gd name="T52" fmla="*/ 70 w 4876"/>
              <a:gd name="T53" fmla="*/ 4622 h 8580"/>
              <a:gd name="T54" fmla="*/ 430 w 4876"/>
              <a:gd name="T55" fmla="*/ 5321 h 8580"/>
              <a:gd name="T56" fmla="*/ 643 w 4876"/>
              <a:gd name="T57" fmla="*/ 5519 h 8580"/>
              <a:gd name="T58" fmla="*/ 535 w 4876"/>
              <a:gd name="T59" fmla="*/ 5605 h 8580"/>
              <a:gd name="T60" fmla="*/ 493 w 4876"/>
              <a:gd name="T61" fmla="*/ 5657 h 8580"/>
              <a:gd name="T62" fmla="*/ 483 w 4876"/>
              <a:gd name="T63" fmla="*/ 5693 h 8580"/>
              <a:gd name="T64" fmla="*/ 491 w 4876"/>
              <a:gd name="T65" fmla="*/ 5717 h 8580"/>
              <a:gd name="T66" fmla="*/ 567 w 4876"/>
              <a:gd name="T67" fmla="*/ 5854 h 8580"/>
              <a:gd name="T68" fmla="*/ 715 w 4876"/>
              <a:gd name="T69" fmla="*/ 6092 h 8580"/>
              <a:gd name="T70" fmla="*/ 659 w 4876"/>
              <a:gd name="T71" fmla="*/ 6429 h 8580"/>
              <a:gd name="T72" fmla="*/ 731 w 4876"/>
              <a:gd name="T73" fmla="*/ 6817 h 8580"/>
              <a:gd name="T74" fmla="*/ 769 w 4876"/>
              <a:gd name="T75" fmla="*/ 6953 h 8580"/>
              <a:gd name="T76" fmla="*/ 781 w 4876"/>
              <a:gd name="T77" fmla="*/ 6971 h 8580"/>
              <a:gd name="T78" fmla="*/ 815 w 4876"/>
              <a:gd name="T79" fmla="*/ 6995 h 8580"/>
              <a:gd name="T80" fmla="*/ 903 w 4876"/>
              <a:gd name="T81" fmla="*/ 7020 h 8580"/>
              <a:gd name="T82" fmla="*/ 1052 w 4876"/>
              <a:gd name="T83" fmla="*/ 7034 h 8580"/>
              <a:gd name="T84" fmla="*/ 1306 w 4876"/>
              <a:gd name="T85" fmla="*/ 7028 h 8580"/>
              <a:gd name="T86" fmla="*/ 1594 w 4876"/>
              <a:gd name="T87" fmla="*/ 7010 h 8580"/>
              <a:gd name="T88" fmla="*/ 2019 w 4876"/>
              <a:gd name="T89" fmla="*/ 6989 h 8580"/>
              <a:gd name="T90" fmla="*/ 2246 w 4876"/>
              <a:gd name="T91" fmla="*/ 6995 h 8580"/>
              <a:gd name="T92" fmla="*/ 2356 w 4876"/>
              <a:gd name="T93" fmla="*/ 7008 h 8580"/>
              <a:gd name="T94" fmla="*/ 2430 w 4876"/>
              <a:gd name="T95" fmla="*/ 7028 h 8580"/>
              <a:gd name="T96" fmla="*/ 2682 w 4876"/>
              <a:gd name="T97" fmla="*/ 7122 h 8580"/>
              <a:gd name="T98" fmla="*/ 2969 w 4876"/>
              <a:gd name="T99" fmla="*/ 7266 h 8580"/>
              <a:gd name="T100" fmla="*/ 3277 w 4876"/>
              <a:gd name="T101" fmla="*/ 7446 h 8580"/>
              <a:gd name="T102" fmla="*/ 3590 w 4876"/>
              <a:gd name="T103" fmla="*/ 7645 h 8580"/>
              <a:gd name="T104" fmla="*/ 4095 w 4876"/>
              <a:gd name="T105" fmla="*/ 7993 h 8580"/>
              <a:gd name="T106" fmla="*/ 4588 w 4876"/>
              <a:gd name="T107" fmla="*/ 8358 h 8580"/>
              <a:gd name="T108" fmla="*/ 4876 w 4876"/>
              <a:gd name="T109" fmla="*/ 98 h 8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76" h="8580">
                <a:moveTo>
                  <a:pt x="4876" y="98"/>
                </a:moveTo>
                <a:lnTo>
                  <a:pt x="4876" y="98"/>
                </a:lnTo>
                <a:lnTo>
                  <a:pt x="4770" y="76"/>
                </a:lnTo>
                <a:lnTo>
                  <a:pt x="4662" y="56"/>
                </a:lnTo>
                <a:lnTo>
                  <a:pt x="4551" y="40"/>
                </a:lnTo>
                <a:lnTo>
                  <a:pt x="4437" y="26"/>
                </a:lnTo>
                <a:lnTo>
                  <a:pt x="4321" y="14"/>
                </a:lnTo>
                <a:lnTo>
                  <a:pt x="4203" y="8"/>
                </a:lnTo>
                <a:lnTo>
                  <a:pt x="4083" y="2"/>
                </a:lnTo>
                <a:lnTo>
                  <a:pt x="3962" y="0"/>
                </a:lnTo>
                <a:lnTo>
                  <a:pt x="3840" y="2"/>
                </a:lnTo>
                <a:lnTo>
                  <a:pt x="3718" y="6"/>
                </a:lnTo>
                <a:lnTo>
                  <a:pt x="3594" y="12"/>
                </a:lnTo>
                <a:lnTo>
                  <a:pt x="3472" y="22"/>
                </a:lnTo>
                <a:lnTo>
                  <a:pt x="3349" y="36"/>
                </a:lnTo>
                <a:lnTo>
                  <a:pt x="3227" y="52"/>
                </a:lnTo>
                <a:lnTo>
                  <a:pt x="3105" y="70"/>
                </a:lnTo>
                <a:lnTo>
                  <a:pt x="2983" y="92"/>
                </a:lnTo>
                <a:lnTo>
                  <a:pt x="2983" y="92"/>
                </a:lnTo>
                <a:lnTo>
                  <a:pt x="2889" y="110"/>
                </a:lnTo>
                <a:lnTo>
                  <a:pt x="2800" y="130"/>
                </a:lnTo>
                <a:lnTo>
                  <a:pt x="2714" y="152"/>
                </a:lnTo>
                <a:lnTo>
                  <a:pt x="2630" y="174"/>
                </a:lnTo>
                <a:lnTo>
                  <a:pt x="2548" y="198"/>
                </a:lnTo>
                <a:lnTo>
                  <a:pt x="2470" y="222"/>
                </a:lnTo>
                <a:lnTo>
                  <a:pt x="2396" y="246"/>
                </a:lnTo>
                <a:lnTo>
                  <a:pt x="2324" y="272"/>
                </a:lnTo>
                <a:lnTo>
                  <a:pt x="2254" y="298"/>
                </a:lnTo>
                <a:lnTo>
                  <a:pt x="2189" y="325"/>
                </a:lnTo>
                <a:lnTo>
                  <a:pt x="2125" y="353"/>
                </a:lnTo>
                <a:lnTo>
                  <a:pt x="2065" y="383"/>
                </a:lnTo>
                <a:lnTo>
                  <a:pt x="2005" y="411"/>
                </a:lnTo>
                <a:lnTo>
                  <a:pt x="1949" y="443"/>
                </a:lnTo>
                <a:lnTo>
                  <a:pt x="1897" y="473"/>
                </a:lnTo>
                <a:lnTo>
                  <a:pt x="1845" y="505"/>
                </a:lnTo>
                <a:lnTo>
                  <a:pt x="1797" y="535"/>
                </a:lnTo>
                <a:lnTo>
                  <a:pt x="1751" y="567"/>
                </a:lnTo>
                <a:lnTo>
                  <a:pt x="1707" y="601"/>
                </a:lnTo>
                <a:lnTo>
                  <a:pt x="1667" y="633"/>
                </a:lnTo>
                <a:lnTo>
                  <a:pt x="1628" y="667"/>
                </a:lnTo>
                <a:lnTo>
                  <a:pt x="1592" y="699"/>
                </a:lnTo>
                <a:lnTo>
                  <a:pt x="1556" y="733"/>
                </a:lnTo>
                <a:lnTo>
                  <a:pt x="1524" y="767"/>
                </a:lnTo>
                <a:lnTo>
                  <a:pt x="1494" y="801"/>
                </a:lnTo>
                <a:lnTo>
                  <a:pt x="1466" y="835"/>
                </a:lnTo>
                <a:lnTo>
                  <a:pt x="1440" y="867"/>
                </a:lnTo>
                <a:lnTo>
                  <a:pt x="1414" y="901"/>
                </a:lnTo>
                <a:lnTo>
                  <a:pt x="1392" y="934"/>
                </a:lnTo>
                <a:lnTo>
                  <a:pt x="1372" y="968"/>
                </a:lnTo>
                <a:lnTo>
                  <a:pt x="1352" y="1002"/>
                </a:lnTo>
                <a:lnTo>
                  <a:pt x="1336" y="1034"/>
                </a:lnTo>
                <a:lnTo>
                  <a:pt x="1336" y="1034"/>
                </a:lnTo>
                <a:lnTo>
                  <a:pt x="1300" y="1110"/>
                </a:lnTo>
                <a:lnTo>
                  <a:pt x="1256" y="1206"/>
                </a:lnTo>
                <a:lnTo>
                  <a:pt x="1210" y="1318"/>
                </a:lnTo>
                <a:lnTo>
                  <a:pt x="1158" y="1442"/>
                </a:lnTo>
                <a:lnTo>
                  <a:pt x="1049" y="1713"/>
                </a:lnTo>
                <a:lnTo>
                  <a:pt x="935" y="1999"/>
                </a:lnTo>
                <a:lnTo>
                  <a:pt x="831" y="2272"/>
                </a:lnTo>
                <a:lnTo>
                  <a:pt x="745" y="2510"/>
                </a:lnTo>
                <a:lnTo>
                  <a:pt x="711" y="2606"/>
                </a:lnTo>
                <a:lnTo>
                  <a:pt x="683" y="2686"/>
                </a:lnTo>
                <a:lnTo>
                  <a:pt x="667" y="2741"/>
                </a:lnTo>
                <a:lnTo>
                  <a:pt x="661" y="2761"/>
                </a:lnTo>
                <a:lnTo>
                  <a:pt x="659" y="2773"/>
                </a:lnTo>
                <a:lnTo>
                  <a:pt x="773" y="3175"/>
                </a:lnTo>
                <a:lnTo>
                  <a:pt x="16" y="4467"/>
                </a:lnTo>
                <a:lnTo>
                  <a:pt x="16" y="4467"/>
                </a:lnTo>
                <a:lnTo>
                  <a:pt x="12" y="4473"/>
                </a:lnTo>
                <a:lnTo>
                  <a:pt x="6" y="4491"/>
                </a:lnTo>
                <a:lnTo>
                  <a:pt x="2" y="4503"/>
                </a:lnTo>
                <a:lnTo>
                  <a:pt x="0" y="4517"/>
                </a:lnTo>
                <a:lnTo>
                  <a:pt x="0" y="4531"/>
                </a:lnTo>
                <a:lnTo>
                  <a:pt x="2" y="4547"/>
                </a:lnTo>
                <a:lnTo>
                  <a:pt x="2" y="4547"/>
                </a:lnTo>
                <a:lnTo>
                  <a:pt x="4" y="4555"/>
                </a:lnTo>
                <a:lnTo>
                  <a:pt x="6" y="4563"/>
                </a:lnTo>
                <a:lnTo>
                  <a:pt x="16" y="4576"/>
                </a:lnTo>
                <a:lnTo>
                  <a:pt x="30" y="4590"/>
                </a:lnTo>
                <a:lnTo>
                  <a:pt x="44" y="4604"/>
                </a:lnTo>
                <a:lnTo>
                  <a:pt x="70" y="4622"/>
                </a:lnTo>
                <a:lnTo>
                  <a:pt x="82" y="4630"/>
                </a:lnTo>
                <a:lnTo>
                  <a:pt x="559" y="4842"/>
                </a:lnTo>
                <a:lnTo>
                  <a:pt x="430" y="5321"/>
                </a:lnTo>
                <a:lnTo>
                  <a:pt x="677" y="5497"/>
                </a:lnTo>
                <a:lnTo>
                  <a:pt x="677" y="5497"/>
                </a:lnTo>
                <a:lnTo>
                  <a:pt x="643" y="5519"/>
                </a:lnTo>
                <a:lnTo>
                  <a:pt x="609" y="5543"/>
                </a:lnTo>
                <a:lnTo>
                  <a:pt x="571" y="5573"/>
                </a:lnTo>
                <a:lnTo>
                  <a:pt x="535" y="5605"/>
                </a:lnTo>
                <a:lnTo>
                  <a:pt x="517" y="5623"/>
                </a:lnTo>
                <a:lnTo>
                  <a:pt x="503" y="5639"/>
                </a:lnTo>
                <a:lnTo>
                  <a:pt x="493" y="5657"/>
                </a:lnTo>
                <a:lnTo>
                  <a:pt x="485" y="5673"/>
                </a:lnTo>
                <a:lnTo>
                  <a:pt x="481" y="5687"/>
                </a:lnTo>
                <a:lnTo>
                  <a:pt x="483" y="5693"/>
                </a:lnTo>
                <a:lnTo>
                  <a:pt x="483" y="5701"/>
                </a:lnTo>
                <a:lnTo>
                  <a:pt x="483" y="5701"/>
                </a:lnTo>
                <a:lnTo>
                  <a:pt x="491" y="5717"/>
                </a:lnTo>
                <a:lnTo>
                  <a:pt x="501" y="5737"/>
                </a:lnTo>
                <a:lnTo>
                  <a:pt x="531" y="5790"/>
                </a:lnTo>
                <a:lnTo>
                  <a:pt x="567" y="5854"/>
                </a:lnTo>
                <a:lnTo>
                  <a:pt x="609" y="5922"/>
                </a:lnTo>
                <a:lnTo>
                  <a:pt x="683" y="6040"/>
                </a:lnTo>
                <a:lnTo>
                  <a:pt x="715" y="6092"/>
                </a:lnTo>
                <a:lnTo>
                  <a:pt x="645" y="6348"/>
                </a:lnTo>
                <a:lnTo>
                  <a:pt x="645" y="6348"/>
                </a:lnTo>
                <a:lnTo>
                  <a:pt x="659" y="6429"/>
                </a:lnTo>
                <a:lnTo>
                  <a:pt x="691" y="6613"/>
                </a:lnTo>
                <a:lnTo>
                  <a:pt x="711" y="6717"/>
                </a:lnTo>
                <a:lnTo>
                  <a:pt x="731" y="6817"/>
                </a:lnTo>
                <a:lnTo>
                  <a:pt x="751" y="6899"/>
                </a:lnTo>
                <a:lnTo>
                  <a:pt x="761" y="6929"/>
                </a:lnTo>
                <a:lnTo>
                  <a:pt x="769" y="6953"/>
                </a:lnTo>
                <a:lnTo>
                  <a:pt x="769" y="6953"/>
                </a:lnTo>
                <a:lnTo>
                  <a:pt x="775" y="6963"/>
                </a:lnTo>
                <a:lnTo>
                  <a:pt x="781" y="6971"/>
                </a:lnTo>
                <a:lnTo>
                  <a:pt x="791" y="6981"/>
                </a:lnTo>
                <a:lnTo>
                  <a:pt x="803" y="6989"/>
                </a:lnTo>
                <a:lnTo>
                  <a:pt x="815" y="6995"/>
                </a:lnTo>
                <a:lnTo>
                  <a:pt x="829" y="7001"/>
                </a:lnTo>
                <a:lnTo>
                  <a:pt x="863" y="7012"/>
                </a:lnTo>
                <a:lnTo>
                  <a:pt x="903" y="7020"/>
                </a:lnTo>
                <a:lnTo>
                  <a:pt x="949" y="7026"/>
                </a:lnTo>
                <a:lnTo>
                  <a:pt x="999" y="7030"/>
                </a:lnTo>
                <a:lnTo>
                  <a:pt x="1052" y="7034"/>
                </a:lnTo>
                <a:lnTo>
                  <a:pt x="1110" y="7034"/>
                </a:lnTo>
                <a:lnTo>
                  <a:pt x="1172" y="7034"/>
                </a:lnTo>
                <a:lnTo>
                  <a:pt x="1306" y="7028"/>
                </a:lnTo>
                <a:lnTo>
                  <a:pt x="1446" y="7020"/>
                </a:lnTo>
                <a:lnTo>
                  <a:pt x="1594" y="7010"/>
                </a:lnTo>
                <a:lnTo>
                  <a:pt x="1594" y="7010"/>
                </a:lnTo>
                <a:lnTo>
                  <a:pt x="1811" y="6999"/>
                </a:lnTo>
                <a:lnTo>
                  <a:pt x="1917" y="6993"/>
                </a:lnTo>
                <a:lnTo>
                  <a:pt x="2019" y="6989"/>
                </a:lnTo>
                <a:lnTo>
                  <a:pt x="2115" y="6989"/>
                </a:lnTo>
                <a:lnTo>
                  <a:pt x="2205" y="6991"/>
                </a:lnTo>
                <a:lnTo>
                  <a:pt x="2246" y="6995"/>
                </a:lnTo>
                <a:lnTo>
                  <a:pt x="2286" y="6999"/>
                </a:lnTo>
                <a:lnTo>
                  <a:pt x="2322" y="7003"/>
                </a:lnTo>
                <a:lnTo>
                  <a:pt x="2356" y="7008"/>
                </a:lnTo>
                <a:lnTo>
                  <a:pt x="2356" y="7008"/>
                </a:lnTo>
                <a:lnTo>
                  <a:pt x="2392" y="7018"/>
                </a:lnTo>
                <a:lnTo>
                  <a:pt x="2430" y="7028"/>
                </a:lnTo>
                <a:lnTo>
                  <a:pt x="2510" y="7054"/>
                </a:lnTo>
                <a:lnTo>
                  <a:pt x="2594" y="7086"/>
                </a:lnTo>
                <a:lnTo>
                  <a:pt x="2682" y="7122"/>
                </a:lnTo>
                <a:lnTo>
                  <a:pt x="2774" y="7166"/>
                </a:lnTo>
                <a:lnTo>
                  <a:pt x="2869" y="7214"/>
                </a:lnTo>
                <a:lnTo>
                  <a:pt x="2969" y="7266"/>
                </a:lnTo>
                <a:lnTo>
                  <a:pt x="3069" y="7322"/>
                </a:lnTo>
                <a:lnTo>
                  <a:pt x="3173" y="7382"/>
                </a:lnTo>
                <a:lnTo>
                  <a:pt x="3277" y="7446"/>
                </a:lnTo>
                <a:lnTo>
                  <a:pt x="3381" y="7510"/>
                </a:lnTo>
                <a:lnTo>
                  <a:pt x="3486" y="7578"/>
                </a:lnTo>
                <a:lnTo>
                  <a:pt x="3590" y="7645"/>
                </a:lnTo>
                <a:lnTo>
                  <a:pt x="3696" y="7715"/>
                </a:lnTo>
                <a:lnTo>
                  <a:pt x="3900" y="7855"/>
                </a:lnTo>
                <a:lnTo>
                  <a:pt x="4095" y="7993"/>
                </a:lnTo>
                <a:lnTo>
                  <a:pt x="4279" y="8127"/>
                </a:lnTo>
                <a:lnTo>
                  <a:pt x="4445" y="8248"/>
                </a:lnTo>
                <a:lnTo>
                  <a:pt x="4588" y="8358"/>
                </a:lnTo>
                <a:lnTo>
                  <a:pt x="4800" y="8520"/>
                </a:lnTo>
                <a:lnTo>
                  <a:pt x="4876" y="8580"/>
                </a:lnTo>
                <a:lnTo>
                  <a:pt x="4876" y="9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Freeform 40">
            <a:extLst>
              <a:ext uri="{FF2B5EF4-FFF2-40B4-BE49-F238E27FC236}">
                <a16:creationId xmlns:a16="http://schemas.microsoft.com/office/drawing/2014/main" id="{F48D193D-FE5F-4CFB-A7CE-AC8AAF4EF5CB}"/>
              </a:ext>
            </a:extLst>
          </p:cNvPr>
          <p:cNvSpPr>
            <a:spLocks/>
          </p:cNvSpPr>
          <p:nvPr/>
        </p:nvSpPr>
        <p:spPr bwMode="auto">
          <a:xfrm>
            <a:off x="26565225" y="11834813"/>
            <a:ext cx="404813" cy="404812"/>
          </a:xfrm>
          <a:custGeom>
            <a:avLst/>
            <a:gdLst>
              <a:gd name="T0" fmla="*/ 0 w 255"/>
              <a:gd name="T1" fmla="*/ 128 h 255"/>
              <a:gd name="T2" fmla="*/ 0 w 255"/>
              <a:gd name="T3" fmla="*/ 128 h 255"/>
              <a:gd name="T4" fmla="*/ 0 w 255"/>
              <a:gd name="T5" fmla="*/ 142 h 255"/>
              <a:gd name="T6" fmla="*/ 2 w 255"/>
              <a:gd name="T7" fmla="*/ 154 h 255"/>
              <a:gd name="T8" fmla="*/ 6 w 255"/>
              <a:gd name="T9" fmla="*/ 166 h 255"/>
              <a:gd name="T10" fmla="*/ 10 w 255"/>
              <a:gd name="T11" fmla="*/ 177 h 255"/>
              <a:gd name="T12" fmla="*/ 16 w 255"/>
              <a:gd name="T13" fmla="*/ 189 h 255"/>
              <a:gd name="T14" fmla="*/ 22 w 255"/>
              <a:gd name="T15" fmla="*/ 199 h 255"/>
              <a:gd name="T16" fmla="*/ 38 w 255"/>
              <a:gd name="T17" fmla="*/ 217 h 255"/>
              <a:gd name="T18" fmla="*/ 55 w 255"/>
              <a:gd name="T19" fmla="*/ 233 h 255"/>
              <a:gd name="T20" fmla="*/ 67 w 255"/>
              <a:gd name="T21" fmla="*/ 239 h 255"/>
              <a:gd name="T22" fmla="*/ 77 w 255"/>
              <a:gd name="T23" fmla="*/ 245 h 255"/>
              <a:gd name="T24" fmla="*/ 89 w 255"/>
              <a:gd name="T25" fmla="*/ 249 h 255"/>
              <a:gd name="T26" fmla="*/ 101 w 255"/>
              <a:gd name="T27" fmla="*/ 253 h 255"/>
              <a:gd name="T28" fmla="*/ 115 w 255"/>
              <a:gd name="T29" fmla="*/ 255 h 255"/>
              <a:gd name="T30" fmla="*/ 127 w 255"/>
              <a:gd name="T31" fmla="*/ 255 h 255"/>
              <a:gd name="T32" fmla="*/ 127 w 255"/>
              <a:gd name="T33" fmla="*/ 255 h 255"/>
              <a:gd name="T34" fmla="*/ 141 w 255"/>
              <a:gd name="T35" fmla="*/ 255 h 255"/>
              <a:gd name="T36" fmla="*/ 153 w 255"/>
              <a:gd name="T37" fmla="*/ 253 h 255"/>
              <a:gd name="T38" fmla="*/ 165 w 255"/>
              <a:gd name="T39" fmla="*/ 249 h 255"/>
              <a:gd name="T40" fmla="*/ 177 w 255"/>
              <a:gd name="T41" fmla="*/ 245 h 255"/>
              <a:gd name="T42" fmla="*/ 189 w 255"/>
              <a:gd name="T43" fmla="*/ 239 h 255"/>
              <a:gd name="T44" fmla="*/ 199 w 255"/>
              <a:gd name="T45" fmla="*/ 233 h 255"/>
              <a:gd name="T46" fmla="*/ 219 w 255"/>
              <a:gd name="T47" fmla="*/ 217 h 255"/>
              <a:gd name="T48" fmla="*/ 233 w 255"/>
              <a:gd name="T49" fmla="*/ 199 h 255"/>
              <a:gd name="T50" fmla="*/ 241 w 255"/>
              <a:gd name="T51" fmla="*/ 189 h 255"/>
              <a:gd name="T52" fmla="*/ 245 w 255"/>
              <a:gd name="T53" fmla="*/ 177 h 255"/>
              <a:gd name="T54" fmla="*/ 251 w 255"/>
              <a:gd name="T55" fmla="*/ 166 h 255"/>
              <a:gd name="T56" fmla="*/ 253 w 255"/>
              <a:gd name="T57" fmla="*/ 154 h 255"/>
              <a:gd name="T58" fmla="*/ 255 w 255"/>
              <a:gd name="T59" fmla="*/ 142 h 255"/>
              <a:gd name="T60" fmla="*/ 255 w 255"/>
              <a:gd name="T61" fmla="*/ 128 h 255"/>
              <a:gd name="T62" fmla="*/ 255 w 255"/>
              <a:gd name="T63" fmla="*/ 128 h 255"/>
              <a:gd name="T64" fmla="*/ 255 w 255"/>
              <a:gd name="T65" fmla="*/ 114 h 255"/>
              <a:gd name="T66" fmla="*/ 253 w 255"/>
              <a:gd name="T67" fmla="*/ 102 h 255"/>
              <a:gd name="T68" fmla="*/ 251 w 255"/>
              <a:gd name="T69" fmla="*/ 90 h 255"/>
              <a:gd name="T70" fmla="*/ 245 w 255"/>
              <a:gd name="T71" fmla="*/ 78 h 255"/>
              <a:gd name="T72" fmla="*/ 241 w 255"/>
              <a:gd name="T73" fmla="*/ 66 h 255"/>
              <a:gd name="T74" fmla="*/ 233 w 255"/>
              <a:gd name="T75" fmla="*/ 56 h 255"/>
              <a:gd name="T76" fmla="*/ 219 w 255"/>
              <a:gd name="T77" fmla="*/ 38 h 255"/>
              <a:gd name="T78" fmla="*/ 199 w 255"/>
              <a:gd name="T79" fmla="*/ 22 h 255"/>
              <a:gd name="T80" fmla="*/ 189 w 255"/>
              <a:gd name="T81" fmla="*/ 16 h 255"/>
              <a:gd name="T82" fmla="*/ 177 w 255"/>
              <a:gd name="T83" fmla="*/ 10 h 255"/>
              <a:gd name="T84" fmla="*/ 165 w 255"/>
              <a:gd name="T85" fmla="*/ 6 h 255"/>
              <a:gd name="T86" fmla="*/ 153 w 255"/>
              <a:gd name="T87" fmla="*/ 2 h 255"/>
              <a:gd name="T88" fmla="*/ 141 w 255"/>
              <a:gd name="T89" fmla="*/ 0 h 255"/>
              <a:gd name="T90" fmla="*/ 127 w 255"/>
              <a:gd name="T91" fmla="*/ 0 h 255"/>
              <a:gd name="T92" fmla="*/ 127 w 255"/>
              <a:gd name="T93" fmla="*/ 0 h 255"/>
              <a:gd name="T94" fmla="*/ 115 w 255"/>
              <a:gd name="T95" fmla="*/ 0 h 255"/>
              <a:gd name="T96" fmla="*/ 101 w 255"/>
              <a:gd name="T97" fmla="*/ 2 h 255"/>
              <a:gd name="T98" fmla="*/ 89 w 255"/>
              <a:gd name="T99" fmla="*/ 6 h 255"/>
              <a:gd name="T100" fmla="*/ 77 w 255"/>
              <a:gd name="T101" fmla="*/ 10 h 255"/>
              <a:gd name="T102" fmla="*/ 67 w 255"/>
              <a:gd name="T103" fmla="*/ 16 h 255"/>
              <a:gd name="T104" fmla="*/ 55 w 255"/>
              <a:gd name="T105" fmla="*/ 22 h 255"/>
              <a:gd name="T106" fmla="*/ 38 w 255"/>
              <a:gd name="T107" fmla="*/ 38 h 255"/>
              <a:gd name="T108" fmla="*/ 22 w 255"/>
              <a:gd name="T109" fmla="*/ 56 h 255"/>
              <a:gd name="T110" fmla="*/ 16 w 255"/>
              <a:gd name="T111" fmla="*/ 66 h 255"/>
              <a:gd name="T112" fmla="*/ 10 w 255"/>
              <a:gd name="T113" fmla="*/ 78 h 255"/>
              <a:gd name="T114" fmla="*/ 6 w 255"/>
              <a:gd name="T115" fmla="*/ 90 h 255"/>
              <a:gd name="T116" fmla="*/ 2 w 255"/>
              <a:gd name="T117" fmla="*/ 102 h 255"/>
              <a:gd name="T118" fmla="*/ 0 w 255"/>
              <a:gd name="T119" fmla="*/ 114 h 255"/>
              <a:gd name="T120" fmla="*/ 0 w 255"/>
              <a:gd name="T121" fmla="*/ 128 h 255"/>
              <a:gd name="T122" fmla="*/ 0 w 255"/>
              <a:gd name="T123" fmla="*/ 128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5" h="255">
                <a:moveTo>
                  <a:pt x="0" y="128"/>
                </a:moveTo>
                <a:lnTo>
                  <a:pt x="0" y="128"/>
                </a:lnTo>
                <a:lnTo>
                  <a:pt x="0" y="142"/>
                </a:lnTo>
                <a:lnTo>
                  <a:pt x="2" y="154"/>
                </a:lnTo>
                <a:lnTo>
                  <a:pt x="6" y="166"/>
                </a:lnTo>
                <a:lnTo>
                  <a:pt x="10" y="177"/>
                </a:lnTo>
                <a:lnTo>
                  <a:pt x="16" y="189"/>
                </a:lnTo>
                <a:lnTo>
                  <a:pt x="22" y="199"/>
                </a:lnTo>
                <a:lnTo>
                  <a:pt x="38" y="217"/>
                </a:lnTo>
                <a:lnTo>
                  <a:pt x="55" y="233"/>
                </a:lnTo>
                <a:lnTo>
                  <a:pt x="67" y="239"/>
                </a:lnTo>
                <a:lnTo>
                  <a:pt x="77" y="245"/>
                </a:lnTo>
                <a:lnTo>
                  <a:pt x="89" y="249"/>
                </a:lnTo>
                <a:lnTo>
                  <a:pt x="101" y="253"/>
                </a:lnTo>
                <a:lnTo>
                  <a:pt x="115" y="255"/>
                </a:lnTo>
                <a:lnTo>
                  <a:pt x="127" y="255"/>
                </a:lnTo>
                <a:lnTo>
                  <a:pt x="127" y="255"/>
                </a:lnTo>
                <a:lnTo>
                  <a:pt x="141" y="255"/>
                </a:lnTo>
                <a:lnTo>
                  <a:pt x="153" y="253"/>
                </a:lnTo>
                <a:lnTo>
                  <a:pt x="165" y="249"/>
                </a:lnTo>
                <a:lnTo>
                  <a:pt x="177" y="245"/>
                </a:lnTo>
                <a:lnTo>
                  <a:pt x="189" y="239"/>
                </a:lnTo>
                <a:lnTo>
                  <a:pt x="199" y="233"/>
                </a:lnTo>
                <a:lnTo>
                  <a:pt x="219" y="217"/>
                </a:lnTo>
                <a:lnTo>
                  <a:pt x="233" y="199"/>
                </a:lnTo>
                <a:lnTo>
                  <a:pt x="241" y="189"/>
                </a:lnTo>
                <a:lnTo>
                  <a:pt x="245" y="177"/>
                </a:lnTo>
                <a:lnTo>
                  <a:pt x="251" y="166"/>
                </a:lnTo>
                <a:lnTo>
                  <a:pt x="253" y="154"/>
                </a:lnTo>
                <a:lnTo>
                  <a:pt x="255" y="142"/>
                </a:lnTo>
                <a:lnTo>
                  <a:pt x="255" y="128"/>
                </a:lnTo>
                <a:lnTo>
                  <a:pt x="255" y="128"/>
                </a:lnTo>
                <a:lnTo>
                  <a:pt x="255" y="114"/>
                </a:lnTo>
                <a:lnTo>
                  <a:pt x="253" y="102"/>
                </a:lnTo>
                <a:lnTo>
                  <a:pt x="251" y="90"/>
                </a:lnTo>
                <a:lnTo>
                  <a:pt x="245" y="78"/>
                </a:lnTo>
                <a:lnTo>
                  <a:pt x="241" y="66"/>
                </a:lnTo>
                <a:lnTo>
                  <a:pt x="233" y="56"/>
                </a:lnTo>
                <a:lnTo>
                  <a:pt x="219" y="38"/>
                </a:lnTo>
                <a:lnTo>
                  <a:pt x="199" y="22"/>
                </a:lnTo>
                <a:lnTo>
                  <a:pt x="189" y="16"/>
                </a:lnTo>
                <a:lnTo>
                  <a:pt x="177" y="10"/>
                </a:lnTo>
                <a:lnTo>
                  <a:pt x="165" y="6"/>
                </a:lnTo>
                <a:lnTo>
                  <a:pt x="153" y="2"/>
                </a:lnTo>
                <a:lnTo>
                  <a:pt x="141" y="0"/>
                </a:lnTo>
                <a:lnTo>
                  <a:pt x="127" y="0"/>
                </a:lnTo>
                <a:lnTo>
                  <a:pt x="127" y="0"/>
                </a:lnTo>
                <a:lnTo>
                  <a:pt x="115" y="0"/>
                </a:lnTo>
                <a:lnTo>
                  <a:pt x="101" y="2"/>
                </a:lnTo>
                <a:lnTo>
                  <a:pt x="89" y="6"/>
                </a:lnTo>
                <a:lnTo>
                  <a:pt x="77" y="10"/>
                </a:lnTo>
                <a:lnTo>
                  <a:pt x="67" y="16"/>
                </a:lnTo>
                <a:lnTo>
                  <a:pt x="55" y="22"/>
                </a:lnTo>
                <a:lnTo>
                  <a:pt x="38" y="38"/>
                </a:lnTo>
                <a:lnTo>
                  <a:pt x="22" y="56"/>
                </a:lnTo>
                <a:lnTo>
                  <a:pt x="16" y="66"/>
                </a:lnTo>
                <a:lnTo>
                  <a:pt x="10" y="78"/>
                </a:lnTo>
                <a:lnTo>
                  <a:pt x="6" y="90"/>
                </a:lnTo>
                <a:lnTo>
                  <a:pt x="2" y="102"/>
                </a:lnTo>
                <a:lnTo>
                  <a:pt x="0" y="114"/>
                </a:lnTo>
                <a:lnTo>
                  <a:pt x="0" y="128"/>
                </a:lnTo>
                <a:lnTo>
                  <a:pt x="0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Freeform 41">
            <a:extLst>
              <a:ext uri="{FF2B5EF4-FFF2-40B4-BE49-F238E27FC236}">
                <a16:creationId xmlns:a16="http://schemas.microsoft.com/office/drawing/2014/main" id="{DE0CB812-1C68-4B60-82D2-C4B073D4D86E}"/>
              </a:ext>
            </a:extLst>
          </p:cNvPr>
          <p:cNvSpPr>
            <a:spLocks/>
          </p:cNvSpPr>
          <p:nvPr/>
        </p:nvSpPr>
        <p:spPr bwMode="auto">
          <a:xfrm>
            <a:off x="27379613" y="11834813"/>
            <a:ext cx="404813" cy="404812"/>
          </a:xfrm>
          <a:custGeom>
            <a:avLst/>
            <a:gdLst>
              <a:gd name="T0" fmla="*/ 0 w 255"/>
              <a:gd name="T1" fmla="*/ 128 h 255"/>
              <a:gd name="T2" fmla="*/ 0 w 255"/>
              <a:gd name="T3" fmla="*/ 128 h 255"/>
              <a:gd name="T4" fmla="*/ 0 w 255"/>
              <a:gd name="T5" fmla="*/ 142 h 255"/>
              <a:gd name="T6" fmla="*/ 2 w 255"/>
              <a:gd name="T7" fmla="*/ 154 h 255"/>
              <a:gd name="T8" fmla="*/ 6 w 255"/>
              <a:gd name="T9" fmla="*/ 166 h 255"/>
              <a:gd name="T10" fmla="*/ 10 w 255"/>
              <a:gd name="T11" fmla="*/ 177 h 255"/>
              <a:gd name="T12" fmla="*/ 16 w 255"/>
              <a:gd name="T13" fmla="*/ 189 h 255"/>
              <a:gd name="T14" fmla="*/ 22 w 255"/>
              <a:gd name="T15" fmla="*/ 199 h 255"/>
              <a:gd name="T16" fmla="*/ 38 w 255"/>
              <a:gd name="T17" fmla="*/ 217 h 255"/>
              <a:gd name="T18" fmla="*/ 56 w 255"/>
              <a:gd name="T19" fmla="*/ 233 h 255"/>
              <a:gd name="T20" fmla="*/ 66 w 255"/>
              <a:gd name="T21" fmla="*/ 239 h 255"/>
              <a:gd name="T22" fmla="*/ 78 w 255"/>
              <a:gd name="T23" fmla="*/ 245 h 255"/>
              <a:gd name="T24" fmla="*/ 90 w 255"/>
              <a:gd name="T25" fmla="*/ 249 h 255"/>
              <a:gd name="T26" fmla="*/ 102 w 255"/>
              <a:gd name="T27" fmla="*/ 253 h 255"/>
              <a:gd name="T28" fmla="*/ 116 w 255"/>
              <a:gd name="T29" fmla="*/ 255 h 255"/>
              <a:gd name="T30" fmla="*/ 127 w 255"/>
              <a:gd name="T31" fmla="*/ 255 h 255"/>
              <a:gd name="T32" fmla="*/ 127 w 255"/>
              <a:gd name="T33" fmla="*/ 255 h 255"/>
              <a:gd name="T34" fmla="*/ 141 w 255"/>
              <a:gd name="T35" fmla="*/ 255 h 255"/>
              <a:gd name="T36" fmla="*/ 153 w 255"/>
              <a:gd name="T37" fmla="*/ 253 h 255"/>
              <a:gd name="T38" fmla="*/ 165 w 255"/>
              <a:gd name="T39" fmla="*/ 249 h 255"/>
              <a:gd name="T40" fmla="*/ 177 w 255"/>
              <a:gd name="T41" fmla="*/ 245 h 255"/>
              <a:gd name="T42" fmla="*/ 189 w 255"/>
              <a:gd name="T43" fmla="*/ 239 h 255"/>
              <a:gd name="T44" fmla="*/ 199 w 255"/>
              <a:gd name="T45" fmla="*/ 233 h 255"/>
              <a:gd name="T46" fmla="*/ 219 w 255"/>
              <a:gd name="T47" fmla="*/ 217 h 255"/>
              <a:gd name="T48" fmla="*/ 233 w 255"/>
              <a:gd name="T49" fmla="*/ 199 h 255"/>
              <a:gd name="T50" fmla="*/ 241 w 255"/>
              <a:gd name="T51" fmla="*/ 189 h 255"/>
              <a:gd name="T52" fmla="*/ 245 w 255"/>
              <a:gd name="T53" fmla="*/ 177 h 255"/>
              <a:gd name="T54" fmla="*/ 249 w 255"/>
              <a:gd name="T55" fmla="*/ 166 h 255"/>
              <a:gd name="T56" fmla="*/ 253 w 255"/>
              <a:gd name="T57" fmla="*/ 154 h 255"/>
              <a:gd name="T58" fmla="*/ 255 w 255"/>
              <a:gd name="T59" fmla="*/ 142 h 255"/>
              <a:gd name="T60" fmla="*/ 255 w 255"/>
              <a:gd name="T61" fmla="*/ 128 h 255"/>
              <a:gd name="T62" fmla="*/ 255 w 255"/>
              <a:gd name="T63" fmla="*/ 128 h 255"/>
              <a:gd name="T64" fmla="*/ 255 w 255"/>
              <a:gd name="T65" fmla="*/ 114 h 255"/>
              <a:gd name="T66" fmla="*/ 253 w 255"/>
              <a:gd name="T67" fmla="*/ 102 h 255"/>
              <a:gd name="T68" fmla="*/ 249 w 255"/>
              <a:gd name="T69" fmla="*/ 90 h 255"/>
              <a:gd name="T70" fmla="*/ 245 w 255"/>
              <a:gd name="T71" fmla="*/ 78 h 255"/>
              <a:gd name="T72" fmla="*/ 241 w 255"/>
              <a:gd name="T73" fmla="*/ 66 h 255"/>
              <a:gd name="T74" fmla="*/ 233 w 255"/>
              <a:gd name="T75" fmla="*/ 56 h 255"/>
              <a:gd name="T76" fmla="*/ 219 w 255"/>
              <a:gd name="T77" fmla="*/ 38 h 255"/>
              <a:gd name="T78" fmla="*/ 199 w 255"/>
              <a:gd name="T79" fmla="*/ 22 h 255"/>
              <a:gd name="T80" fmla="*/ 189 w 255"/>
              <a:gd name="T81" fmla="*/ 16 h 255"/>
              <a:gd name="T82" fmla="*/ 177 w 255"/>
              <a:gd name="T83" fmla="*/ 10 h 255"/>
              <a:gd name="T84" fmla="*/ 165 w 255"/>
              <a:gd name="T85" fmla="*/ 6 h 255"/>
              <a:gd name="T86" fmla="*/ 153 w 255"/>
              <a:gd name="T87" fmla="*/ 2 h 255"/>
              <a:gd name="T88" fmla="*/ 141 w 255"/>
              <a:gd name="T89" fmla="*/ 0 h 255"/>
              <a:gd name="T90" fmla="*/ 127 w 255"/>
              <a:gd name="T91" fmla="*/ 0 h 255"/>
              <a:gd name="T92" fmla="*/ 127 w 255"/>
              <a:gd name="T93" fmla="*/ 0 h 255"/>
              <a:gd name="T94" fmla="*/ 116 w 255"/>
              <a:gd name="T95" fmla="*/ 0 h 255"/>
              <a:gd name="T96" fmla="*/ 102 w 255"/>
              <a:gd name="T97" fmla="*/ 2 h 255"/>
              <a:gd name="T98" fmla="*/ 90 w 255"/>
              <a:gd name="T99" fmla="*/ 6 h 255"/>
              <a:gd name="T100" fmla="*/ 78 w 255"/>
              <a:gd name="T101" fmla="*/ 10 h 255"/>
              <a:gd name="T102" fmla="*/ 66 w 255"/>
              <a:gd name="T103" fmla="*/ 16 h 255"/>
              <a:gd name="T104" fmla="*/ 56 w 255"/>
              <a:gd name="T105" fmla="*/ 22 h 255"/>
              <a:gd name="T106" fmla="*/ 38 w 255"/>
              <a:gd name="T107" fmla="*/ 38 h 255"/>
              <a:gd name="T108" fmla="*/ 22 w 255"/>
              <a:gd name="T109" fmla="*/ 56 h 255"/>
              <a:gd name="T110" fmla="*/ 16 w 255"/>
              <a:gd name="T111" fmla="*/ 66 h 255"/>
              <a:gd name="T112" fmla="*/ 10 w 255"/>
              <a:gd name="T113" fmla="*/ 78 h 255"/>
              <a:gd name="T114" fmla="*/ 6 w 255"/>
              <a:gd name="T115" fmla="*/ 90 h 255"/>
              <a:gd name="T116" fmla="*/ 2 w 255"/>
              <a:gd name="T117" fmla="*/ 102 h 255"/>
              <a:gd name="T118" fmla="*/ 0 w 255"/>
              <a:gd name="T119" fmla="*/ 114 h 255"/>
              <a:gd name="T120" fmla="*/ 0 w 255"/>
              <a:gd name="T121" fmla="*/ 128 h 255"/>
              <a:gd name="T122" fmla="*/ 0 w 255"/>
              <a:gd name="T123" fmla="*/ 128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5" h="255">
                <a:moveTo>
                  <a:pt x="0" y="128"/>
                </a:moveTo>
                <a:lnTo>
                  <a:pt x="0" y="128"/>
                </a:lnTo>
                <a:lnTo>
                  <a:pt x="0" y="142"/>
                </a:lnTo>
                <a:lnTo>
                  <a:pt x="2" y="154"/>
                </a:lnTo>
                <a:lnTo>
                  <a:pt x="6" y="166"/>
                </a:lnTo>
                <a:lnTo>
                  <a:pt x="10" y="177"/>
                </a:lnTo>
                <a:lnTo>
                  <a:pt x="16" y="189"/>
                </a:lnTo>
                <a:lnTo>
                  <a:pt x="22" y="199"/>
                </a:lnTo>
                <a:lnTo>
                  <a:pt x="38" y="217"/>
                </a:lnTo>
                <a:lnTo>
                  <a:pt x="56" y="233"/>
                </a:lnTo>
                <a:lnTo>
                  <a:pt x="66" y="239"/>
                </a:lnTo>
                <a:lnTo>
                  <a:pt x="78" y="245"/>
                </a:lnTo>
                <a:lnTo>
                  <a:pt x="90" y="249"/>
                </a:lnTo>
                <a:lnTo>
                  <a:pt x="102" y="253"/>
                </a:lnTo>
                <a:lnTo>
                  <a:pt x="116" y="255"/>
                </a:lnTo>
                <a:lnTo>
                  <a:pt x="127" y="255"/>
                </a:lnTo>
                <a:lnTo>
                  <a:pt x="127" y="255"/>
                </a:lnTo>
                <a:lnTo>
                  <a:pt x="141" y="255"/>
                </a:lnTo>
                <a:lnTo>
                  <a:pt x="153" y="253"/>
                </a:lnTo>
                <a:lnTo>
                  <a:pt x="165" y="249"/>
                </a:lnTo>
                <a:lnTo>
                  <a:pt x="177" y="245"/>
                </a:lnTo>
                <a:lnTo>
                  <a:pt x="189" y="239"/>
                </a:lnTo>
                <a:lnTo>
                  <a:pt x="199" y="233"/>
                </a:lnTo>
                <a:lnTo>
                  <a:pt x="219" y="217"/>
                </a:lnTo>
                <a:lnTo>
                  <a:pt x="233" y="199"/>
                </a:lnTo>
                <a:lnTo>
                  <a:pt x="241" y="189"/>
                </a:lnTo>
                <a:lnTo>
                  <a:pt x="245" y="177"/>
                </a:lnTo>
                <a:lnTo>
                  <a:pt x="249" y="166"/>
                </a:lnTo>
                <a:lnTo>
                  <a:pt x="253" y="154"/>
                </a:lnTo>
                <a:lnTo>
                  <a:pt x="255" y="142"/>
                </a:lnTo>
                <a:lnTo>
                  <a:pt x="255" y="128"/>
                </a:lnTo>
                <a:lnTo>
                  <a:pt x="255" y="128"/>
                </a:lnTo>
                <a:lnTo>
                  <a:pt x="255" y="114"/>
                </a:lnTo>
                <a:lnTo>
                  <a:pt x="253" y="102"/>
                </a:lnTo>
                <a:lnTo>
                  <a:pt x="249" y="90"/>
                </a:lnTo>
                <a:lnTo>
                  <a:pt x="245" y="78"/>
                </a:lnTo>
                <a:lnTo>
                  <a:pt x="241" y="66"/>
                </a:lnTo>
                <a:lnTo>
                  <a:pt x="233" y="56"/>
                </a:lnTo>
                <a:lnTo>
                  <a:pt x="219" y="38"/>
                </a:lnTo>
                <a:lnTo>
                  <a:pt x="199" y="22"/>
                </a:lnTo>
                <a:lnTo>
                  <a:pt x="189" y="16"/>
                </a:lnTo>
                <a:lnTo>
                  <a:pt x="177" y="10"/>
                </a:lnTo>
                <a:lnTo>
                  <a:pt x="165" y="6"/>
                </a:lnTo>
                <a:lnTo>
                  <a:pt x="153" y="2"/>
                </a:lnTo>
                <a:lnTo>
                  <a:pt x="141" y="0"/>
                </a:lnTo>
                <a:lnTo>
                  <a:pt x="127" y="0"/>
                </a:lnTo>
                <a:lnTo>
                  <a:pt x="127" y="0"/>
                </a:lnTo>
                <a:lnTo>
                  <a:pt x="116" y="0"/>
                </a:lnTo>
                <a:lnTo>
                  <a:pt x="102" y="2"/>
                </a:lnTo>
                <a:lnTo>
                  <a:pt x="90" y="6"/>
                </a:lnTo>
                <a:lnTo>
                  <a:pt x="78" y="10"/>
                </a:lnTo>
                <a:lnTo>
                  <a:pt x="66" y="16"/>
                </a:lnTo>
                <a:lnTo>
                  <a:pt x="56" y="22"/>
                </a:lnTo>
                <a:lnTo>
                  <a:pt x="38" y="38"/>
                </a:lnTo>
                <a:lnTo>
                  <a:pt x="22" y="56"/>
                </a:lnTo>
                <a:lnTo>
                  <a:pt x="16" y="66"/>
                </a:lnTo>
                <a:lnTo>
                  <a:pt x="10" y="78"/>
                </a:lnTo>
                <a:lnTo>
                  <a:pt x="6" y="90"/>
                </a:lnTo>
                <a:lnTo>
                  <a:pt x="2" y="102"/>
                </a:lnTo>
                <a:lnTo>
                  <a:pt x="0" y="114"/>
                </a:lnTo>
                <a:lnTo>
                  <a:pt x="0" y="128"/>
                </a:lnTo>
                <a:lnTo>
                  <a:pt x="0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88720FE1-B9F5-413D-8938-E2DAE4FE2B79}"/>
              </a:ext>
            </a:extLst>
          </p:cNvPr>
          <p:cNvSpPr>
            <a:spLocks/>
          </p:cNvSpPr>
          <p:nvPr/>
        </p:nvSpPr>
        <p:spPr bwMode="auto">
          <a:xfrm>
            <a:off x="28194000" y="11834813"/>
            <a:ext cx="404813" cy="404812"/>
          </a:xfrm>
          <a:custGeom>
            <a:avLst/>
            <a:gdLst>
              <a:gd name="T0" fmla="*/ 0 w 255"/>
              <a:gd name="T1" fmla="*/ 128 h 255"/>
              <a:gd name="T2" fmla="*/ 0 w 255"/>
              <a:gd name="T3" fmla="*/ 128 h 255"/>
              <a:gd name="T4" fmla="*/ 0 w 255"/>
              <a:gd name="T5" fmla="*/ 142 h 255"/>
              <a:gd name="T6" fmla="*/ 2 w 255"/>
              <a:gd name="T7" fmla="*/ 154 h 255"/>
              <a:gd name="T8" fmla="*/ 6 w 255"/>
              <a:gd name="T9" fmla="*/ 166 h 255"/>
              <a:gd name="T10" fmla="*/ 10 w 255"/>
              <a:gd name="T11" fmla="*/ 177 h 255"/>
              <a:gd name="T12" fmla="*/ 16 w 255"/>
              <a:gd name="T13" fmla="*/ 189 h 255"/>
              <a:gd name="T14" fmla="*/ 22 w 255"/>
              <a:gd name="T15" fmla="*/ 199 h 255"/>
              <a:gd name="T16" fmla="*/ 38 w 255"/>
              <a:gd name="T17" fmla="*/ 217 h 255"/>
              <a:gd name="T18" fmla="*/ 56 w 255"/>
              <a:gd name="T19" fmla="*/ 233 h 255"/>
              <a:gd name="T20" fmla="*/ 66 w 255"/>
              <a:gd name="T21" fmla="*/ 239 h 255"/>
              <a:gd name="T22" fmla="*/ 78 w 255"/>
              <a:gd name="T23" fmla="*/ 245 h 255"/>
              <a:gd name="T24" fmla="*/ 90 w 255"/>
              <a:gd name="T25" fmla="*/ 249 h 255"/>
              <a:gd name="T26" fmla="*/ 102 w 255"/>
              <a:gd name="T27" fmla="*/ 253 h 255"/>
              <a:gd name="T28" fmla="*/ 114 w 255"/>
              <a:gd name="T29" fmla="*/ 255 h 255"/>
              <a:gd name="T30" fmla="*/ 128 w 255"/>
              <a:gd name="T31" fmla="*/ 255 h 255"/>
              <a:gd name="T32" fmla="*/ 128 w 255"/>
              <a:gd name="T33" fmla="*/ 255 h 255"/>
              <a:gd name="T34" fmla="*/ 142 w 255"/>
              <a:gd name="T35" fmla="*/ 255 h 255"/>
              <a:gd name="T36" fmla="*/ 154 w 255"/>
              <a:gd name="T37" fmla="*/ 253 h 255"/>
              <a:gd name="T38" fmla="*/ 166 w 255"/>
              <a:gd name="T39" fmla="*/ 249 h 255"/>
              <a:gd name="T40" fmla="*/ 178 w 255"/>
              <a:gd name="T41" fmla="*/ 245 h 255"/>
              <a:gd name="T42" fmla="*/ 190 w 255"/>
              <a:gd name="T43" fmla="*/ 239 h 255"/>
              <a:gd name="T44" fmla="*/ 199 w 255"/>
              <a:gd name="T45" fmla="*/ 233 h 255"/>
              <a:gd name="T46" fmla="*/ 217 w 255"/>
              <a:gd name="T47" fmla="*/ 217 h 255"/>
              <a:gd name="T48" fmla="*/ 233 w 255"/>
              <a:gd name="T49" fmla="*/ 199 h 255"/>
              <a:gd name="T50" fmla="*/ 239 w 255"/>
              <a:gd name="T51" fmla="*/ 189 h 255"/>
              <a:gd name="T52" fmla="*/ 245 w 255"/>
              <a:gd name="T53" fmla="*/ 177 h 255"/>
              <a:gd name="T54" fmla="*/ 249 w 255"/>
              <a:gd name="T55" fmla="*/ 166 h 255"/>
              <a:gd name="T56" fmla="*/ 253 w 255"/>
              <a:gd name="T57" fmla="*/ 154 h 255"/>
              <a:gd name="T58" fmla="*/ 255 w 255"/>
              <a:gd name="T59" fmla="*/ 142 h 255"/>
              <a:gd name="T60" fmla="*/ 255 w 255"/>
              <a:gd name="T61" fmla="*/ 128 h 255"/>
              <a:gd name="T62" fmla="*/ 255 w 255"/>
              <a:gd name="T63" fmla="*/ 128 h 255"/>
              <a:gd name="T64" fmla="*/ 255 w 255"/>
              <a:gd name="T65" fmla="*/ 114 h 255"/>
              <a:gd name="T66" fmla="*/ 253 w 255"/>
              <a:gd name="T67" fmla="*/ 102 h 255"/>
              <a:gd name="T68" fmla="*/ 249 w 255"/>
              <a:gd name="T69" fmla="*/ 90 h 255"/>
              <a:gd name="T70" fmla="*/ 245 w 255"/>
              <a:gd name="T71" fmla="*/ 78 h 255"/>
              <a:gd name="T72" fmla="*/ 239 w 255"/>
              <a:gd name="T73" fmla="*/ 66 h 255"/>
              <a:gd name="T74" fmla="*/ 233 w 255"/>
              <a:gd name="T75" fmla="*/ 56 h 255"/>
              <a:gd name="T76" fmla="*/ 217 w 255"/>
              <a:gd name="T77" fmla="*/ 38 h 255"/>
              <a:gd name="T78" fmla="*/ 199 w 255"/>
              <a:gd name="T79" fmla="*/ 22 h 255"/>
              <a:gd name="T80" fmla="*/ 190 w 255"/>
              <a:gd name="T81" fmla="*/ 16 h 255"/>
              <a:gd name="T82" fmla="*/ 178 w 255"/>
              <a:gd name="T83" fmla="*/ 10 h 255"/>
              <a:gd name="T84" fmla="*/ 166 w 255"/>
              <a:gd name="T85" fmla="*/ 6 h 255"/>
              <a:gd name="T86" fmla="*/ 154 w 255"/>
              <a:gd name="T87" fmla="*/ 2 h 255"/>
              <a:gd name="T88" fmla="*/ 142 w 255"/>
              <a:gd name="T89" fmla="*/ 0 h 255"/>
              <a:gd name="T90" fmla="*/ 128 w 255"/>
              <a:gd name="T91" fmla="*/ 0 h 255"/>
              <a:gd name="T92" fmla="*/ 128 w 255"/>
              <a:gd name="T93" fmla="*/ 0 h 255"/>
              <a:gd name="T94" fmla="*/ 114 w 255"/>
              <a:gd name="T95" fmla="*/ 0 h 255"/>
              <a:gd name="T96" fmla="*/ 102 w 255"/>
              <a:gd name="T97" fmla="*/ 2 h 255"/>
              <a:gd name="T98" fmla="*/ 90 w 255"/>
              <a:gd name="T99" fmla="*/ 6 h 255"/>
              <a:gd name="T100" fmla="*/ 78 w 255"/>
              <a:gd name="T101" fmla="*/ 10 h 255"/>
              <a:gd name="T102" fmla="*/ 66 w 255"/>
              <a:gd name="T103" fmla="*/ 16 h 255"/>
              <a:gd name="T104" fmla="*/ 56 w 255"/>
              <a:gd name="T105" fmla="*/ 22 h 255"/>
              <a:gd name="T106" fmla="*/ 38 w 255"/>
              <a:gd name="T107" fmla="*/ 38 h 255"/>
              <a:gd name="T108" fmla="*/ 22 w 255"/>
              <a:gd name="T109" fmla="*/ 56 h 255"/>
              <a:gd name="T110" fmla="*/ 16 w 255"/>
              <a:gd name="T111" fmla="*/ 66 h 255"/>
              <a:gd name="T112" fmla="*/ 10 w 255"/>
              <a:gd name="T113" fmla="*/ 78 h 255"/>
              <a:gd name="T114" fmla="*/ 6 w 255"/>
              <a:gd name="T115" fmla="*/ 90 h 255"/>
              <a:gd name="T116" fmla="*/ 2 w 255"/>
              <a:gd name="T117" fmla="*/ 102 h 255"/>
              <a:gd name="T118" fmla="*/ 0 w 255"/>
              <a:gd name="T119" fmla="*/ 114 h 255"/>
              <a:gd name="T120" fmla="*/ 0 w 255"/>
              <a:gd name="T121" fmla="*/ 128 h 255"/>
              <a:gd name="T122" fmla="*/ 0 w 255"/>
              <a:gd name="T123" fmla="*/ 128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5" h="255">
                <a:moveTo>
                  <a:pt x="0" y="128"/>
                </a:moveTo>
                <a:lnTo>
                  <a:pt x="0" y="128"/>
                </a:lnTo>
                <a:lnTo>
                  <a:pt x="0" y="142"/>
                </a:lnTo>
                <a:lnTo>
                  <a:pt x="2" y="154"/>
                </a:lnTo>
                <a:lnTo>
                  <a:pt x="6" y="166"/>
                </a:lnTo>
                <a:lnTo>
                  <a:pt x="10" y="177"/>
                </a:lnTo>
                <a:lnTo>
                  <a:pt x="16" y="189"/>
                </a:lnTo>
                <a:lnTo>
                  <a:pt x="22" y="199"/>
                </a:lnTo>
                <a:lnTo>
                  <a:pt x="38" y="217"/>
                </a:lnTo>
                <a:lnTo>
                  <a:pt x="56" y="233"/>
                </a:lnTo>
                <a:lnTo>
                  <a:pt x="66" y="239"/>
                </a:lnTo>
                <a:lnTo>
                  <a:pt x="78" y="245"/>
                </a:lnTo>
                <a:lnTo>
                  <a:pt x="90" y="249"/>
                </a:lnTo>
                <a:lnTo>
                  <a:pt x="102" y="253"/>
                </a:lnTo>
                <a:lnTo>
                  <a:pt x="114" y="255"/>
                </a:lnTo>
                <a:lnTo>
                  <a:pt x="128" y="255"/>
                </a:lnTo>
                <a:lnTo>
                  <a:pt x="128" y="255"/>
                </a:lnTo>
                <a:lnTo>
                  <a:pt x="142" y="255"/>
                </a:lnTo>
                <a:lnTo>
                  <a:pt x="154" y="253"/>
                </a:lnTo>
                <a:lnTo>
                  <a:pt x="166" y="249"/>
                </a:lnTo>
                <a:lnTo>
                  <a:pt x="178" y="245"/>
                </a:lnTo>
                <a:lnTo>
                  <a:pt x="190" y="239"/>
                </a:lnTo>
                <a:lnTo>
                  <a:pt x="199" y="233"/>
                </a:lnTo>
                <a:lnTo>
                  <a:pt x="217" y="217"/>
                </a:lnTo>
                <a:lnTo>
                  <a:pt x="233" y="199"/>
                </a:lnTo>
                <a:lnTo>
                  <a:pt x="239" y="189"/>
                </a:lnTo>
                <a:lnTo>
                  <a:pt x="245" y="177"/>
                </a:lnTo>
                <a:lnTo>
                  <a:pt x="249" y="166"/>
                </a:lnTo>
                <a:lnTo>
                  <a:pt x="253" y="154"/>
                </a:lnTo>
                <a:lnTo>
                  <a:pt x="255" y="142"/>
                </a:lnTo>
                <a:lnTo>
                  <a:pt x="255" y="128"/>
                </a:lnTo>
                <a:lnTo>
                  <a:pt x="255" y="128"/>
                </a:lnTo>
                <a:lnTo>
                  <a:pt x="255" y="114"/>
                </a:lnTo>
                <a:lnTo>
                  <a:pt x="253" y="102"/>
                </a:lnTo>
                <a:lnTo>
                  <a:pt x="249" y="90"/>
                </a:lnTo>
                <a:lnTo>
                  <a:pt x="245" y="78"/>
                </a:lnTo>
                <a:lnTo>
                  <a:pt x="239" y="66"/>
                </a:lnTo>
                <a:lnTo>
                  <a:pt x="233" y="56"/>
                </a:lnTo>
                <a:lnTo>
                  <a:pt x="217" y="38"/>
                </a:lnTo>
                <a:lnTo>
                  <a:pt x="199" y="22"/>
                </a:lnTo>
                <a:lnTo>
                  <a:pt x="190" y="16"/>
                </a:lnTo>
                <a:lnTo>
                  <a:pt x="178" y="10"/>
                </a:lnTo>
                <a:lnTo>
                  <a:pt x="166" y="6"/>
                </a:lnTo>
                <a:lnTo>
                  <a:pt x="154" y="2"/>
                </a:lnTo>
                <a:lnTo>
                  <a:pt x="142" y="0"/>
                </a:lnTo>
                <a:lnTo>
                  <a:pt x="128" y="0"/>
                </a:lnTo>
                <a:lnTo>
                  <a:pt x="128" y="0"/>
                </a:lnTo>
                <a:lnTo>
                  <a:pt x="114" y="0"/>
                </a:lnTo>
                <a:lnTo>
                  <a:pt x="102" y="2"/>
                </a:lnTo>
                <a:lnTo>
                  <a:pt x="90" y="6"/>
                </a:lnTo>
                <a:lnTo>
                  <a:pt x="78" y="10"/>
                </a:lnTo>
                <a:lnTo>
                  <a:pt x="66" y="16"/>
                </a:lnTo>
                <a:lnTo>
                  <a:pt x="56" y="22"/>
                </a:lnTo>
                <a:lnTo>
                  <a:pt x="38" y="38"/>
                </a:lnTo>
                <a:lnTo>
                  <a:pt x="22" y="56"/>
                </a:lnTo>
                <a:lnTo>
                  <a:pt x="16" y="66"/>
                </a:lnTo>
                <a:lnTo>
                  <a:pt x="10" y="78"/>
                </a:lnTo>
                <a:lnTo>
                  <a:pt x="6" y="90"/>
                </a:lnTo>
                <a:lnTo>
                  <a:pt x="2" y="102"/>
                </a:lnTo>
                <a:lnTo>
                  <a:pt x="0" y="114"/>
                </a:lnTo>
                <a:lnTo>
                  <a:pt x="0" y="128"/>
                </a:lnTo>
                <a:lnTo>
                  <a:pt x="0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4D68F8B8-FA4F-4350-A678-206DAF5349F6}"/>
              </a:ext>
            </a:extLst>
          </p:cNvPr>
          <p:cNvSpPr>
            <a:spLocks/>
          </p:cNvSpPr>
          <p:nvPr/>
        </p:nvSpPr>
        <p:spPr bwMode="auto">
          <a:xfrm>
            <a:off x="0" y="3375025"/>
            <a:ext cx="8034338" cy="14133512"/>
          </a:xfrm>
          <a:custGeom>
            <a:avLst/>
            <a:gdLst>
              <a:gd name="T0" fmla="*/ 110 w 5061"/>
              <a:gd name="T1" fmla="*/ 77 h 8903"/>
              <a:gd name="T2" fmla="*/ 457 w 5061"/>
              <a:gd name="T3" fmla="*/ 25 h 8903"/>
              <a:gd name="T4" fmla="*/ 825 w 5061"/>
              <a:gd name="T5" fmla="*/ 2 h 8903"/>
              <a:gd name="T6" fmla="*/ 1204 w 5061"/>
              <a:gd name="T7" fmla="*/ 6 h 8903"/>
              <a:gd name="T8" fmla="*/ 1587 w 5061"/>
              <a:gd name="T9" fmla="*/ 35 h 8903"/>
              <a:gd name="T10" fmla="*/ 1967 w 5061"/>
              <a:gd name="T11" fmla="*/ 95 h 8903"/>
              <a:gd name="T12" fmla="*/ 2156 w 5061"/>
              <a:gd name="T13" fmla="*/ 135 h 8903"/>
              <a:gd name="T14" fmla="*/ 2416 w 5061"/>
              <a:gd name="T15" fmla="*/ 203 h 8903"/>
              <a:gd name="T16" fmla="*/ 2649 w 5061"/>
              <a:gd name="T17" fmla="*/ 281 h 8903"/>
              <a:gd name="T18" fmla="*/ 2857 w 5061"/>
              <a:gd name="T19" fmla="*/ 367 h 8903"/>
              <a:gd name="T20" fmla="*/ 3039 w 5061"/>
              <a:gd name="T21" fmla="*/ 459 h 8903"/>
              <a:gd name="T22" fmla="*/ 3197 w 5061"/>
              <a:gd name="T23" fmla="*/ 555 h 8903"/>
              <a:gd name="T24" fmla="*/ 3332 w 5061"/>
              <a:gd name="T25" fmla="*/ 656 h 8903"/>
              <a:gd name="T26" fmla="*/ 3446 w 5061"/>
              <a:gd name="T27" fmla="*/ 760 h 8903"/>
              <a:gd name="T28" fmla="*/ 3542 w 5061"/>
              <a:gd name="T29" fmla="*/ 864 h 8903"/>
              <a:gd name="T30" fmla="*/ 3618 w 5061"/>
              <a:gd name="T31" fmla="*/ 970 h 8903"/>
              <a:gd name="T32" fmla="*/ 3676 w 5061"/>
              <a:gd name="T33" fmla="*/ 1074 h 8903"/>
              <a:gd name="T34" fmla="*/ 3758 w 5061"/>
              <a:gd name="T35" fmla="*/ 1251 h 8903"/>
              <a:gd name="T36" fmla="*/ 3975 w 5061"/>
              <a:gd name="T37" fmla="*/ 1777 h 8903"/>
              <a:gd name="T38" fmla="*/ 4289 w 5061"/>
              <a:gd name="T39" fmla="*/ 2603 h 8903"/>
              <a:gd name="T40" fmla="*/ 4371 w 5061"/>
              <a:gd name="T41" fmla="*/ 2845 h 8903"/>
              <a:gd name="T42" fmla="*/ 4259 w 5061"/>
              <a:gd name="T43" fmla="*/ 3294 h 8903"/>
              <a:gd name="T44" fmla="*/ 5049 w 5061"/>
              <a:gd name="T45" fmla="*/ 4642 h 8903"/>
              <a:gd name="T46" fmla="*/ 5061 w 5061"/>
              <a:gd name="T47" fmla="*/ 4686 h 8903"/>
              <a:gd name="T48" fmla="*/ 5059 w 5061"/>
              <a:gd name="T49" fmla="*/ 4718 h 8903"/>
              <a:gd name="T50" fmla="*/ 5043 w 5061"/>
              <a:gd name="T51" fmla="*/ 4750 h 8903"/>
              <a:gd name="T52" fmla="*/ 4988 w 5061"/>
              <a:gd name="T53" fmla="*/ 4796 h 8903"/>
              <a:gd name="T54" fmla="*/ 4614 w 5061"/>
              <a:gd name="T55" fmla="*/ 5520 h 8903"/>
              <a:gd name="T56" fmla="*/ 4393 w 5061"/>
              <a:gd name="T57" fmla="*/ 5726 h 8903"/>
              <a:gd name="T58" fmla="*/ 4506 w 5061"/>
              <a:gd name="T59" fmla="*/ 5816 h 8903"/>
              <a:gd name="T60" fmla="*/ 4550 w 5061"/>
              <a:gd name="T61" fmla="*/ 5868 h 8903"/>
              <a:gd name="T62" fmla="*/ 4560 w 5061"/>
              <a:gd name="T63" fmla="*/ 5908 h 8903"/>
              <a:gd name="T64" fmla="*/ 4552 w 5061"/>
              <a:gd name="T65" fmla="*/ 5930 h 8903"/>
              <a:gd name="T66" fmla="*/ 4472 w 5061"/>
              <a:gd name="T67" fmla="*/ 6074 h 8903"/>
              <a:gd name="T68" fmla="*/ 4321 w 5061"/>
              <a:gd name="T69" fmla="*/ 6321 h 8903"/>
              <a:gd name="T70" fmla="*/ 4379 w 5061"/>
              <a:gd name="T71" fmla="*/ 6671 h 8903"/>
              <a:gd name="T72" fmla="*/ 4303 w 5061"/>
              <a:gd name="T73" fmla="*/ 7072 h 8903"/>
              <a:gd name="T74" fmla="*/ 4263 w 5061"/>
              <a:gd name="T75" fmla="*/ 7214 h 8903"/>
              <a:gd name="T76" fmla="*/ 4251 w 5061"/>
              <a:gd name="T77" fmla="*/ 7234 h 8903"/>
              <a:gd name="T78" fmla="*/ 4215 w 5061"/>
              <a:gd name="T79" fmla="*/ 7258 h 8903"/>
              <a:gd name="T80" fmla="*/ 4125 w 5061"/>
              <a:gd name="T81" fmla="*/ 7286 h 8903"/>
              <a:gd name="T82" fmla="*/ 3969 w 5061"/>
              <a:gd name="T83" fmla="*/ 7298 h 8903"/>
              <a:gd name="T84" fmla="*/ 3708 w 5061"/>
              <a:gd name="T85" fmla="*/ 7294 h 8903"/>
              <a:gd name="T86" fmla="*/ 3408 w 5061"/>
              <a:gd name="T87" fmla="*/ 7276 h 8903"/>
              <a:gd name="T88" fmla="*/ 2967 w 5061"/>
              <a:gd name="T89" fmla="*/ 7252 h 8903"/>
              <a:gd name="T90" fmla="*/ 2729 w 5061"/>
              <a:gd name="T91" fmla="*/ 7258 h 8903"/>
              <a:gd name="T92" fmla="*/ 2616 w 5061"/>
              <a:gd name="T93" fmla="*/ 7274 h 8903"/>
              <a:gd name="T94" fmla="*/ 2540 w 5061"/>
              <a:gd name="T95" fmla="*/ 7292 h 8903"/>
              <a:gd name="T96" fmla="*/ 2370 w 5061"/>
              <a:gd name="T97" fmla="*/ 7351 h 8903"/>
              <a:gd name="T98" fmla="*/ 2082 w 5061"/>
              <a:gd name="T99" fmla="*/ 7485 h 8903"/>
              <a:gd name="T100" fmla="*/ 1769 w 5061"/>
              <a:gd name="T101" fmla="*/ 7661 h 8903"/>
              <a:gd name="T102" fmla="*/ 1444 w 5061"/>
              <a:gd name="T103" fmla="*/ 7863 h 8903"/>
              <a:gd name="T104" fmla="*/ 1014 w 5061"/>
              <a:gd name="T105" fmla="*/ 8150 h 8903"/>
              <a:gd name="T106" fmla="*/ 449 w 5061"/>
              <a:gd name="T107" fmla="*/ 8559 h 8903"/>
              <a:gd name="T108" fmla="*/ 0 w 5061"/>
              <a:gd name="T109" fmla="*/ 8903 h 8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061" h="8903">
                <a:moveTo>
                  <a:pt x="0" y="101"/>
                </a:moveTo>
                <a:lnTo>
                  <a:pt x="0" y="101"/>
                </a:lnTo>
                <a:lnTo>
                  <a:pt x="110" y="77"/>
                </a:lnTo>
                <a:lnTo>
                  <a:pt x="224" y="57"/>
                </a:lnTo>
                <a:lnTo>
                  <a:pt x="339" y="39"/>
                </a:lnTo>
                <a:lnTo>
                  <a:pt x="457" y="25"/>
                </a:lnTo>
                <a:lnTo>
                  <a:pt x="577" y="16"/>
                </a:lnTo>
                <a:lnTo>
                  <a:pt x="701" y="8"/>
                </a:lnTo>
                <a:lnTo>
                  <a:pt x="825" y="2"/>
                </a:lnTo>
                <a:lnTo>
                  <a:pt x="950" y="0"/>
                </a:lnTo>
                <a:lnTo>
                  <a:pt x="1076" y="2"/>
                </a:lnTo>
                <a:lnTo>
                  <a:pt x="1204" y="6"/>
                </a:lnTo>
                <a:lnTo>
                  <a:pt x="1332" y="12"/>
                </a:lnTo>
                <a:lnTo>
                  <a:pt x="1460" y="23"/>
                </a:lnTo>
                <a:lnTo>
                  <a:pt x="1587" y="35"/>
                </a:lnTo>
                <a:lnTo>
                  <a:pt x="1713" y="53"/>
                </a:lnTo>
                <a:lnTo>
                  <a:pt x="1841" y="71"/>
                </a:lnTo>
                <a:lnTo>
                  <a:pt x="1967" y="95"/>
                </a:lnTo>
                <a:lnTo>
                  <a:pt x="1967" y="95"/>
                </a:lnTo>
                <a:lnTo>
                  <a:pt x="2062" y="113"/>
                </a:lnTo>
                <a:lnTo>
                  <a:pt x="2156" y="135"/>
                </a:lnTo>
                <a:lnTo>
                  <a:pt x="2246" y="157"/>
                </a:lnTo>
                <a:lnTo>
                  <a:pt x="2332" y="179"/>
                </a:lnTo>
                <a:lnTo>
                  <a:pt x="2416" y="203"/>
                </a:lnTo>
                <a:lnTo>
                  <a:pt x="2498" y="229"/>
                </a:lnTo>
                <a:lnTo>
                  <a:pt x="2576" y="255"/>
                </a:lnTo>
                <a:lnTo>
                  <a:pt x="2649" y="281"/>
                </a:lnTo>
                <a:lnTo>
                  <a:pt x="2721" y="309"/>
                </a:lnTo>
                <a:lnTo>
                  <a:pt x="2791" y="337"/>
                </a:lnTo>
                <a:lnTo>
                  <a:pt x="2857" y="367"/>
                </a:lnTo>
                <a:lnTo>
                  <a:pt x="2919" y="397"/>
                </a:lnTo>
                <a:lnTo>
                  <a:pt x="2981" y="427"/>
                </a:lnTo>
                <a:lnTo>
                  <a:pt x="3039" y="459"/>
                </a:lnTo>
                <a:lnTo>
                  <a:pt x="3093" y="491"/>
                </a:lnTo>
                <a:lnTo>
                  <a:pt x="3147" y="523"/>
                </a:lnTo>
                <a:lnTo>
                  <a:pt x="3197" y="555"/>
                </a:lnTo>
                <a:lnTo>
                  <a:pt x="3244" y="589"/>
                </a:lnTo>
                <a:lnTo>
                  <a:pt x="3288" y="623"/>
                </a:lnTo>
                <a:lnTo>
                  <a:pt x="3332" y="656"/>
                </a:lnTo>
                <a:lnTo>
                  <a:pt x="3372" y="690"/>
                </a:lnTo>
                <a:lnTo>
                  <a:pt x="3410" y="724"/>
                </a:lnTo>
                <a:lnTo>
                  <a:pt x="3446" y="760"/>
                </a:lnTo>
                <a:lnTo>
                  <a:pt x="3480" y="794"/>
                </a:lnTo>
                <a:lnTo>
                  <a:pt x="3512" y="830"/>
                </a:lnTo>
                <a:lnTo>
                  <a:pt x="3542" y="864"/>
                </a:lnTo>
                <a:lnTo>
                  <a:pt x="3568" y="900"/>
                </a:lnTo>
                <a:lnTo>
                  <a:pt x="3594" y="934"/>
                </a:lnTo>
                <a:lnTo>
                  <a:pt x="3618" y="970"/>
                </a:lnTo>
                <a:lnTo>
                  <a:pt x="3638" y="1004"/>
                </a:lnTo>
                <a:lnTo>
                  <a:pt x="3658" y="1038"/>
                </a:lnTo>
                <a:lnTo>
                  <a:pt x="3676" y="1074"/>
                </a:lnTo>
                <a:lnTo>
                  <a:pt x="3676" y="1074"/>
                </a:lnTo>
                <a:lnTo>
                  <a:pt x="3714" y="1152"/>
                </a:lnTo>
                <a:lnTo>
                  <a:pt x="3758" y="1251"/>
                </a:lnTo>
                <a:lnTo>
                  <a:pt x="3808" y="1365"/>
                </a:lnTo>
                <a:lnTo>
                  <a:pt x="3859" y="1495"/>
                </a:lnTo>
                <a:lnTo>
                  <a:pt x="3975" y="1777"/>
                </a:lnTo>
                <a:lnTo>
                  <a:pt x="4091" y="2074"/>
                </a:lnTo>
                <a:lnTo>
                  <a:pt x="4199" y="2358"/>
                </a:lnTo>
                <a:lnTo>
                  <a:pt x="4289" y="2603"/>
                </a:lnTo>
                <a:lnTo>
                  <a:pt x="4325" y="2705"/>
                </a:lnTo>
                <a:lnTo>
                  <a:pt x="4353" y="2785"/>
                </a:lnTo>
                <a:lnTo>
                  <a:pt x="4371" y="2845"/>
                </a:lnTo>
                <a:lnTo>
                  <a:pt x="4375" y="2865"/>
                </a:lnTo>
                <a:lnTo>
                  <a:pt x="4377" y="2877"/>
                </a:lnTo>
                <a:lnTo>
                  <a:pt x="4259" y="3294"/>
                </a:lnTo>
                <a:lnTo>
                  <a:pt x="5045" y="4634"/>
                </a:lnTo>
                <a:lnTo>
                  <a:pt x="5045" y="4634"/>
                </a:lnTo>
                <a:lnTo>
                  <a:pt x="5049" y="4642"/>
                </a:lnTo>
                <a:lnTo>
                  <a:pt x="5055" y="4660"/>
                </a:lnTo>
                <a:lnTo>
                  <a:pt x="5057" y="4672"/>
                </a:lnTo>
                <a:lnTo>
                  <a:pt x="5061" y="4686"/>
                </a:lnTo>
                <a:lnTo>
                  <a:pt x="5061" y="4702"/>
                </a:lnTo>
                <a:lnTo>
                  <a:pt x="5059" y="4718"/>
                </a:lnTo>
                <a:lnTo>
                  <a:pt x="5059" y="4718"/>
                </a:lnTo>
                <a:lnTo>
                  <a:pt x="5057" y="4726"/>
                </a:lnTo>
                <a:lnTo>
                  <a:pt x="5053" y="4734"/>
                </a:lnTo>
                <a:lnTo>
                  <a:pt x="5043" y="4750"/>
                </a:lnTo>
                <a:lnTo>
                  <a:pt x="5029" y="4764"/>
                </a:lnTo>
                <a:lnTo>
                  <a:pt x="5015" y="4778"/>
                </a:lnTo>
                <a:lnTo>
                  <a:pt x="4988" y="4796"/>
                </a:lnTo>
                <a:lnTo>
                  <a:pt x="4976" y="4804"/>
                </a:lnTo>
                <a:lnTo>
                  <a:pt x="4480" y="5025"/>
                </a:lnTo>
                <a:lnTo>
                  <a:pt x="4614" y="5520"/>
                </a:lnTo>
                <a:lnTo>
                  <a:pt x="4359" y="5702"/>
                </a:lnTo>
                <a:lnTo>
                  <a:pt x="4359" y="5702"/>
                </a:lnTo>
                <a:lnTo>
                  <a:pt x="4393" y="5726"/>
                </a:lnTo>
                <a:lnTo>
                  <a:pt x="4428" y="5752"/>
                </a:lnTo>
                <a:lnTo>
                  <a:pt x="4468" y="5782"/>
                </a:lnTo>
                <a:lnTo>
                  <a:pt x="4506" y="5816"/>
                </a:lnTo>
                <a:lnTo>
                  <a:pt x="4524" y="5834"/>
                </a:lnTo>
                <a:lnTo>
                  <a:pt x="4538" y="5852"/>
                </a:lnTo>
                <a:lnTo>
                  <a:pt x="4550" y="5868"/>
                </a:lnTo>
                <a:lnTo>
                  <a:pt x="4558" y="5886"/>
                </a:lnTo>
                <a:lnTo>
                  <a:pt x="4560" y="5900"/>
                </a:lnTo>
                <a:lnTo>
                  <a:pt x="4560" y="5908"/>
                </a:lnTo>
                <a:lnTo>
                  <a:pt x="4558" y="5914"/>
                </a:lnTo>
                <a:lnTo>
                  <a:pt x="4558" y="5914"/>
                </a:lnTo>
                <a:lnTo>
                  <a:pt x="4552" y="5930"/>
                </a:lnTo>
                <a:lnTo>
                  <a:pt x="4542" y="5952"/>
                </a:lnTo>
                <a:lnTo>
                  <a:pt x="4510" y="6008"/>
                </a:lnTo>
                <a:lnTo>
                  <a:pt x="4472" y="6074"/>
                </a:lnTo>
                <a:lnTo>
                  <a:pt x="4430" y="6143"/>
                </a:lnTo>
                <a:lnTo>
                  <a:pt x="4355" y="6267"/>
                </a:lnTo>
                <a:lnTo>
                  <a:pt x="4321" y="6321"/>
                </a:lnTo>
                <a:lnTo>
                  <a:pt x="4393" y="6587"/>
                </a:lnTo>
                <a:lnTo>
                  <a:pt x="4393" y="6587"/>
                </a:lnTo>
                <a:lnTo>
                  <a:pt x="4379" y="6671"/>
                </a:lnTo>
                <a:lnTo>
                  <a:pt x="4345" y="6862"/>
                </a:lnTo>
                <a:lnTo>
                  <a:pt x="4325" y="6970"/>
                </a:lnTo>
                <a:lnTo>
                  <a:pt x="4303" y="7072"/>
                </a:lnTo>
                <a:lnTo>
                  <a:pt x="4283" y="7158"/>
                </a:lnTo>
                <a:lnTo>
                  <a:pt x="4273" y="7190"/>
                </a:lnTo>
                <a:lnTo>
                  <a:pt x="4263" y="7214"/>
                </a:lnTo>
                <a:lnTo>
                  <a:pt x="4263" y="7214"/>
                </a:lnTo>
                <a:lnTo>
                  <a:pt x="4259" y="7224"/>
                </a:lnTo>
                <a:lnTo>
                  <a:pt x="4251" y="7234"/>
                </a:lnTo>
                <a:lnTo>
                  <a:pt x="4241" y="7242"/>
                </a:lnTo>
                <a:lnTo>
                  <a:pt x="4229" y="7250"/>
                </a:lnTo>
                <a:lnTo>
                  <a:pt x="4215" y="7258"/>
                </a:lnTo>
                <a:lnTo>
                  <a:pt x="4201" y="7266"/>
                </a:lnTo>
                <a:lnTo>
                  <a:pt x="4165" y="7276"/>
                </a:lnTo>
                <a:lnTo>
                  <a:pt x="4125" y="7286"/>
                </a:lnTo>
                <a:lnTo>
                  <a:pt x="4079" y="7292"/>
                </a:lnTo>
                <a:lnTo>
                  <a:pt x="4027" y="7296"/>
                </a:lnTo>
                <a:lnTo>
                  <a:pt x="3969" y="7298"/>
                </a:lnTo>
                <a:lnTo>
                  <a:pt x="3909" y="7300"/>
                </a:lnTo>
                <a:lnTo>
                  <a:pt x="3845" y="7298"/>
                </a:lnTo>
                <a:lnTo>
                  <a:pt x="3708" y="7294"/>
                </a:lnTo>
                <a:lnTo>
                  <a:pt x="3560" y="7286"/>
                </a:lnTo>
                <a:lnTo>
                  <a:pt x="3408" y="7276"/>
                </a:lnTo>
                <a:lnTo>
                  <a:pt x="3408" y="7276"/>
                </a:lnTo>
                <a:lnTo>
                  <a:pt x="3183" y="7262"/>
                </a:lnTo>
                <a:lnTo>
                  <a:pt x="3073" y="7256"/>
                </a:lnTo>
                <a:lnTo>
                  <a:pt x="2967" y="7252"/>
                </a:lnTo>
                <a:lnTo>
                  <a:pt x="2867" y="7252"/>
                </a:lnTo>
                <a:lnTo>
                  <a:pt x="2773" y="7254"/>
                </a:lnTo>
                <a:lnTo>
                  <a:pt x="2729" y="7258"/>
                </a:lnTo>
                <a:lnTo>
                  <a:pt x="2689" y="7262"/>
                </a:lnTo>
                <a:lnTo>
                  <a:pt x="2651" y="7266"/>
                </a:lnTo>
                <a:lnTo>
                  <a:pt x="2616" y="7274"/>
                </a:lnTo>
                <a:lnTo>
                  <a:pt x="2616" y="7274"/>
                </a:lnTo>
                <a:lnTo>
                  <a:pt x="2578" y="7282"/>
                </a:lnTo>
                <a:lnTo>
                  <a:pt x="2540" y="7292"/>
                </a:lnTo>
                <a:lnTo>
                  <a:pt x="2500" y="7306"/>
                </a:lnTo>
                <a:lnTo>
                  <a:pt x="2458" y="7320"/>
                </a:lnTo>
                <a:lnTo>
                  <a:pt x="2370" y="7351"/>
                </a:lnTo>
                <a:lnTo>
                  <a:pt x="2278" y="7391"/>
                </a:lnTo>
                <a:lnTo>
                  <a:pt x="2182" y="7435"/>
                </a:lnTo>
                <a:lnTo>
                  <a:pt x="2082" y="7485"/>
                </a:lnTo>
                <a:lnTo>
                  <a:pt x="1981" y="7539"/>
                </a:lnTo>
                <a:lnTo>
                  <a:pt x="1877" y="7599"/>
                </a:lnTo>
                <a:lnTo>
                  <a:pt x="1769" y="7661"/>
                </a:lnTo>
                <a:lnTo>
                  <a:pt x="1661" y="7725"/>
                </a:lnTo>
                <a:lnTo>
                  <a:pt x="1553" y="7793"/>
                </a:lnTo>
                <a:lnTo>
                  <a:pt x="1444" y="7863"/>
                </a:lnTo>
                <a:lnTo>
                  <a:pt x="1336" y="7935"/>
                </a:lnTo>
                <a:lnTo>
                  <a:pt x="1226" y="8006"/>
                </a:lnTo>
                <a:lnTo>
                  <a:pt x="1014" y="8150"/>
                </a:lnTo>
                <a:lnTo>
                  <a:pt x="811" y="8294"/>
                </a:lnTo>
                <a:lnTo>
                  <a:pt x="621" y="8432"/>
                </a:lnTo>
                <a:lnTo>
                  <a:pt x="449" y="8559"/>
                </a:lnTo>
                <a:lnTo>
                  <a:pt x="299" y="8673"/>
                </a:lnTo>
                <a:lnTo>
                  <a:pt x="82" y="8841"/>
                </a:lnTo>
                <a:lnTo>
                  <a:pt x="0" y="8903"/>
                </a:lnTo>
                <a:lnTo>
                  <a:pt x="0" y="10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Freeform 46">
            <a:extLst>
              <a:ext uri="{FF2B5EF4-FFF2-40B4-BE49-F238E27FC236}">
                <a16:creationId xmlns:a16="http://schemas.microsoft.com/office/drawing/2014/main" id="{F321A7FC-8A17-48B2-87C2-F21499F1780D}"/>
              </a:ext>
            </a:extLst>
          </p:cNvPr>
          <p:cNvSpPr>
            <a:spLocks/>
          </p:cNvSpPr>
          <p:nvPr/>
        </p:nvSpPr>
        <p:spPr bwMode="auto">
          <a:xfrm>
            <a:off x="5953125" y="11618913"/>
            <a:ext cx="420688" cy="422275"/>
          </a:xfrm>
          <a:custGeom>
            <a:avLst/>
            <a:gdLst>
              <a:gd name="T0" fmla="*/ 265 w 265"/>
              <a:gd name="T1" fmla="*/ 134 h 266"/>
              <a:gd name="T2" fmla="*/ 261 w 265"/>
              <a:gd name="T3" fmla="*/ 160 h 266"/>
              <a:gd name="T4" fmla="*/ 255 w 265"/>
              <a:gd name="T5" fmla="*/ 186 h 266"/>
              <a:gd name="T6" fmla="*/ 241 w 265"/>
              <a:gd name="T7" fmla="*/ 208 h 266"/>
              <a:gd name="T8" fmla="*/ 225 w 265"/>
              <a:gd name="T9" fmla="*/ 228 h 266"/>
              <a:gd name="T10" fmla="*/ 205 w 265"/>
              <a:gd name="T11" fmla="*/ 244 h 266"/>
              <a:gd name="T12" fmla="*/ 183 w 265"/>
              <a:gd name="T13" fmla="*/ 256 h 266"/>
              <a:gd name="T14" fmla="*/ 159 w 265"/>
              <a:gd name="T15" fmla="*/ 264 h 266"/>
              <a:gd name="T16" fmla="*/ 131 w 265"/>
              <a:gd name="T17" fmla="*/ 266 h 266"/>
              <a:gd name="T18" fmla="*/ 117 w 265"/>
              <a:gd name="T19" fmla="*/ 266 h 266"/>
              <a:gd name="T20" fmla="*/ 91 w 265"/>
              <a:gd name="T21" fmla="*/ 260 h 266"/>
              <a:gd name="T22" fmla="*/ 68 w 265"/>
              <a:gd name="T23" fmla="*/ 250 h 266"/>
              <a:gd name="T24" fmla="*/ 48 w 265"/>
              <a:gd name="T25" fmla="*/ 236 h 266"/>
              <a:gd name="T26" fmla="*/ 30 w 265"/>
              <a:gd name="T27" fmla="*/ 218 h 266"/>
              <a:gd name="T28" fmla="*/ 16 w 265"/>
              <a:gd name="T29" fmla="*/ 198 h 266"/>
              <a:gd name="T30" fmla="*/ 6 w 265"/>
              <a:gd name="T31" fmla="*/ 174 h 266"/>
              <a:gd name="T32" fmla="*/ 0 w 265"/>
              <a:gd name="T33" fmla="*/ 148 h 266"/>
              <a:gd name="T34" fmla="*/ 0 w 265"/>
              <a:gd name="T35" fmla="*/ 134 h 266"/>
              <a:gd name="T36" fmla="*/ 2 w 265"/>
              <a:gd name="T37" fmla="*/ 106 h 266"/>
              <a:gd name="T38" fmla="*/ 10 w 265"/>
              <a:gd name="T39" fmla="*/ 82 h 266"/>
              <a:gd name="T40" fmla="*/ 22 w 265"/>
              <a:gd name="T41" fmla="*/ 60 h 266"/>
              <a:gd name="T42" fmla="*/ 38 w 265"/>
              <a:gd name="T43" fmla="*/ 40 h 266"/>
              <a:gd name="T44" fmla="*/ 58 w 265"/>
              <a:gd name="T45" fmla="*/ 24 h 266"/>
              <a:gd name="T46" fmla="*/ 79 w 265"/>
              <a:gd name="T47" fmla="*/ 12 h 266"/>
              <a:gd name="T48" fmla="*/ 105 w 265"/>
              <a:gd name="T49" fmla="*/ 4 h 266"/>
              <a:gd name="T50" fmla="*/ 131 w 265"/>
              <a:gd name="T51" fmla="*/ 0 h 266"/>
              <a:gd name="T52" fmla="*/ 145 w 265"/>
              <a:gd name="T53" fmla="*/ 2 h 266"/>
              <a:gd name="T54" fmla="*/ 171 w 265"/>
              <a:gd name="T55" fmla="*/ 6 h 266"/>
              <a:gd name="T56" fmla="*/ 195 w 265"/>
              <a:gd name="T57" fmla="*/ 16 h 266"/>
              <a:gd name="T58" fmla="*/ 217 w 265"/>
              <a:gd name="T59" fmla="*/ 30 h 266"/>
              <a:gd name="T60" fmla="*/ 235 w 265"/>
              <a:gd name="T61" fmla="*/ 50 h 266"/>
              <a:gd name="T62" fmla="*/ 249 w 265"/>
              <a:gd name="T63" fmla="*/ 70 h 266"/>
              <a:gd name="T64" fmla="*/ 259 w 265"/>
              <a:gd name="T65" fmla="*/ 94 h 266"/>
              <a:gd name="T66" fmla="*/ 265 w 265"/>
              <a:gd name="T67" fmla="*/ 120 h 266"/>
              <a:gd name="T68" fmla="*/ 265 w 265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5" h="266">
                <a:moveTo>
                  <a:pt x="265" y="134"/>
                </a:moveTo>
                <a:lnTo>
                  <a:pt x="265" y="134"/>
                </a:lnTo>
                <a:lnTo>
                  <a:pt x="265" y="148"/>
                </a:lnTo>
                <a:lnTo>
                  <a:pt x="261" y="160"/>
                </a:lnTo>
                <a:lnTo>
                  <a:pt x="259" y="174"/>
                </a:lnTo>
                <a:lnTo>
                  <a:pt x="255" y="186"/>
                </a:lnTo>
                <a:lnTo>
                  <a:pt x="249" y="198"/>
                </a:lnTo>
                <a:lnTo>
                  <a:pt x="241" y="208"/>
                </a:lnTo>
                <a:lnTo>
                  <a:pt x="235" y="218"/>
                </a:lnTo>
                <a:lnTo>
                  <a:pt x="225" y="228"/>
                </a:lnTo>
                <a:lnTo>
                  <a:pt x="217" y="236"/>
                </a:lnTo>
                <a:lnTo>
                  <a:pt x="205" y="244"/>
                </a:lnTo>
                <a:lnTo>
                  <a:pt x="195" y="250"/>
                </a:lnTo>
                <a:lnTo>
                  <a:pt x="183" y="256"/>
                </a:lnTo>
                <a:lnTo>
                  <a:pt x="171" y="260"/>
                </a:lnTo>
                <a:lnTo>
                  <a:pt x="159" y="264"/>
                </a:lnTo>
                <a:lnTo>
                  <a:pt x="145" y="266"/>
                </a:lnTo>
                <a:lnTo>
                  <a:pt x="131" y="266"/>
                </a:lnTo>
                <a:lnTo>
                  <a:pt x="131" y="266"/>
                </a:lnTo>
                <a:lnTo>
                  <a:pt x="117" y="266"/>
                </a:lnTo>
                <a:lnTo>
                  <a:pt x="105" y="264"/>
                </a:lnTo>
                <a:lnTo>
                  <a:pt x="91" y="260"/>
                </a:lnTo>
                <a:lnTo>
                  <a:pt x="79" y="256"/>
                </a:lnTo>
                <a:lnTo>
                  <a:pt x="68" y="250"/>
                </a:lnTo>
                <a:lnTo>
                  <a:pt x="58" y="244"/>
                </a:lnTo>
                <a:lnTo>
                  <a:pt x="48" y="236"/>
                </a:lnTo>
                <a:lnTo>
                  <a:pt x="38" y="228"/>
                </a:lnTo>
                <a:lnTo>
                  <a:pt x="30" y="218"/>
                </a:lnTo>
                <a:lnTo>
                  <a:pt x="22" y="208"/>
                </a:lnTo>
                <a:lnTo>
                  <a:pt x="16" y="198"/>
                </a:lnTo>
                <a:lnTo>
                  <a:pt x="10" y="186"/>
                </a:lnTo>
                <a:lnTo>
                  <a:pt x="6" y="174"/>
                </a:lnTo>
                <a:lnTo>
                  <a:pt x="2" y="160"/>
                </a:lnTo>
                <a:lnTo>
                  <a:pt x="0" y="148"/>
                </a:lnTo>
                <a:lnTo>
                  <a:pt x="0" y="134"/>
                </a:lnTo>
                <a:lnTo>
                  <a:pt x="0" y="134"/>
                </a:lnTo>
                <a:lnTo>
                  <a:pt x="0" y="120"/>
                </a:lnTo>
                <a:lnTo>
                  <a:pt x="2" y="106"/>
                </a:lnTo>
                <a:lnTo>
                  <a:pt x="6" y="94"/>
                </a:lnTo>
                <a:lnTo>
                  <a:pt x="10" y="82"/>
                </a:lnTo>
                <a:lnTo>
                  <a:pt x="16" y="70"/>
                </a:lnTo>
                <a:lnTo>
                  <a:pt x="22" y="60"/>
                </a:lnTo>
                <a:lnTo>
                  <a:pt x="30" y="50"/>
                </a:lnTo>
                <a:lnTo>
                  <a:pt x="38" y="40"/>
                </a:lnTo>
                <a:lnTo>
                  <a:pt x="48" y="30"/>
                </a:lnTo>
                <a:lnTo>
                  <a:pt x="58" y="24"/>
                </a:lnTo>
                <a:lnTo>
                  <a:pt x="68" y="16"/>
                </a:lnTo>
                <a:lnTo>
                  <a:pt x="79" y="12"/>
                </a:lnTo>
                <a:lnTo>
                  <a:pt x="91" y="6"/>
                </a:lnTo>
                <a:lnTo>
                  <a:pt x="105" y="4"/>
                </a:lnTo>
                <a:lnTo>
                  <a:pt x="117" y="2"/>
                </a:lnTo>
                <a:lnTo>
                  <a:pt x="131" y="0"/>
                </a:lnTo>
                <a:lnTo>
                  <a:pt x="131" y="0"/>
                </a:lnTo>
                <a:lnTo>
                  <a:pt x="145" y="2"/>
                </a:lnTo>
                <a:lnTo>
                  <a:pt x="159" y="4"/>
                </a:lnTo>
                <a:lnTo>
                  <a:pt x="171" y="6"/>
                </a:lnTo>
                <a:lnTo>
                  <a:pt x="183" y="12"/>
                </a:lnTo>
                <a:lnTo>
                  <a:pt x="195" y="16"/>
                </a:lnTo>
                <a:lnTo>
                  <a:pt x="205" y="24"/>
                </a:lnTo>
                <a:lnTo>
                  <a:pt x="217" y="30"/>
                </a:lnTo>
                <a:lnTo>
                  <a:pt x="225" y="40"/>
                </a:lnTo>
                <a:lnTo>
                  <a:pt x="235" y="50"/>
                </a:lnTo>
                <a:lnTo>
                  <a:pt x="241" y="60"/>
                </a:lnTo>
                <a:lnTo>
                  <a:pt x="249" y="70"/>
                </a:lnTo>
                <a:lnTo>
                  <a:pt x="255" y="82"/>
                </a:lnTo>
                <a:lnTo>
                  <a:pt x="259" y="94"/>
                </a:lnTo>
                <a:lnTo>
                  <a:pt x="261" y="106"/>
                </a:lnTo>
                <a:lnTo>
                  <a:pt x="265" y="120"/>
                </a:lnTo>
                <a:lnTo>
                  <a:pt x="265" y="134"/>
                </a:lnTo>
                <a:lnTo>
                  <a:pt x="265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Freeform 47">
            <a:extLst>
              <a:ext uri="{FF2B5EF4-FFF2-40B4-BE49-F238E27FC236}">
                <a16:creationId xmlns:a16="http://schemas.microsoft.com/office/drawing/2014/main" id="{AFD7C40D-98EF-4F82-9067-CFB1465C6071}"/>
              </a:ext>
            </a:extLst>
          </p:cNvPr>
          <p:cNvSpPr>
            <a:spLocks/>
          </p:cNvSpPr>
          <p:nvPr/>
        </p:nvSpPr>
        <p:spPr bwMode="auto">
          <a:xfrm>
            <a:off x="5106988" y="11618913"/>
            <a:ext cx="420688" cy="422275"/>
          </a:xfrm>
          <a:custGeom>
            <a:avLst/>
            <a:gdLst>
              <a:gd name="T0" fmla="*/ 265 w 265"/>
              <a:gd name="T1" fmla="*/ 134 h 266"/>
              <a:gd name="T2" fmla="*/ 263 w 265"/>
              <a:gd name="T3" fmla="*/ 160 h 266"/>
              <a:gd name="T4" fmla="*/ 255 w 265"/>
              <a:gd name="T5" fmla="*/ 186 h 266"/>
              <a:gd name="T6" fmla="*/ 243 w 265"/>
              <a:gd name="T7" fmla="*/ 208 h 266"/>
              <a:gd name="T8" fmla="*/ 227 w 265"/>
              <a:gd name="T9" fmla="*/ 228 h 266"/>
              <a:gd name="T10" fmla="*/ 207 w 265"/>
              <a:gd name="T11" fmla="*/ 244 h 266"/>
              <a:gd name="T12" fmla="*/ 185 w 265"/>
              <a:gd name="T13" fmla="*/ 256 h 266"/>
              <a:gd name="T14" fmla="*/ 159 w 265"/>
              <a:gd name="T15" fmla="*/ 264 h 266"/>
              <a:gd name="T16" fmla="*/ 133 w 265"/>
              <a:gd name="T17" fmla="*/ 266 h 266"/>
              <a:gd name="T18" fmla="*/ 119 w 265"/>
              <a:gd name="T19" fmla="*/ 266 h 266"/>
              <a:gd name="T20" fmla="*/ 93 w 265"/>
              <a:gd name="T21" fmla="*/ 260 h 266"/>
              <a:gd name="T22" fmla="*/ 69 w 265"/>
              <a:gd name="T23" fmla="*/ 250 h 266"/>
              <a:gd name="T24" fmla="*/ 47 w 265"/>
              <a:gd name="T25" fmla="*/ 236 h 266"/>
              <a:gd name="T26" fmla="*/ 29 w 265"/>
              <a:gd name="T27" fmla="*/ 218 h 266"/>
              <a:gd name="T28" fmla="*/ 16 w 265"/>
              <a:gd name="T29" fmla="*/ 198 h 266"/>
              <a:gd name="T30" fmla="*/ 6 w 265"/>
              <a:gd name="T31" fmla="*/ 174 h 266"/>
              <a:gd name="T32" fmla="*/ 0 w 265"/>
              <a:gd name="T33" fmla="*/ 148 h 266"/>
              <a:gd name="T34" fmla="*/ 0 w 265"/>
              <a:gd name="T35" fmla="*/ 134 h 266"/>
              <a:gd name="T36" fmla="*/ 2 w 265"/>
              <a:gd name="T37" fmla="*/ 106 h 266"/>
              <a:gd name="T38" fmla="*/ 10 w 265"/>
              <a:gd name="T39" fmla="*/ 82 h 266"/>
              <a:gd name="T40" fmla="*/ 21 w 265"/>
              <a:gd name="T41" fmla="*/ 60 h 266"/>
              <a:gd name="T42" fmla="*/ 39 w 265"/>
              <a:gd name="T43" fmla="*/ 40 h 266"/>
              <a:gd name="T44" fmla="*/ 57 w 265"/>
              <a:gd name="T45" fmla="*/ 24 h 266"/>
              <a:gd name="T46" fmla="*/ 81 w 265"/>
              <a:gd name="T47" fmla="*/ 12 h 266"/>
              <a:gd name="T48" fmla="*/ 105 w 265"/>
              <a:gd name="T49" fmla="*/ 4 h 266"/>
              <a:gd name="T50" fmla="*/ 133 w 265"/>
              <a:gd name="T51" fmla="*/ 0 h 266"/>
              <a:gd name="T52" fmla="*/ 145 w 265"/>
              <a:gd name="T53" fmla="*/ 2 h 266"/>
              <a:gd name="T54" fmla="*/ 171 w 265"/>
              <a:gd name="T55" fmla="*/ 6 h 266"/>
              <a:gd name="T56" fmla="*/ 195 w 265"/>
              <a:gd name="T57" fmla="*/ 16 h 266"/>
              <a:gd name="T58" fmla="*/ 217 w 265"/>
              <a:gd name="T59" fmla="*/ 30 h 266"/>
              <a:gd name="T60" fmla="*/ 235 w 265"/>
              <a:gd name="T61" fmla="*/ 50 h 266"/>
              <a:gd name="T62" fmla="*/ 249 w 265"/>
              <a:gd name="T63" fmla="*/ 70 h 266"/>
              <a:gd name="T64" fmla="*/ 259 w 265"/>
              <a:gd name="T65" fmla="*/ 94 h 266"/>
              <a:gd name="T66" fmla="*/ 265 w 265"/>
              <a:gd name="T67" fmla="*/ 120 h 266"/>
              <a:gd name="T68" fmla="*/ 265 w 265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5" h="266">
                <a:moveTo>
                  <a:pt x="265" y="134"/>
                </a:moveTo>
                <a:lnTo>
                  <a:pt x="265" y="134"/>
                </a:lnTo>
                <a:lnTo>
                  <a:pt x="265" y="148"/>
                </a:lnTo>
                <a:lnTo>
                  <a:pt x="263" y="160"/>
                </a:lnTo>
                <a:lnTo>
                  <a:pt x="259" y="174"/>
                </a:lnTo>
                <a:lnTo>
                  <a:pt x="255" y="186"/>
                </a:lnTo>
                <a:lnTo>
                  <a:pt x="249" y="198"/>
                </a:lnTo>
                <a:lnTo>
                  <a:pt x="243" y="208"/>
                </a:lnTo>
                <a:lnTo>
                  <a:pt x="235" y="218"/>
                </a:lnTo>
                <a:lnTo>
                  <a:pt x="227" y="228"/>
                </a:lnTo>
                <a:lnTo>
                  <a:pt x="217" y="236"/>
                </a:lnTo>
                <a:lnTo>
                  <a:pt x="207" y="244"/>
                </a:lnTo>
                <a:lnTo>
                  <a:pt x="195" y="250"/>
                </a:lnTo>
                <a:lnTo>
                  <a:pt x="185" y="256"/>
                </a:lnTo>
                <a:lnTo>
                  <a:pt x="171" y="260"/>
                </a:lnTo>
                <a:lnTo>
                  <a:pt x="159" y="264"/>
                </a:lnTo>
                <a:lnTo>
                  <a:pt x="145" y="266"/>
                </a:lnTo>
                <a:lnTo>
                  <a:pt x="133" y="266"/>
                </a:lnTo>
                <a:lnTo>
                  <a:pt x="133" y="266"/>
                </a:lnTo>
                <a:lnTo>
                  <a:pt x="119" y="266"/>
                </a:lnTo>
                <a:lnTo>
                  <a:pt x="105" y="264"/>
                </a:lnTo>
                <a:lnTo>
                  <a:pt x="93" y="260"/>
                </a:lnTo>
                <a:lnTo>
                  <a:pt x="81" y="256"/>
                </a:lnTo>
                <a:lnTo>
                  <a:pt x="69" y="250"/>
                </a:lnTo>
                <a:lnTo>
                  <a:pt x="57" y="244"/>
                </a:lnTo>
                <a:lnTo>
                  <a:pt x="47" y="236"/>
                </a:lnTo>
                <a:lnTo>
                  <a:pt x="39" y="228"/>
                </a:lnTo>
                <a:lnTo>
                  <a:pt x="29" y="218"/>
                </a:lnTo>
                <a:lnTo>
                  <a:pt x="21" y="208"/>
                </a:lnTo>
                <a:lnTo>
                  <a:pt x="16" y="198"/>
                </a:lnTo>
                <a:lnTo>
                  <a:pt x="10" y="186"/>
                </a:lnTo>
                <a:lnTo>
                  <a:pt x="6" y="174"/>
                </a:lnTo>
                <a:lnTo>
                  <a:pt x="2" y="160"/>
                </a:lnTo>
                <a:lnTo>
                  <a:pt x="0" y="148"/>
                </a:lnTo>
                <a:lnTo>
                  <a:pt x="0" y="134"/>
                </a:lnTo>
                <a:lnTo>
                  <a:pt x="0" y="134"/>
                </a:lnTo>
                <a:lnTo>
                  <a:pt x="0" y="120"/>
                </a:lnTo>
                <a:lnTo>
                  <a:pt x="2" y="106"/>
                </a:lnTo>
                <a:lnTo>
                  <a:pt x="6" y="94"/>
                </a:lnTo>
                <a:lnTo>
                  <a:pt x="10" y="82"/>
                </a:lnTo>
                <a:lnTo>
                  <a:pt x="16" y="70"/>
                </a:lnTo>
                <a:lnTo>
                  <a:pt x="21" y="60"/>
                </a:lnTo>
                <a:lnTo>
                  <a:pt x="29" y="50"/>
                </a:lnTo>
                <a:lnTo>
                  <a:pt x="39" y="40"/>
                </a:lnTo>
                <a:lnTo>
                  <a:pt x="47" y="30"/>
                </a:lnTo>
                <a:lnTo>
                  <a:pt x="57" y="24"/>
                </a:lnTo>
                <a:lnTo>
                  <a:pt x="69" y="16"/>
                </a:lnTo>
                <a:lnTo>
                  <a:pt x="81" y="12"/>
                </a:lnTo>
                <a:lnTo>
                  <a:pt x="93" y="6"/>
                </a:lnTo>
                <a:lnTo>
                  <a:pt x="105" y="4"/>
                </a:lnTo>
                <a:lnTo>
                  <a:pt x="119" y="2"/>
                </a:lnTo>
                <a:lnTo>
                  <a:pt x="133" y="0"/>
                </a:lnTo>
                <a:lnTo>
                  <a:pt x="133" y="0"/>
                </a:lnTo>
                <a:lnTo>
                  <a:pt x="145" y="2"/>
                </a:lnTo>
                <a:lnTo>
                  <a:pt x="159" y="4"/>
                </a:lnTo>
                <a:lnTo>
                  <a:pt x="171" y="6"/>
                </a:lnTo>
                <a:lnTo>
                  <a:pt x="185" y="12"/>
                </a:lnTo>
                <a:lnTo>
                  <a:pt x="195" y="16"/>
                </a:lnTo>
                <a:lnTo>
                  <a:pt x="207" y="24"/>
                </a:lnTo>
                <a:lnTo>
                  <a:pt x="217" y="30"/>
                </a:lnTo>
                <a:lnTo>
                  <a:pt x="227" y="40"/>
                </a:lnTo>
                <a:lnTo>
                  <a:pt x="235" y="50"/>
                </a:lnTo>
                <a:lnTo>
                  <a:pt x="243" y="60"/>
                </a:lnTo>
                <a:lnTo>
                  <a:pt x="249" y="70"/>
                </a:lnTo>
                <a:lnTo>
                  <a:pt x="255" y="82"/>
                </a:lnTo>
                <a:lnTo>
                  <a:pt x="259" y="94"/>
                </a:lnTo>
                <a:lnTo>
                  <a:pt x="263" y="106"/>
                </a:lnTo>
                <a:lnTo>
                  <a:pt x="265" y="120"/>
                </a:lnTo>
                <a:lnTo>
                  <a:pt x="265" y="134"/>
                </a:lnTo>
                <a:lnTo>
                  <a:pt x="265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48">
            <a:extLst>
              <a:ext uri="{FF2B5EF4-FFF2-40B4-BE49-F238E27FC236}">
                <a16:creationId xmlns:a16="http://schemas.microsoft.com/office/drawing/2014/main" id="{7669B1EF-1EDC-4E05-8D01-62637D48EC0A}"/>
              </a:ext>
            </a:extLst>
          </p:cNvPr>
          <p:cNvSpPr>
            <a:spLocks/>
          </p:cNvSpPr>
          <p:nvPr/>
        </p:nvSpPr>
        <p:spPr bwMode="auto">
          <a:xfrm>
            <a:off x="4259263" y="11618913"/>
            <a:ext cx="425450" cy="422275"/>
          </a:xfrm>
          <a:custGeom>
            <a:avLst/>
            <a:gdLst>
              <a:gd name="T0" fmla="*/ 268 w 268"/>
              <a:gd name="T1" fmla="*/ 134 h 266"/>
              <a:gd name="T2" fmla="*/ 264 w 268"/>
              <a:gd name="T3" fmla="*/ 160 h 266"/>
              <a:gd name="T4" fmla="*/ 256 w 268"/>
              <a:gd name="T5" fmla="*/ 186 h 266"/>
              <a:gd name="T6" fmla="*/ 244 w 268"/>
              <a:gd name="T7" fmla="*/ 208 h 266"/>
              <a:gd name="T8" fmla="*/ 228 w 268"/>
              <a:gd name="T9" fmla="*/ 228 h 266"/>
              <a:gd name="T10" fmla="*/ 208 w 268"/>
              <a:gd name="T11" fmla="*/ 244 h 266"/>
              <a:gd name="T12" fmla="*/ 186 w 268"/>
              <a:gd name="T13" fmla="*/ 256 h 266"/>
              <a:gd name="T14" fmla="*/ 160 w 268"/>
              <a:gd name="T15" fmla="*/ 264 h 266"/>
              <a:gd name="T16" fmla="*/ 134 w 268"/>
              <a:gd name="T17" fmla="*/ 266 h 266"/>
              <a:gd name="T18" fmla="*/ 120 w 268"/>
              <a:gd name="T19" fmla="*/ 266 h 266"/>
              <a:gd name="T20" fmla="*/ 94 w 268"/>
              <a:gd name="T21" fmla="*/ 260 h 266"/>
              <a:gd name="T22" fmla="*/ 70 w 268"/>
              <a:gd name="T23" fmla="*/ 250 h 266"/>
              <a:gd name="T24" fmla="*/ 50 w 268"/>
              <a:gd name="T25" fmla="*/ 236 h 266"/>
              <a:gd name="T26" fmla="*/ 32 w 268"/>
              <a:gd name="T27" fmla="*/ 218 h 266"/>
              <a:gd name="T28" fmla="*/ 16 w 268"/>
              <a:gd name="T29" fmla="*/ 198 h 266"/>
              <a:gd name="T30" fmla="*/ 6 w 268"/>
              <a:gd name="T31" fmla="*/ 174 h 266"/>
              <a:gd name="T32" fmla="*/ 2 w 268"/>
              <a:gd name="T33" fmla="*/ 148 h 266"/>
              <a:gd name="T34" fmla="*/ 0 w 268"/>
              <a:gd name="T35" fmla="*/ 134 h 266"/>
              <a:gd name="T36" fmla="*/ 4 w 268"/>
              <a:gd name="T37" fmla="*/ 106 h 266"/>
              <a:gd name="T38" fmla="*/ 12 w 268"/>
              <a:gd name="T39" fmla="*/ 82 h 266"/>
              <a:gd name="T40" fmla="*/ 24 w 268"/>
              <a:gd name="T41" fmla="*/ 60 h 266"/>
              <a:gd name="T42" fmla="*/ 40 w 268"/>
              <a:gd name="T43" fmla="*/ 40 h 266"/>
              <a:gd name="T44" fmla="*/ 60 w 268"/>
              <a:gd name="T45" fmla="*/ 24 h 266"/>
              <a:gd name="T46" fmla="*/ 82 w 268"/>
              <a:gd name="T47" fmla="*/ 12 h 266"/>
              <a:gd name="T48" fmla="*/ 108 w 268"/>
              <a:gd name="T49" fmla="*/ 4 h 266"/>
              <a:gd name="T50" fmla="*/ 134 w 268"/>
              <a:gd name="T51" fmla="*/ 0 h 266"/>
              <a:gd name="T52" fmla="*/ 148 w 268"/>
              <a:gd name="T53" fmla="*/ 2 h 266"/>
              <a:gd name="T54" fmla="*/ 174 w 268"/>
              <a:gd name="T55" fmla="*/ 6 h 266"/>
              <a:gd name="T56" fmla="*/ 198 w 268"/>
              <a:gd name="T57" fmla="*/ 16 h 266"/>
              <a:gd name="T58" fmla="*/ 218 w 268"/>
              <a:gd name="T59" fmla="*/ 30 h 266"/>
              <a:gd name="T60" fmla="*/ 236 w 268"/>
              <a:gd name="T61" fmla="*/ 50 h 266"/>
              <a:gd name="T62" fmla="*/ 252 w 268"/>
              <a:gd name="T63" fmla="*/ 70 h 266"/>
              <a:gd name="T64" fmla="*/ 262 w 268"/>
              <a:gd name="T65" fmla="*/ 94 h 266"/>
              <a:gd name="T66" fmla="*/ 266 w 268"/>
              <a:gd name="T67" fmla="*/ 120 h 266"/>
              <a:gd name="T68" fmla="*/ 268 w 268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8" h="266">
                <a:moveTo>
                  <a:pt x="268" y="134"/>
                </a:moveTo>
                <a:lnTo>
                  <a:pt x="268" y="134"/>
                </a:lnTo>
                <a:lnTo>
                  <a:pt x="266" y="148"/>
                </a:lnTo>
                <a:lnTo>
                  <a:pt x="264" y="160"/>
                </a:lnTo>
                <a:lnTo>
                  <a:pt x="262" y="174"/>
                </a:lnTo>
                <a:lnTo>
                  <a:pt x="256" y="186"/>
                </a:lnTo>
                <a:lnTo>
                  <a:pt x="252" y="198"/>
                </a:lnTo>
                <a:lnTo>
                  <a:pt x="244" y="208"/>
                </a:lnTo>
                <a:lnTo>
                  <a:pt x="236" y="218"/>
                </a:lnTo>
                <a:lnTo>
                  <a:pt x="228" y="228"/>
                </a:lnTo>
                <a:lnTo>
                  <a:pt x="218" y="236"/>
                </a:lnTo>
                <a:lnTo>
                  <a:pt x="208" y="244"/>
                </a:lnTo>
                <a:lnTo>
                  <a:pt x="198" y="250"/>
                </a:lnTo>
                <a:lnTo>
                  <a:pt x="186" y="256"/>
                </a:lnTo>
                <a:lnTo>
                  <a:pt x="174" y="260"/>
                </a:lnTo>
                <a:lnTo>
                  <a:pt x="160" y="264"/>
                </a:lnTo>
                <a:lnTo>
                  <a:pt x="148" y="266"/>
                </a:lnTo>
                <a:lnTo>
                  <a:pt x="134" y="266"/>
                </a:lnTo>
                <a:lnTo>
                  <a:pt x="134" y="266"/>
                </a:lnTo>
                <a:lnTo>
                  <a:pt x="120" y="266"/>
                </a:lnTo>
                <a:lnTo>
                  <a:pt x="108" y="264"/>
                </a:lnTo>
                <a:lnTo>
                  <a:pt x="94" y="260"/>
                </a:lnTo>
                <a:lnTo>
                  <a:pt x="82" y="256"/>
                </a:lnTo>
                <a:lnTo>
                  <a:pt x="70" y="250"/>
                </a:lnTo>
                <a:lnTo>
                  <a:pt x="60" y="244"/>
                </a:lnTo>
                <a:lnTo>
                  <a:pt x="50" y="236"/>
                </a:lnTo>
                <a:lnTo>
                  <a:pt x="40" y="228"/>
                </a:lnTo>
                <a:lnTo>
                  <a:pt x="32" y="218"/>
                </a:lnTo>
                <a:lnTo>
                  <a:pt x="24" y="208"/>
                </a:lnTo>
                <a:lnTo>
                  <a:pt x="16" y="198"/>
                </a:lnTo>
                <a:lnTo>
                  <a:pt x="12" y="186"/>
                </a:lnTo>
                <a:lnTo>
                  <a:pt x="6" y="174"/>
                </a:lnTo>
                <a:lnTo>
                  <a:pt x="4" y="160"/>
                </a:lnTo>
                <a:lnTo>
                  <a:pt x="2" y="148"/>
                </a:lnTo>
                <a:lnTo>
                  <a:pt x="0" y="134"/>
                </a:lnTo>
                <a:lnTo>
                  <a:pt x="0" y="134"/>
                </a:lnTo>
                <a:lnTo>
                  <a:pt x="2" y="120"/>
                </a:lnTo>
                <a:lnTo>
                  <a:pt x="4" y="106"/>
                </a:lnTo>
                <a:lnTo>
                  <a:pt x="6" y="94"/>
                </a:lnTo>
                <a:lnTo>
                  <a:pt x="12" y="82"/>
                </a:lnTo>
                <a:lnTo>
                  <a:pt x="16" y="70"/>
                </a:lnTo>
                <a:lnTo>
                  <a:pt x="24" y="60"/>
                </a:lnTo>
                <a:lnTo>
                  <a:pt x="32" y="50"/>
                </a:lnTo>
                <a:lnTo>
                  <a:pt x="40" y="40"/>
                </a:lnTo>
                <a:lnTo>
                  <a:pt x="50" y="30"/>
                </a:lnTo>
                <a:lnTo>
                  <a:pt x="60" y="24"/>
                </a:lnTo>
                <a:lnTo>
                  <a:pt x="70" y="16"/>
                </a:lnTo>
                <a:lnTo>
                  <a:pt x="82" y="12"/>
                </a:lnTo>
                <a:lnTo>
                  <a:pt x="94" y="6"/>
                </a:lnTo>
                <a:lnTo>
                  <a:pt x="108" y="4"/>
                </a:lnTo>
                <a:lnTo>
                  <a:pt x="120" y="2"/>
                </a:lnTo>
                <a:lnTo>
                  <a:pt x="134" y="0"/>
                </a:lnTo>
                <a:lnTo>
                  <a:pt x="134" y="0"/>
                </a:lnTo>
                <a:lnTo>
                  <a:pt x="148" y="2"/>
                </a:lnTo>
                <a:lnTo>
                  <a:pt x="160" y="4"/>
                </a:lnTo>
                <a:lnTo>
                  <a:pt x="174" y="6"/>
                </a:lnTo>
                <a:lnTo>
                  <a:pt x="186" y="12"/>
                </a:lnTo>
                <a:lnTo>
                  <a:pt x="198" y="16"/>
                </a:lnTo>
                <a:lnTo>
                  <a:pt x="208" y="24"/>
                </a:lnTo>
                <a:lnTo>
                  <a:pt x="218" y="30"/>
                </a:lnTo>
                <a:lnTo>
                  <a:pt x="228" y="40"/>
                </a:lnTo>
                <a:lnTo>
                  <a:pt x="236" y="50"/>
                </a:lnTo>
                <a:lnTo>
                  <a:pt x="244" y="60"/>
                </a:lnTo>
                <a:lnTo>
                  <a:pt x="252" y="70"/>
                </a:lnTo>
                <a:lnTo>
                  <a:pt x="256" y="82"/>
                </a:lnTo>
                <a:lnTo>
                  <a:pt x="262" y="94"/>
                </a:lnTo>
                <a:lnTo>
                  <a:pt x="264" y="106"/>
                </a:lnTo>
                <a:lnTo>
                  <a:pt x="266" y="120"/>
                </a:lnTo>
                <a:lnTo>
                  <a:pt x="268" y="134"/>
                </a:lnTo>
                <a:lnTo>
                  <a:pt x="268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Freeform 49">
            <a:extLst>
              <a:ext uri="{FF2B5EF4-FFF2-40B4-BE49-F238E27FC236}">
                <a16:creationId xmlns:a16="http://schemas.microsoft.com/office/drawing/2014/main" id="{ACC234A8-30AE-475B-9EC2-D470BCE5A17A}"/>
              </a:ext>
            </a:extLst>
          </p:cNvPr>
          <p:cNvSpPr>
            <a:spLocks/>
          </p:cNvSpPr>
          <p:nvPr/>
        </p:nvSpPr>
        <p:spPr bwMode="auto">
          <a:xfrm>
            <a:off x="16733044" y="6903353"/>
            <a:ext cx="16451263" cy="8128000"/>
          </a:xfrm>
          <a:custGeom>
            <a:avLst/>
            <a:gdLst>
              <a:gd name="T0" fmla="*/ 9504 w 10363"/>
              <a:gd name="T1" fmla="*/ 5118 h 5120"/>
              <a:gd name="T2" fmla="*/ 9640 w 10363"/>
              <a:gd name="T3" fmla="*/ 5102 h 5120"/>
              <a:gd name="T4" fmla="*/ 9770 w 10363"/>
              <a:gd name="T5" fmla="*/ 5064 h 5120"/>
              <a:gd name="T6" fmla="*/ 9889 w 10363"/>
              <a:gd name="T7" fmla="*/ 5010 h 5120"/>
              <a:gd name="T8" fmla="*/ 9999 w 10363"/>
              <a:gd name="T9" fmla="*/ 4940 h 5120"/>
              <a:gd name="T10" fmla="*/ 10097 w 10363"/>
              <a:gd name="T11" fmla="*/ 4854 h 5120"/>
              <a:gd name="T12" fmla="*/ 10183 w 10363"/>
              <a:gd name="T13" fmla="*/ 4757 h 5120"/>
              <a:gd name="T14" fmla="*/ 10253 w 10363"/>
              <a:gd name="T15" fmla="*/ 4647 h 5120"/>
              <a:gd name="T16" fmla="*/ 10307 w 10363"/>
              <a:gd name="T17" fmla="*/ 4527 h 5120"/>
              <a:gd name="T18" fmla="*/ 10345 w 10363"/>
              <a:gd name="T19" fmla="*/ 4397 h 5120"/>
              <a:gd name="T20" fmla="*/ 10361 w 10363"/>
              <a:gd name="T21" fmla="*/ 4263 h 5120"/>
              <a:gd name="T22" fmla="*/ 10363 w 10363"/>
              <a:gd name="T23" fmla="*/ 905 h 5120"/>
              <a:gd name="T24" fmla="*/ 10353 w 10363"/>
              <a:gd name="T25" fmla="*/ 767 h 5120"/>
              <a:gd name="T26" fmla="*/ 10321 w 10363"/>
              <a:gd name="T27" fmla="*/ 635 h 5120"/>
              <a:gd name="T28" fmla="*/ 10273 w 10363"/>
              <a:gd name="T29" fmla="*/ 513 h 5120"/>
              <a:gd name="T30" fmla="*/ 10207 w 10363"/>
              <a:gd name="T31" fmla="*/ 400 h 5120"/>
              <a:gd name="T32" fmla="*/ 10127 w 10363"/>
              <a:gd name="T33" fmla="*/ 298 h 5120"/>
              <a:gd name="T34" fmla="*/ 10033 w 10363"/>
              <a:gd name="T35" fmla="*/ 208 h 5120"/>
              <a:gd name="T36" fmla="*/ 9927 w 10363"/>
              <a:gd name="T37" fmla="*/ 132 h 5120"/>
              <a:gd name="T38" fmla="*/ 9810 w 10363"/>
              <a:gd name="T39" fmla="*/ 72 h 5120"/>
              <a:gd name="T40" fmla="*/ 9684 w 10363"/>
              <a:gd name="T41" fmla="*/ 30 h 5120"/>
              <a:gd name="T42" fmla="*/ 9550 w 10363"/>
              <a:gd name="T43" fmla="*/ 6 h 5120"/>
              <a:gd name="T44" fmla="*/ 905 w 10363"/>
              <a:gd name="T45" fmla="*/ 0 h 5120"/>
              <a:gd name="T46" fmla="*/ 813 w 10363"/>
              <a:gd name="T47" fmla="*/ 6 h 5120"/>
              <a:gd name="T48" fmla="*/ 679 w 10363"/>
              <a:gd name="T49" fmla="*/ 30 h 5120"/>
              <a:gd name="T50" fmla="*/ 553 w 10363"/>
              <a:gd name="T51" fmla="*/ 72 h 5120"/>
              <a:gd name="T52" fmla="*/ 436 w 10363"/>
              <a:gd name="T53" fmla="*/ 132 h 5120"/>
              <a:gd name="T54" fmla="*/ 330 w 10363"/>
              <a:gd name="T55" fmla="*/ 208 h 5120"/>
              <a:gd name="T56" fmla="*/ 236 w 10363"/>
              <a:gd name="T57" fmla="*/ 298 h 5120"/>
              <a:gd name="T58" fmla="*/ 154 w 10363"/>
              <a:gd name="T59" fmla="*/ 400 h 5120"/>
              <a:gd name="T60" fmla="*/ 90 w 10363"/>
              <a:gd name="T61" fmla="*/ 513 h 5120"/>
              <a:gd name="T62" fmla="*/ 42 w 10363"/>
              <a:gd name="T63" fmla="*/ 635 h 5120"/>
              <a:gd name="T64" fmla="*/ 10 w 10363"/>
              <a:gd name="T65" fmla="*/ 767 h 5120"/>
              <a:gd name="T66" fmla="*/ 0 w 10363"/>
              <a:gd name="T67" fmla="*/ 905 h 5120"/>
              <a:gd name="T68" fmla="*/ 2 w 10363"/>
              <a:gd name="T69" fmla="*/ 4263 h 5120"/>
              <a:gd name="T70" fmla="*/ 18 w 10363"/>
              <a:gd name="T71" fmla="*/ 4397 h 5120"/>
              <a:gd name="T72" fmla="*/ 56 w 10363"/>
              <a:gd name="T73" fmla="*/ 4527 h 5120"/>
              <a:gd name="T74" fmla="*/ 110 w 10363"/>
              <a:gd name="T75" fmla="*/ 4647 h 5120"/>
              <a:gd name="T76" fmla="*/ 180 w 10363"/>
              <a:gd name="T77" fmla="*/ 4757 h 5120"/>
              <a:gd name="T78" fmla="*/ 266 w 10363"/>
              <a:gd name="T79" fmla="*/ 4854 h 5120"/>
              <a:gd name="T80" fmla="*/ 364 w 10363"/>
              <a:gd name="T81" fmla="*/ 4940 h 5120"/>
              <a:gd name="T82" fmla="*/ 473 w 10363"/>
              <a:gd name="T83" fmla="*/ 5010 h 5120"/>
              <a:gd name="T84" fmla="*/ 593 w 10363"/>
              <a:gd name="T85" fmla="*/ 5064 h 5120"/>
              <a:gd name="T86" fmla="*/ 723 w 10363"/>
              <a:gd name="T87" fmla="*/ 5102 h 5120"/>
              <a:gd name="T88" fmla="*/ 859 w 10363"/>
              <a:gd name="T89" fmla="*/ 5118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363" h="5120">
                <a:moveTo>
                  <a:pt x="9458" y="5120"/>
                </a:moveTo>
                <a:lnTo>
                  <a:pt x="9458" y="5120"/>
                </a:lnTo>
                <a:lnTo>
                  <a:pt x="9504" y="5118"/>
                </a:lnTo>
                <a:lnTo>
                  <a:pt x="9550" y="5116"/>
                </a:lnTo>
                <a:lnTo>
                  <a:pt x="9596" y="5110"/>
                </a:lnTo>
                <a:lnTo>
                  <a:pt x="9640" y="5102"/>
                </a:lnTo>
                <a:lnTo>
                  <a:pt x="9684" y="5092"/>
                </a:lnTo>
                <a:lnTo>
                  <a:pt x="9728" y="5080"/>
                </a:lnTo>
                <a:lnTo>
                  <a:pt x="9770" y="5064"/>
                </a:lnTo>
                <a:lnTo>
                  <a:pt x="9810" y="5048"/>
                </a:lnTo>
                <a:lnTo>
                  <a:pt x="9850" y="5030"/>
                </a:lnTo>
                <a:lnTo>
                  <a:pt x="9889" y="5010"/>
                </a:lnTo>
                <a:lnTo>
                  <a:pt x="9927" y="4988"/>
                </a:lnTo>
                <a:lnTo>
                  <a:pt x="9963" y="4966"/>
                </a:lnTo>
                <a:lnTo>
                  <a:pt x="9999" y="4940"/>
                </a:lnTo>
                <a:lnTo>
                  <a:pt x="10033" y="4914"/>
                </a:lnTo>
                <a:lnTo>
                  <a:pt x="10065" y="4884"/>
                </a:lnTo>
                <a:lnTo>
                  <a:pt x="10097" y="4854"/>
                </a:lnTo>
                <a:lnTo>
                  <a:pt x="10127" y="4824"/>
                </a:lnTo>
                <a:lnTo>
                  <a:pt x="10155" y="4790"/>
                </a:lnTo>
                <a:lnTo>
                  <a:pt x="10183" y="4757"/>
                </a:lnTo>
                <a:lnTo>
                  <a:pt x="10207" y="4721"/>
                </a:lnTo>
                <a:lnTo>
                  <a:pt x="10231" y="4685"/>
                </a:lnTo>
                <a:lnTo>
                  <a:pt x="10253" y="4647"/>
                </a:lnTo>
                <a:lnTo>
                  <a:pt x="10273" y="4607"/>
                </a:lnTo>
                <a:lnTo>
                  <a:pt x="10291" y="4567"/>
                </a:lnTo>
                <a:lnTo>
                  <a:pt x="10307" y="4527"/>
                </a:lnTo>
                <a:lnTo>
                  <a:pt x="10321" y="4485"/>
                </a:lnTo>
                <a:lnTo>
                  <a:pt x="10333" y="4441"/>
                </a:lnTo>
                <a:lnTo>
                  <a:pt x="10345" y="4397"/>
                </a:lnTo>
                <a:lnTo>
                  <a:pt x="10353" y="4353"/>
                </a:lnTo>
                <a:lnTo>
                  <a:pt x="10357" y="4309"/>
                </a:lnTo>
                <a:lnTo>
                  <a:pt x="10361" y="4263"/>
                </a:lnTo>
                <a:lnTo>
                  <a:pt x="10363" y="4215"/>
                </a:lnTo>
                <a:lnTo>
                  <a:pt x="10363" y="905"/>
                </a:lnTo>
                <a:lnTo>
                  <a:pt x="10363" y="905"/>
                </a:lnTo>
                <a:lnTo>
                  <a:pt x="10361" y="859"/>
                </a:lnTo>
                <a:lnTo>
                  <a:pt x="10357" y="813"/>
                </a:lnTo>
                <a:lnTo>
                  <a:pt x="10353" y="767"/>
                </a:lnTo>
                <a:lnTo>
                  <a:pt x="10345" y="723"/>
                </a:lnTo>
                <a:lnTo>
                  <a:pt x="10333" y="679"/>
                </a:lnTo>
                <a:lnTo>
                  <a:pt x="10321" y="635"/>
                </a:lnTo>
                <a:lnTo>
                  <a:pt x="10307" y="593"/>
                </a:lnTo>
                <a:lnTo>
                  <a:pt x="10291" y="553"/>
                </a:lnTo>
                <a:lnTo>
                  <a:pt x="10273" y="513"/>
                </a:lnTo>
                <a:lnTo>
                  <a:pt x="10253" y="474"/>
                </a:lnTo>
                <a:lnTo>
                  <a:pt x="10231" y="436"/>
                </a:lnTo>
                <a:lnTo>
                  <a:pt x="10207" y="400"/>
                </a:lnTo>
                <a:lnTo>
                  <a:pt x="10183" y="364"/>
                </a:lnTo>
                <a:lnTo>
                  <a:pt x="10155" y="330"/>
                </a:lnTo>
                <a:lnTo>
                  <a:pt x="10127" y="298"/>
                </a:lnTo>
                <a:lnTo>
                  <a:pt x="10097" y="266"/>
                </a:lnTo>
                <a:lnTo>
                  <a:pt x="10065" y="236"/>
                </a:lnTo>
                <a:lnTo>
                  <a:pt x="10033" y="208"/>
                </a:lnTo>
                <a:lnTo>
                  <a:pt x="9999" y="180"/>
                </a:lnTo>
                <a:lnTo>
                  <a:pt x="9963" y="156"/>
                </a:lnTo>
                <a:lnTo>
                  <a:pt x="9927" y="132"/>
                </a:lnTo>
                <a:lnTo>
                  <a:pt x="9889" y="110"/>
                </a:lnTo>
                <a:lnTo>
                  <a:pt x="9850" y="90"/>
                </a:lnTo>
                <a:lnTo>
                  <a:pt x="9810" y="72"/>
                </a:lnTo>
                <a:lnTo>
                  <a:pt x="9770" y="56"/>
                </a:lnTo>
                <a:lnTo>
                  <a:pt x="9728" y="42"/>
                </a:lnTo>
                <a:lnTo>
                  <a:pt x="9684" y="30"/>
                </a:lnTo>
                <a:lnTo>
                  <a:pt x="9640" y="20"/>
                </a:lnTo>
                <a:lnTo>
                  <a:pt x="9596" y="12"/>
                </a:lnTo>
                <a:lnTo>
                  <a:pt x="9550" y="6"/>
                </a:lnTo>
                <a:lnTo>
                  <a:pt x="9504" y="2"/>
                </a:lnTo>
                <a:lnTo>
                  <a:pt x="9458" y="0"/>
                </a:lnTo>
                <a:lnTo>
                  <a:pt x="905" y="0"/>
                </a:lnTo>
                <a:lnTo>
                  <a:pt x="905" y="0"/>
                </a:lnTo>
                <a:lnTo>
                  <a:pt x="859" y="2"/>
                </a:lnTo>
                <a:lnTo>
                  <a:pt x="813" y="6"/>
                </a:lnTo>
                <a:lnTo>
                  <a:pt x="767" y="12"/>
                </a:lnTo>
                <a:lnTo>
                  <a:pt x="723" y="20"/>
                </a:lnTo>
                <a:lnTo>
                  <a:pt x="679" y="30"/>
                </a:lnTo>
                <a:lnTo>
                  <a:pt x="635" y="42"/>
                </a:lnTo>
                <a:lnTo>
                  <a:pt x="593" y="56"/>
                </a:lnTo>
                <a:lnTo>
                  <a:pt x="553" y="72"/>
                </a:lnTo>
                <a:lnTo>
                  <a:pt x="513" y="90"/>
                </a:lnTo>
                <a:lnTo>
                  <a:pt x="473" y="110"/>
                </a:lnTo>
                <a:lnTo>
                  <a:pt x="436" y="132"/>
                </a:lnTo>
                <a:lnTo>
                  <a:pt x="400" y="156"/>
                </a:lnTo>
                <a:lnTo>
                  <a:pt x="364" y="180"/>
                </a:lnTo>
                <a:lnTo>
                  <a:pt x="330" y="208"/>
                </a:lnTo>
                <a:lnTo>
                  <a:pt x="296" y="236"/>
                </a:lnTo>
                <a:lnTo>
                  <a:pt x="266" y="266"/>
                </a:lnTo>
                <a:lnTo>
                  <a:pt x="236" y="298"/>
                </a:lnTo>
                <a:lnTo>
                  <a:pt x="208" y="330"/>
                </a:lnTo>
                <a:lnTo>
                  <a:pt x="180" y="364"/>
                </a:lnTo>
                <a:lnTo>
                  <a:pt x="154" y="400"/>
                </a:lnTo>
                <a:lnTo>
                  <a:pt x="132" y="436"/>
                </a:lnTo>
                <a:lnTo>
                  <a:pt x="110" y="474"/>
                </a:lnTo>
                <a:lnTo>
                  <a:pt x="90" y="513"/>
                </a:lnTo>
                <a:lnTo>
                  <a:pt x="72" y="553"/>
                </a:lnTo>
                <a:lnTo>
                  <a:pt x="56" y="593"/>
                </a:lnTo>
                <a:lnTo>
                  <a:pt x="42" y="635"/>
                </a:lnTo>
                <a:lnTo>
                  <a:pt x="28" y="679"/>
                </a:lnTo>
                <a:lnTo>
                  <a:pt x="18" y="723"/>
                </a:lnTo>
                <a:lnTo>
                  <a:pt x="10" y="767"/>
                </a:lnTo>
                <a:lnTo>
                  <a:pt x="6" y="813"/>
                </a:lnTo>
                <a:lnTo>
                  <a:pt x="2" y="859"/>
                </a:lnTo>
                <a:lnTo>
                  <a:pt x="0" y="905"/>
                </a:lnTo>
                <a:lnTo>
                  <a:pt x="0" y="4215"/>
                </a:lnTo>
                <a:lnTo>
                  <a:pt x="0" y="4215"/>
                </a:lnTo>
                <a:lnTo>
                  <a:pt x="2" y="4263"/>
                </a:lnTo>
                <a:lnTo>
                  <a:pt x="6" y="4307"/>
                </a:lnTo>
                <a:lnTo>
                  <a:pt x="10" y="4353"/>
                </a:lnTo>
                <a:lnTo>
                  <a:pt x="18" y="4397"/>
                </a:lnTo>
                <a:lnTo>
                  <a:pt x="28" y="4441"/>
                </a:lnTo>
                <a:lnTo>
                  <a:pt x="42" y="4485"/>
                </a:lnTo>
                <a:lnTo>
                  <a:pt x="56" y="4527"/>
                </a:lnTo>
                <a:lnTo>
                  <a:pt x="72" y="4567"/>
                </a:lnTo>
                <a:lnTo>
                  <a:pt x="90" y="4607"/>
                </a:lnTo>
                <a:lnTo>
                  <a:pt x="110" y="4647"/>
                </a:lnTo>
                <a:lnTo>
                  <a:pt x="132" y="4685"/>
                </a:lnTo>
                <a:lnTo>
                  <a:pt x="154" y="4721"/>
                </a:lnTo>
                <a:lnTo>
                  <a:pt x="180" y="4757"/>
                </a:lnTo>
                <a:lnTo>
                  <a:pt x="208" y="4790"/>
                </a:lnTo>
                <a:lnTo>
                  <a:pt x="236" y="4824"/>
                </a:lnTo>
                <a:lnTo>
                  <a:pt x="266" y="4854"/>
                </a:lnTo>
                <a:lnTo>
                  <a:pt x="296" y="4884"/>
                </a:lnTo>
                <a:lnTo>
                  <a:pt x="330" y="4914"/>
                </a:lnTo>
                <a:lnTo>
                  <a:pt x="364" y="4940"/>
                </a:lnTo>
                <a:lnTo>
                  <a:pt x="400" y="4966"/>
                </a:lnTo>
                <a:lnTo>
                  <a:pt x="436" y="4988"/>
                </a:lnTo>
                <a:lnTo>
                  <a:pt x="473" y="5010"/>
                </a:lnTo>
                <a:lnTo>
                  <a:pt x="513" y="5030"/>
                </a:lnTo>
                <a:lnTo>
                  <a:pt x="553" y="5048"/>
                </a:lnTo>
                <a:lnTo>
                  <a:pt x="593" y="5064"/>
                </a:lnTo>
                <a:lnTo>
                  <a:pt x="635" y="5080"/>
                </a:lnTo>
                <a:lnTo>
                  <a:pt x="679" y="5092"/>
                </a:lnTo>
                <a:lnTo>
                  <a:pt x="723" y="5102"/>
                </a:lnTo>
                <a:lnTo>
                  <a:pt x="767" y="5110"/>
                </a:lnTo>
                <a:lnTo>
                  <a:pt x="813" y="5116"/>
                </a:lnTo>
                <a:lnTo>
                  <a:pt x="859" y="5118"/>
                </a:lnTo>
                <a:lnTo>
                  <a:pt x="905" y="5120"/>
                </a:lnTo>
                <a:lnTo>
                  <a:pt x="9458" y="5120"/>
                </a:lnTo>
                <a:close/>
              </a:path>
            </a:pathLst>
          </a:custGeom>
          <a:solidFill>
            <a:srgbClr val="BE7D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Freeform 51">
            <a:extLst>
              <a:ext uri="{FF2B5EF4-FFF2-40B4-BE49-F238E27FC236}">
                <a16:creationId xmlns:a16="http://schemas.microsoft.com/office/drawing/2014/main" id="{85085C31-B3C4-43EC-97A6-676DB6135624}"/>
              </a:ext>
            </a:extLst>
          </p:cNvPr>
          <p:cNvSpPr>
            <a:spLocks/>
          </p:cNvSpPr>
          <p:nvPr/>
        </p:nvSpPr>
        <p:spPr bwMode="auto">
          <a:xfrm>
            <a:off x="9785350" y="14328775"/>
            <a:ext cx="2624138" cy="2624137"/>
          </a:xfrm>
          <a:custGeom>
            <a:avLst/>
            <a:gdLst>
              <a:gd name="T0" fmla="*/ 1653 w 1653"/>
              <a:gd name="T1" fmla="*/ 0 h 1653"/>
              <a:gd name="T2" fmla="*/ 0 w 1653"/>
              <a:gd name="T3" fmla="*/ 1653 h 1653"/>
              <a:gd name="T4" fmla="*/ 0 w 1653"/>
              <a:gd name="T5" fmla="*/ 0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3" h="1653">
                <a:moveTo>
                  <a:pt x="1653" y="0"/>
                </a:moveTo>
                <a:lnTo>
                  <a:pt x="0" y="16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DB49EDDB-3ECB-412F-B813-DA64A500A296}"/>
              </a:ext>
            </a:extLst>
          </p:cNvPr>
          <p:cNvSpPr>
            <a:spLocks/>
          </p:cNvSpPr>
          <p:nvPr/>
        </p:nvSpPr>
        <p:spPr bwMode="auto">
          <a:xfrm>
            <a:off x="20351750" y="4122738"/>
            <a:ext cx="2624138" cy="2624137"/>
          </a:xfrm>
          <a:custGeom>
            <a:avLst/>
            <a:gdLst>
              <a:gd name="T0" fmla="*/ 0 w 1653"/>
              <a:gd name="T1" fmla="*/ 1653 h 1653"/>
              <a:gd name="T2" fmla="*/ 1653 w 1653"/>
              <a:gd name="T3" fmla="*/ 0 h 1653"/>
              <a:gd name="T4" fmla="*/ 1653 w 1653"/>
              <a:gd name="T5" fmla="*/ 1653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3" h="1653">
                <a:moveTo>
                  <a:pt x="0" y="1653"/>
                </a:moveTo>
                <a:lnTo>
                  <a:pt x="1653" y="0"/>
                </a:lnTo>
                <a:lnTo>
                  <a:pt x="1653" y="165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54">
            <a:extLst>
              <a:ext uri="{FF2B5EF4-FFF2-40B4-BE49-F238E27FC236}">
                <a16:creationId xmlns:a16="http://schemas.microsoft.com/office/drawing/2014/main" id="{64D0CAF9-9437-4DCF-BAA7-6690A0F29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725" y="2185988"/>
            <a:ext cx="6346825" cy="22225"/>
          </a:xfrm>
          <a:prstGeom prst="rect">
            <a:avLst/>
          </a:prstGeom>
          <a:solidFill>
            <a:srgbClr val="9E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" name="Rectangle 55">
            <a:extLst>
              <a:ext uri="{FF2B5EF4-FFF2-40B4-BE49-F238E27FC236}">
                <a16:creationId xmlns:a16="http://schemas.microsoft.com/office/drawing/2014/main" id="{00EFB735-89C8-4FB4-BA51-D8ED5346B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16688" y="2185988"/>
            <a:ext cx="6346825" cy="22225"/>
          </a:xfrm>
          <a:prstGeom prst="rect">
            <a:avLst/>
          </a:prstGeom>
          <a:solidFill>
            <a:srgbClr val="9E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3" name="Rectangle 56">
            <a:extLst>
              <a:ext uri="{FF2B5EF4-FFF2-40B4-BE49-F238E27FC236}">
                <a16:creationId xmlns:a16="http://schemas.microsoft.com/office/drawing/2014/main" id="{15B99CFB-0DFF-487D-B3D3-E0C95D48E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8544" y="8082741"/>
            <a:ext cx="119039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6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kumimoji="0" lang="ko-KR" altLang="ko-KR" sz="6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kumimoji="0" lang="ko-KR" altLang="en-US" sz="6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자료를제공하는측</a:t>
            </a:r>
            <a:r>
              <a:rPr lang="ko-KR" altLang="en-US" sz="6200" dirty="0" err="1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</a:t>
            </a:r>
            <a:r>
              <a:rPr lang="ko-KR" altLang="en-US" sz="6200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6200" dirty="0" err="1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속성을따름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5" name="Rectangle 56">
            <a:extLst>
              <a:ext uri="{FF2B5EF4-FFF2-40B4-BE49-F238E27FC236}">
                <a16:creationId xmlns:a16="http://schemas.microsoft.com/office/drawing/2014/main" id="{D391DD0A-0C75-419B-8444-EC8B4F8C1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3369" y="9570402"/>
            <a:ext cx="1275727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6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kumimoji="0" lang="ko-KR" altLang="ko-KR" sz="6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kumimoji="0" lang="ko-KR" altLang="en-US" sz="6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필요시</a:t>
            </a:r>
            <a:r>
              <a:rPr kumimoji="0" lang="ko-KR" altLang="en-US" sz="6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6200" b="1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Table</a:t>
            </a:r>
            <a:r>
              <a:rPr lang="ko-KR" altLang="en-US" sz="6200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미리 </a:t>
            </a:r>
            <a:r>
              <a:rPr lang="ko-KR" altLang="en-US" sz="6200" dirty="0" err="1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생성해놓는다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6" name="Rectangle 56">
            <a:extLst>
              <a:ext uri="{FF2B5EF4-FFF2-40B4-BE49-F238E27FC236}">
                <a16:creationId xmlns:a16="http://schemas.microsoft.com/office/drawing/2014/main" id="{2395EA53-B458-4B9F-A338-E767A4BC4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22903" y="11442015"/>
            <a:ext cx="12136336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6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lang="ko-KR" altLang="en-US" sz="6200" dirty="0" err="1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경우에따라</a:t>
            </a:r>
            <a:r>
              <a:rPr lang="ko-KR" altLang="en-US" sz="6200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6200" b="1" dirty="0" err="1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c#</a:t>
            </a:r>
            <a:r>
              <a:rPr lang="ko-KR" altLang="en-US" sz="6200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에서 </a:t>
            </a:r>
            <a:r>
              <a:rPr lang="en-US" altLang="ko-KR" sz="6200" b="1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drop create</a:t>
            </a:r>
            <a:r>
              <a:rPr lang="ko-KR" altLang="en-US" sz="6200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</a:t>
            </a:r>
            <a:endParaRPr lang="en-US" altLang="ko-KR" sz="6200" dirty="0" smtClean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6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</a:t>
            </a:r>
            <a:r>
              <a:rPr kumimoji="0" lang="ko-KR" altLang="en-US" sz="6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관리하는경우도</a:t>
            </a:r>
            <a:r>
              <a:rPr kumimoji="0" lang="ko-KR" altLang="en-US" sz="6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kumimoji="0" lang="ko-KR" altLang="en-US" sz="6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생각해둔다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C72AD00A-C539-4158-959D-147834B0A7F6}"/>
              </a:ext>
            </a:extLst>
          </p:cNvPr>
          <p:cNvSpPr>
            <a:spLocks noEditPoints="1"/>
          </p:cNvSpPr>
          <p:nvPr/>
        </p:nvSpPr>
        <p:spPr bwMode="auto">
          <a:xfrm>
            <a:off x="27903024" y="1693649"/>
            <a:ext cx="3248025" cy="822325"/>
          </a:xfrm>
          <a:custGeom>
            <a:avLst/>
            <a:gdLst>
              <a:gd name="T0" fmla="*/ 1776 w 2046"/>
              <a:gd name="T1" fmla="*/ 500 h 518"/>
              <a:gd name="T2" fmla="*/ 1850 w 2046"/>
              <a:gd name="T3" fmla="*/ 490 h 518"/>
              <a:gd name="T4" fmla="*/ 1916 w 2046"/>
              <a:gd name="T5" fmla="*/ 460 h 518"/>
              <a:gd name="T6" fmla="*/ 1954 w 2046"/>
              <a:gd name="T7" fmla="*/ 430 h 518"/>
              <a:gd name="T8" fmla="*/ 1996 w 2046"/>
              <a:gd name="T9" fmla="*/ 374 h 518"/>
              <a:gd name="T10" fmla="*/ 2022 w 2046"/>
              <a:gd name="T11" fmla="*/ 308 h 518"/>
              <a:gd name="T12" fmla="*/ 2028 w 2046"/>
              <a:gd name="T13" fmla="*/ 260 h 518"/>
              <a:gd name="T14" fmla="*/ 2016 w 2046"/>
              <a:gd name="T15" fmla="*/ 188 h 518"/>
              <a:gd name="T16" fmla="*/ 1984 w 2046"/>
              <a:gd name="T17" fmla="*/ 126 h 518"/>
              <a:gd name="T18" fmla="*/ 1954 w 2046"/>
              <a:gd name="T19" fmla="*/ 90 h 518"/>
              <a:gd name="T20" fmla="*/ 1896 w 2046"/>
              <a:gd name="T21" fmla="*/ 48 h 518"/>
              <a:gd name="T22" fmla="*/ 1826 w 2046"/>
              <a:gd name="T23" fmla="*/ 24 h 518"/>
              <a:gd name="T24" fmla="*/ 270 w 2046"/>
              <a:gd name="T25" fmla="*/ 20 h 518"/>
              <a:gd name="T26" fmla="*/ 218 w 2046"/>
              <a:gd name="T27" fmla="*/ 24 h 518"/>
              <a:gd name="T28" fmla="*/ 150 w 2046"/>
              <a:gd name="T29" fmla="*/ 48 h 518"/>
              <a:gd name="T30" fmla="*/ 92 w 2046"/>
              <a:gd name="T31" fmla="*/ 90 h 518"/>
              <a:gd name="T32" fmla="*/ 60 w 2046"/>
              <a:gd name="T33" fmla="*/ 126 h 518"/>
              <a:gd name="T34" fmla="*/ 30 w 2046"/>
              <a:gd name="T35" fmla="*/ 188 h 518"/>
              <a:gd name="T36" fmla="*/ 18 w 2046"/>
              <a:gd name="T37" fmla="*/ 260 h 518"/>
              <a:gd name="T38" fmla="*/ 24 w 2046"/>
              <a:gd name="T39" fmla="*/ 308 h 518"/>
              <a:gd name="T40" fmla="*/ 48 w 2046"/>
              <a:gd name="T41" fmla="*/ 374 h 518"/>
              <a:gd name="T42" fmla="*/ 92 w 2046"/>
              <a:gd name="T43" fmla="*/ 430 h 518"/>
              <a:gd name="T44" fmla="*/ 128 w 2046"/>
              <a:gd name="T45" fmla="*/ 460 h 518"/>
              <a:gd name="T46" fmla="*/ 194 w 2046"/>
              <a:gd name="T47" fmla="*/ 490 h 518"/>
              <a:gd name="T48" fmla="*/ 270 w 2046"/>
              <a:gd name="T49" fmla="*/ 500 h 518"/>
              <a:gd name="T50" fmla="*/ 270 w 2046"/>
              <a:gd name="T51" fmla="*/ 518 h 518"/>
              <a:gd name="T52" fmla="*/ 190 w 2046"/>
              <a:gd name="T53" fmla="*/ 508 h 518"/>
              <a:gd name="T54" fmla="*/ 118 w 2046"/>
              <a:gd name="T55" fmla="*/ 474 h 518"/>
              <a:gd name="T56" fmla="*/ 78 w 2046"/>
              <a:gd name="T57" fmla="*/ 444 h 518"/>
              <a:gd name="T58" fmla="*/ 32 w 2046"/>
              <a:gd name="T59" fmla="*/ 384 h 518"/>
              <a:gd name="T60" fmla="*/ 4 w 2046"/>
              <a:gd name="T61" fmla="*/ 312 h 518"/>
              <a:gd name="T62" fmla="*/ 0 w 2046"/>
              <a:gd name="T63" fmla="*/ 260 h 518"/>
              <a:gd name="T64" fmla="*/ 12 w 2046"/>
              <a:gd name="T65" fmla="*/ 182 h 518"/>
              <a:gd name="T66" fmla="*/ 46 w 2046"/>
              <a:gd name="T67" fmla="*/ 116 h 518"/>
              <a:gd name="T68" fmla="*/ 78 w 2046"/>
              <a:gd name="T69" fmla="*/ 76 h 518"/>
              <a:gd name="T70" fmla="*/ 140 w 2046"/>
              <a:gd name="T71" fmla="*/ 32 h 518"/>
              <a:gd name="T72" fmla="*/ 216 w 2046"/>
              <a:gd name="T73" fmla="*/ 6 h 518"/>
              <a:gd name="T74" fmla="*/ 1776 w 2046"/>
              <a:gd name="T75" fmla="*/ 0 h 518"/>
              <a:gd name="T76" fmla="*/ 1830 w 2046"/>
              <a:gd name="T77" fmla="*/ 6 h 518"/>
              <a:gd name="T78" fmla="*/ 1904 w 2046"/>
              <a:gd name="T79" fmla="*/ 32 h 518"/>
              <a:gd name="T80" fmla="*/ 1966 w 2046"/>
              <a:gd name="T81" fmla="*/ 76 h 518"/>
              <a:gd name="T82" fmla="*/ 2000 w 2046"/>
              <a:gd name="T83" fmla="*/ 116 h 518"/>
              <a:gd name="T84" fmla="*/ 2034 w 2046"/>
              <a:gd name="T85" fmla="*/ 182 h 518"/>
              <a:gd name="T86" fmla="*/ 2046 w 2046"/>
              <a:gd name="T87" fmla="*/ 260 h 518"/>
              <a:gd name="T88" fmla="*/ 2040 w 2046"/>
              <a:gd name="T89" fmla="*/ 312 h 518"/>
              <a:gd name="T90" fmla="*/ 2012 w 2046"/>
              <a:gd name="T91" fmla="*/ 384 h 518"/>
              <a:gd name="T92" fmla="*/ 1966 w 2046"/>
              <a:gd name="T93" fmla="*/ 444 h 518"/>
              <a:gd name="T94" fmla="*/ 1926 w 2046"/>
              <a:gd name="T95" fmla="*/ 474 h 518"/>
              <a:gd name="T96" fmla="*/ 1856 w 2046"/>
              <a:gd name="T97" fmla="*/ 508 h 518"/>
              <a:gd name="T98" fmla="*/ 1776 w 2046"/>
              <a:gd name="T99" fmla="*/ 518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46" h="518">
                <a:moveTo>
                  <a:pt x="270" y="500"/>
                </a:moveTo>
                <a:lnTo>
                  <a:pt x="1776" y="500"/>
                </a:lnTo>
                <a:lnTo>
                  <a:pt x="1776" y="500"/>
                </a:lnTo>
                <a:lnTo>
                  <a:pt x="1802" y="500"/>
                </a:lnTo>
                <a:lnTo>
                  <a:pt x="1826" y="496"/>
                </a:lnTo>
                <a:lnTo>
                  <a:pt x="1850" y="490"/>
                </a:lnTo>
                <a:lnTo>
                  <a:pt x="1874" y="482"/>
                </a:lnTo>
                <a:lnTo>
                  <a:pt x="1896" y="472"/>
                </a:lnTo>
                <a:lnTo>
                  <a:pt x="1916" y="460"/>
                </a:lnTo>
                <a:lnTo>
                  <a:pt x="1936" y="446"/>
                </a:lnTo>
                <a:lnTo>
                  <a:pt x="1954" y="430"/>
                </a:lnTo>
                <a:lnTo>
                  <a:pt x="1954" y="430"/>
                </a:lnTo>
                <a:lnTo>
                  <a:pt x="1970" y="412"/>
                </a:lnTo>
                <a:lnTo>
                  <a:pt x="1984" y="394"/>
                </a:lnTo>
                <a:lnTo>
                  <a:pt x="1996" y="374"/>
                </a:lnTo>
                <a:lnTo>
                  <a:pt x="2008" y="354"/>
                </a:lnTo>
                <a:lnTo>
                  <a:pt x="2016" y="332"/>
                </a:lnTo>
                <a:lnTo>
                  <a:pt x="2022" y="308"/>
                </a:lnTo>
                <a:lnTo>
                  <a:pt x="2026" y="284"/>
                </a:lnTo>
                <a:lnTo>
                  <a:pt x="2028" y="260"/>
                </a:lnTo>
                <a:lnTo>
                  <a:pt x="2028" y="260"/>
                </a:lnTo>
                <a:lnTo>
                  <a:pt x="2026" y="236"/>
                </a:lnTo>
                <a:lnTo>
                  <a:pt x="2022" y="212"/>
                </a:lnTo>
                <a:lnTo>
                  <a:pt x="2016" y="188"/>
                </a:lnTo>
                <a:lnTo>
                  <a:pt x="2008" y="166"/>
                </a:lnTo>
                <a:lnTo>
                  <a:pt x="1996" y="146"/>
                </a:lnTo>
                <a:lnTo>
                  <a:pt x="1984" y="126"/>
                </a:lnTo>
                <a:lnTo>
                  <a:pt x="1970" y="108"/>
                </a:lnTo>
                <a:lnTo>
                  <a:pt x="1954" y="90"/>
                </a:lnTo>
                <a:lnTo>
                  <a:pt x="1954" y="90"/>
                </a:lnTo>
                <a:lnTo>
                  <a:pt x="1936" y="74"/>
                </a:lnTo>
                <a:lnTo>
                  <a:pt x="1916" y="60"/>
                </a:lnTo>
                <a:lnTo>
                  <a:pt x="1896" y="48"/>
                </a:lnTo>
                <a:lnTo>
                  <a:pt x="1874" y="38"/>
                </a:lnTo>
                <a:lnTo>
                  <a:pt x="1850" y="30"/>
                </a:lnTo>
                <a:lnTo>
                  <a:pt x="1826" y="24"/>
                </a:lnTo>
                <a:lnTo>
                  <a:pt x="1802" y="20"/>
                </a:lnTo>
                <a:lnTo>
                  <a:pt x="1776" y="20"/>
                </a:lnTo>
                <a:lnTo>
                  <a:pt x="270" y="20"/>
                </a:lnTo>
                <a:lnTo>
                  <a:pt x="270" y="20"/>
                </a:lnTo>
                <a:lnTo>
                  <a:pt x="244" y="20"/>
                </a:lnTo>
                <a:lnTo>
                  <a:pt x="218" y="24"/>
                </a:lnTo>
                <a:lnTo>
                  <a:pt x="194" y="30"/>
                </a:lnTo>
                <a:lnTo>
                  <a:pt x="172" y="38"/>
                </a:lnTo>
                <a:lnTo>
                  <a:pt x="150" y="48"/>
                </a:lnTo>
                <a:lnTo>
                  <a:pt x="128" y="60"/>
                </a:lnTo>
                <a:lnTo>
                  <a:pt x="110" y="74"/>
                </a:lnTo>
                <a:lnTo>
                  <a:pt x="92" y="90"/>
                </a:lnTo>
                <a:lnTo>
                  <a:pt x="92" y="90"/>
                </a:lnTo>
                <a:lnTo>
                  <a:pt x="76" y="108"/>
                </a:lnTo>
                <a:lnTo>
                  <a:pt x="60" y="126"/>
                </a:lnTo>
                <a:lnTo>
                  <a:pt x="48" y="146"/>
                </a:lnTo>
                <a:lnTo>
                  <a:pt x="38" y="166"/>
                </a:lnTo>
                <a:lnTo>
                  <a:pt x="30" y="188"/>
                </a:lnTo>
                <a:lnTo>
                  <a:pt x="24" y="212"/>
                </a:lnTo>
                <a:lnTo>
                  <a:pt x="20" y="236"/>
                </a:lnTo>
                <a:lnTo>
                  <a:pt x="18" y="260"/>
                </a:lnTo>
                <a:lnTo>
                  <a:pt x="18" y="260"/>
                </a:lnTo>
                <a:lnTo>
                  <a:pt x="20" y="284"/>
                </a:lnTo>
                <a:lnTo>
                  <a:pt x="24" y="308"/>
                </a:lnTo>
                <a:lnTo>
                  <a:pt x="30" y="332"/>
                </a:lnTo>
                <a:lnTo>
                  <a:pt x="38" y="354"/>
                </a:lnTo>
                <a:lnTo>
                  <a:pt x="48" y="374"/>
                </a:lnTo>
                <a:lnTo>
                  <a:pt x="60" y="394"/>
                </a:lnTo>
                <a:lnTo>
                  <a:pt x="76" y="412"/>
                </a:lnTo>
                <a:lnTo>
                  <a:pt x="92" y="430"/>
                </a:lnTo>
                <a:lnTo>
                  <a:pt x="92" y="430"/>
                </a:lnTo>
                <a:lnTo>
                  <a:pt x="110" y="446"/>
                </a:lnTo>
                <a:lnTo>
                  <a:pt x="128" y="460"/>
                </a:lnTo>
                <a:lnTo>
                  <a:pt x="150" y="472"/>
                </a:lnTo>
                <a:lnTo>
                  <a:pt x="172" y="482"/>
                </a:lnTo>
                <a:lnTo>
                  <a:pt x="194" y="490"/>
                </a:lnTo>
                <a:lnTo>
                  <a:pt x="218" y="496"/>
                </a:lnTo>
                <a:lnTo>
                  <a:pt x="244" y="500"/>
                </a:lnTo>
                <a:lnTo>
                  <a:pt x="270" y="500"/>
                </a:lnTo>
                <a:close/>
                <a:moveTo>
                  <a:pt x="1776" y="518"/>
                </a:moveTo>
                <a:lnTo>
                  <a:pt x="270" y="518"/>
                </a:lnTo>
                <a:lnTo>
                  <a:pt x="270" y="518"/>
                </a:lnTo>
                <a:lnTo>
                  <a:pt x="242" y="518"/>
                </a:lnTo>
                <a:lnTo>
                  <a:pt x="216" y="514"/>
                </a:lnTo>
                <a:lnTo>
                  <a:pt x="190" y="508"/>
                </a:lnTo>
                <a:lnTo>
                  <a:pt x="164" y="498"/>
                </a:lnTo>
                <a:lnTo>
                  <a:pt x="140" y="488"/>
                </a:lnTo>
                <a:lnTo>
                  <a:pt x="118" y="474"/>
                </a:lnTo>
                <a:lnTo>
                  <a:pt x="98" y="460"/>
                </a:lnTo>
                <a:lnTo>
                  <a:pt x="78" y="444"/>
                </a:lnTo>
                <a:lnTo>
                  <a:pt x="78" y="444"/>
                </a:lnTo>
                <a:lnTo>
                  <a:pt x="62" y="424"/>
                </a:lnTo>
                <a:lnTo>
                  <a:pt x="46" y="404"/>
                </a:lnTo>
                <a:lnTo>
                  <a:pt x="32" y="384"/>
                </a:lnTo>
                <a:lnTo>
                  <a:pt x="20" y="360"/>
                </a:lnTo>
                <a:lnTo>
                  <a:pt x="12" y="338"/>
                </a:lnTo>
                <a:lnTo>
                  <a:pt x="4" y="312"/>
                </a:lnTo>
                <a:lnTo>
                  <a:pt x="0" y="286"/>
                </a:lnTo>
                <a:lnTo>
                  <a:pt x="0" y="260"/>
                </a:lnTo>
                <a:lnTo>
                  <a:pt x="0" y="260"/>
                </a:lnTo>
                <a:lnTo>
                  <a:pt x="0" y="234"/>
                </a:lnTo>
                <a:lnTo>
                  <a:pt x="4" y="208"/>
                </a:lnTo>
                <a:lnTo>
                  <a:pt x="12" y="182"/>
                </a:lnTo>
                <a:lnTo>
                  <a:pt x="20" y="160"/>
                </a:lnTo>
                <a:lnTo>
                  <a:pt x="32" y="136"/>
                </a:lnTo>
                <a:lnTo>
                  <a:pt x="46" y="116"/>
                </a:lnTo>
                <a:lnTo>
                  <a:pt x="62" y="96"/>
                </a:lnTo>
                <a:lnTo>
                  <a:pt x="78" y="76"/>
                </a:lnTo>
                <a:lnTo>
                  <a:pt x="78" y="76"/>
                </a:lnTo>
                <a:lnTo>
                  <a:pt x="98" y="60"/>
                </a:lnTo>
                <a:lnTo>
                  <a:pt x="118" y="46"/>
                </a:lnTo>
                <a:lnTo>
                  <a:pt x="140" y="32"/>
                </a:lnTo>
                <a:lnTo>
                  <a:pt x="164" y="22"/>
                </a:lnTo>
                <a:lnTo>
                  <a:pt x="190" y="12"/>
                </a:lnTo>
                <a:lnTo>
                  <a:pt x="216" y="6"/>
                </a:lnTo>
                <a:lnTo>
                  <a:pt x="242" y="2"/>
                </a:lnTo>
                <a:lnTo>
                  <a:pt x="270" y="0"/>
                </a:lnTo>
                <a:lnTo>
                  <a:pt x="1776" y="0"/>
                </a:lnTo>
                <a:lnTo>
                  <a:pt x="1776" y="0"/>
                </a:lnTo>
                <a:lnTo>
                  <a:pt x="1802" y="2"/>
                </a:lnTo>
                <a:lnTo>
                  <a:pt x="1830" y="6"/>
                </a:lnTo>
                <a:lnTo>
                  <a:pt x="1856" y="12"/>
                </a:lnTo>
                <a:lnTo>
                  <a:pt x="1880" y="22"/>
                </a:lnTo>
                <a:lnTo>
                  <a:pt x="1904" y="32"/>
                </a:lnTo>
                <a:lnTo>
                  <a:pt x="1926" y="46"/>
                </a:lnTo>
                <a:lnTo>
                  <a:pt x="1948" y="60"/>
                </a:lnTo>
                <a:lnTo>
                  <a:pt x="1966" y="76"/>
                </a:lnTo>
                <a:lnTo>
                  <a:pt x="1966" y="76"/>
                </a:lnTo>
                <a:lnTo>
                  <a:pt x="1984" y="96"/>
                </a:lnTo>
                <a:lnTo>
                  <a:pt x="2000" y="116"/>
                </a:lnTo>
                <a:lnTo>
                  <a:pt x="2012" y="136"/>
                </a:lnTo>
                <a:lnTo>
                  <a:pt x="2024" y="160"/>
                </a:lnTo>
                <a:lnTo>
                  <a:pt x="2034" y="182"/>
                </a:lnTo>
                <a:lnTo>
                  <a:pt x="2040" y="208"/>
                </a:lnTo>
                <a:lnTo>
                  <a:pt x="2044" y="234"/>
                </a:lnTo>
                <a:lnTo>
                  <a:pt x="2046" y="260"/>
                </a:lnTo>
                <a:lnTo>
                  <a:pt x="2046" y="260"/>
                </a:lnTo>
                <a:lnTo>
                  <a:pt x="2044" y="286"/>
                </a:lnTo>
                <a:lnTo>
                  <a:pt x="2040" y="312"/>
                </a:lnTo>
                <a:lnTo>
                  <a:pt x="2034" y="338"/>
                </a:lnTo>
                <a:lnTo>
                  <a:pt x="2024" y="360"/>
                </a:lnTo>
                <a:lnTo>
                  <a:pt x="2012" y="384"/>
                </a:lnTo>
                <a:lnTo>
                  <a:pt x="2000" y="404"/>
                </a:lnTo>
                <a:lnTo>
                  <a:pt x="1984" y="424"/>
                </a:lnTo>
                <a:lnTo>
                  <a:pt x="1966" y="444"/>
                </a:lnTo>
                <a:lnTo>
                  <a:pt x="1966" y="444"/>
                </a:lnTo>
                <a:lnTo>
                  <a:pt x="1948" y="460"/>
                </a:lnTo>
                <a:lnTo>
                  <a:pt x="1926" y="474"/>
                </a:lnTo>
                <a:lnTo>
                  <a:pt x="1904" y="488"/>
                </a:lnTo>
                <a:lnTo>
                  <a:pt x="1880" y="498"/>
                </a:lnTo>
                <a:lnTo>
                  <a:pt x="1856" y="508"/>
                </a:lnTo>
                <a:lnTo>
                  <a:pt x="1830" y="514"/>
                </a:lnTo>
                <a:lnTo>
                  <a:pt x="1802" y="518"/>
                </a:lnTo>
                <a:lnTo>
                  <a:pt x="1776" y="518"/>
                </a:lnTo>
                <a:lnTo>
                  <a:pt x="1776" y="518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D9D74C78-BEE5-473C-A3D8-72C0AE92A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4026" y="1816252"/>
            <a:ext cx="2786019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C#</a:t>
            </a:r>
            <a:r>
              <a:rPr kumimoji="0" lang="ko-KR" altLang="en-US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4" y="6910941"/>
            <a:ext cx="19099209" cy="812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4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7538FFC3-B673-4CBA-9218-5D510154B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" y="14288"/>
            <a:ext cx="32646938" cy="1838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C2FFC6-CFAB-41A5-A1CB-9309C01E0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8844" y="1739106"/>
            <a:ext cx="6344686" cy="104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ko-KR" altLang="en-US" sz="5000" b="1" dirty="0" err="1" smtClean="0">
                <a:solidFill>
                  <a:srgbClr val="BE7D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자료필터링및</a:t>
            </a:r>
            <a:r>
              <a:rPr lang="ko-KR" altLang="en-US" sz="5000" b="1" dirty="0" smtClean="0">
                <a:solidFill>
                  <a:srgbClr val="BE7D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5000" b="1" dirty="0" err="1" smtClean="0">
                <a:solidFill>
                  <a:srgbClr val="BE7D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차트출력</a:t>
            </a:r>
            <a:endParaRPr lang="ko-KR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4923E371-C489-489D-8AE5-A4503F410F39}"/>
              </a:ext>
            </a:extLst>
          </p:cNvPr>
          <p:cNvSpPr>
            <a:spLocks/>
          </p:cNvSpPr>
          <p:nvPr/>
        </p:nvSpPr>
        <p:spPr bwMode="auto">
          <a:xfrm>
            <a:off x="24963438" y="3887788"/>
            <a:ext cx="7740650" cy="13620750"/>
          </a:xfrm>
          <a:custGeom>
            <a:avLst/>
            <a:gdLst>
              <a:gd name="T0" fmla="*/ 4770 w 4876"/>
              <a:gd name="T1" fmla="*/ 76 h 8580"/>
              <a:gd name="T2" fmla="*/ 4437 w 4876"/>
              <a:gd name="T3" fmla="*/ 26 h 8580"/>
              <a:gd name="T4" fmla="*/ 4083 w 4876"/>
              <a:gd name="T5" fmla="*/ 2 h 8580"/>
              <a:gd name="T6" fmla="*/ 3718 w 4876"/>
              <a:gd name="T7" fmla="*/ 6 h 8580"/>
              <a:gd name="T8" fmla="*/ 3349 w 4876"/>
              <a:gd name="T9" fmla="*/ 36 h 8580"/>
              <a:gd name="T10" fmla="*/ 2983 w 4876"/>
              <a:gd name="T11" fmla="*/ 92 h 8580"/>
              <a:gd name="T12" fmla="*/ 2800 w 4876"/>
              <a:gd name="T13" fmla="*/ 130 h 8580"/>
              <a:gd name="T14" fmla="*/ 2548 w 4876"/>
              <a:gd name="T15" fmla="*/ 198 h 8580"/>
              <a:gd name="T16" fmla="*/ 2324 w 4876"/>
              <a:gd name="T17" fmla="*/ 272 h 8580"/>
              <a:gd name="T18" fmla="*/ 2125 w 4876"/>
              <a:gd name="T19" fmla="*/ 353 h 8580"/>
              <a:gd name="T20" fmla="*/ 1949 w 4876"/>
              <a:gd name="T21" fmla="*/ 443 h 8580"/>
              <a:gd name="T22" fmla="*/ 1797 w 4876"/>
              <a:gd name="T23" fmla="*/ 535 h 8580"/>
              <a:gd name="T24" fmla="*/ 1667 w 4876"/>
              <a:gd name="T25" fmla="*/ 633 h 8580"/>
              <a:gd name="T26" fmla="*/ 1556 w 4876"/>
              <a:gd name="T27" fmla="*/ 733 h 8580"/>
              <a:gd name="T28" fmla="*/ 1466 w 4876"/>
              <a:gd name="T29" fmla="*/ 835 h 8580"/>
              <a:gd name="T30" fmla="*/ 1392 w 4876"/>
              <a:gd name="T31" fmla="*/ 934 h 8580"/>
              <a:gd name="T32" fmla="*/ 1336 w 4876"/>
              <a:gd name="T33" fmla="*/ 1034 h 8580"/>
              <a:gd name="T34" fmla="*/ 1256 w 4876"/>
              <a:gd name="T35" fmla="*/ 1206 h 8580"/>
              <a:gd name="T36" fmla="*/ 1049 w 4876"/>
              <a:gd name="T37" fmla="*/ 1713 h 8580"/>
              <a:gd name="T38" fmla="*/ 745 w 4876"/>
              <a:gd name="T39" fmla="*/ 2510 h 8580"/>
              <a:gd name="T40" fmla="*/ 667 w 4876"/>
              <a:gd name="T41" fmla="*/ 2741 h 8580"/>
              <a:gd name="T42" fmla="*/ 773 w 4876"/>
              <a:gd name="T43" fmla="*/ 3175 h 8580"/>
              <a:gd name="T44" fmla="*/ 12 w 4876"/>
              <a:gd name="T45" fmla="*/ 4473 h 8580"/>
              <a:gd name="T46" fmla="*/ 0 w 4876"/>
              <a:gd name="T47" fmla="*/ 4517 h 8580"/>
              <a:gd name="T48" fmla="*/ 2 w 4876"/>
              <a:gd name="T49" fmla="*/ 4547 h 8580"/>
              <a:gd name="T50" fmla="*/ 16 w 4876"/>
              <a:gd name="T51" fmla="*/ 4576 h 8580"/>
              <a:gd name="T52" fmla="*/ 70 w 4876"/>
              <a:gd name="T53" fmla="*/ 4622 h 8580"/>
              <a:gd name="T54" fmla="*/ 430 w 4876"/>
              <a:gd name="T55" fmla="*/ 5321 h 8580"/>
              <a:gd name="T56" fmla="*/ 643 w 4876"/>
              <a:gd name="T57" fmla="*/ 5519 h 8580"/>
              <a:gd name="T58" fmla="*/ 535 w 4876"/>
              <a:gd name="T59" fmla="*/ 5605 h 8580"/>
              <a:gd name="T60" fmla="*/ 493 w 4876"/>
              <a:gd name="T61" fmla="*/ 5657 h 8580"/>
              <a:gd name="T62" fmla="*/ 483 w 4876"/>
              <a:gd name="T63" fmla="*/ 5693 h 8580"/>
              <a:gd name="T64" fmla="*/ 491 w 4876"/>
              <a:gd name="T65" fmla="*/ 5717 h 8580"/>
              <a:gd name="T66" fmla="*/ 567 w 4876"/>
              <a:gd name="T67" fmla="*/ 5854 h 8580"/>
              <a:gd name="T68" fmla="*/ 715 w 4876"/>
              <a:gd name="T69" fmla="*/ 6092 h 8580"/>
              <a:gd name="T70" fmla="*/ 659 w 4876"/>
              <a:gd name="T71" fmla="*/ 6429 h 8580"/>
              <a:gd name="T72" fmla="*/ 731 w 4876"/>
              <a:gd name="T73" fmla="*/ 6817 h 8580"/>
              <a:gd name="T74" fmla="*/ 769 w 4876"/>
              <a:gd name="T75" fmla="*/ 6953 h 8580"/>
              <a:gd name="T76" fmla="*/ 781 w 4876"/>
              <a:gd name="T77" fmla="*/ 6971 h 8580"/>
              <a:gd name="T78" fmla="*/ 815 w 4876"/>
              <a:gd name="T79" fmla="*/ 6995 h 8580"/>
              <a:gd name="T80" fmla="*/ 903 w 4876"/>
              <a:gd name="T81" fmla="*/ 7020 h 8580"/>
              <a:gd name="T82" fmla="*/ 1052 w 4876"/>
              <a:gd name="T83" fmla="*/ 7034 h 8580"/>
              <a:gd name="T84" fmla="*/ 1306 w 4876"/>
              <a:gd name="T85" fmla="*/ 7028 h 8580"/>
              <a:gd name="T86" fmla="*/ 1594 w 4876"/>
              <a:gd name="T87" fmla="*/ 7010 h 8580"/>
              <a:gd name="T88" fmla="*/ 2019 w 4876"/>
              <a:gd name="T89" fmla="*/ 6989 h 8580"/>
              <a:gd name="T90" fmla="*/ 2246 w 4876"/>
              <a:gd name="T91" fmla="*/ 6995 h 8580"/>
              <a:gd name="T92" fmla="*/ 2356 w 4876"/>
              <a:gd name="T93" fmla="*/ 7008 h 8580"/>
              <a:gd name="T94" fmla="*/ 2430 w 4876"/>
              <a:gd name="T95" fmla="*/ 7028 h 8580"/>
              <a:gd name="T96" fmla="*/ 2682 w 4876"/>
              <a:gd name="T97" fmla="*/ 7122 h 8580"/>
              <a:gd name="T98" fmla="*/ 2969 w 4876"/>
              <a:gd name="T99" fmla="*/ 7266 h 8580"/>
              <a:gd name="T100" fmla="*/ 3277 w 4876"/>
              <a:gd name="T101" fmla="*/ 7446 h 8580"/>
              <a:gd name="T102" fmla="*/ 3590 w 4876"/>
              <a:gd name="T103" fmla="*/ 7645 h 8580"/>
              <a:gd name="T104" fmla="*/ 4095 w 4876"/>
              <a:gd name="T105" fmla="*/ 7993 h 8580"/>
              <a:gd name="T106" fmla="*/ 4588 w 4876"/>
              <a:gd name="T107" fmla="*/ 8358 h 8580"/>
              <a:gd name="T108" fmla="*/ 4876 w 4876"/>
              <a:gd name="T109" fmla="*/ 98 h 8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76" h="8580">
                <a:moveTo>
                  <a:pt x="4876" y="98"/>
                </a:moveTo>
                <a:lnTo>
                  <a:pt x="4876" y="98"/>
                </a:lnTo>
                <a:lnTo>
                  <a:pt x="4770" y="76"/>
                </a:lnTo>
                <a:lnTo>
                  <a:pt x="4662" y="56"/>
                </a:lnTo>
                <a:lnTo>
                  <a:pt x="4551" y="40"/>
                </a:lnTo>
                <a:lnTo>
                  <a:pt x="4437" y="26"/>
                </a:lnTo>
                <a:lnTo>
                  <a:pt x="4321" y="14"/>
                </a:lnTo>
                <a:lnTo>
                  <a:pt x="4203" y="8"/>
                </a:lnTo>
                <a:lnTo>
                  <a:pt x="4083" y="2"/>
                </a:lnTo>
                <a:lnTo>
                  <a:pt x="3962" y="0"/>
                </a:lnTo>
                <a:lnTo>
                  <a:pt x="3840" y="2"/>
                </a:lnTo>
                <a:lnTo>
                  <a:pt x="3718" y="6"/>
                </a:lnTo>
                <a:lnTo>
                  <a:pt x="3594" y="12"/>
                </a:lnTo>
                <a:lnTo>
                  <a:pt x="3472" y="22"/>
                </a:lnTo>
                <a:lnTo>
                  <a:pt x="3349" y="36"/>
                </a:lnTo>
                <a:lnTo>
                  <a:pt x="3227" y="52"/>
                </a:lnTo>
                <a:lnTo>
                  <a:pt x="3105" y="70"/>
                </a:lnTo>
                <a:lnTo>
                  <a:pt x="2983" y="92"/>
                </a:lnTo>
                <a:lnTo>
                  <a:pt x="2983" y="92"/>
                </a:lnTo>
                <a:lnTo>
                  <a:pt x="2889" y="110"/>
                </a:lnTo>
                <a:lnTo>
                  <a:pt x="2800" y="130"/>
                </a:lnTo>
                <a:lnTo>
                  <a:pt x="2714" y="152"/>
                </a:lnTo>
                <a:lnTo>
                  <a:pt x="2630" y="174"/>
                </a:lnTo>
                <a:lnTo>
                  <a:pt x="2548" y="198"/>
                </a:lnTo>
                <a:lnTo>
                  <a:pt x="2470" y="222"/>
                </a:lnTo>
                <a:lnTo>
                  <a:pt x="2396" y="246"/>
                </a:lnTo>
                <a:lnTo>
                  <a:pt x="2324" y="272"/>
                </a:lnTo>
                <a:lnTo>
                  <a:pt x="2254" y="298"/>
                </a:lnTo>
                <a:lnTo>
                  <a:pt x="2189" y="325"/>
                </a:lnTo>
                <a:lnTo>
                  <a:pt x="2125" y="353"/>
                </a:lnTo>
                <a:lnTo>
                  <a:pt x="2065" y="383"/>
                </a:lnTo>
                <a:lnTo>
                  <a:pt x="2005" y="411"/>
                </a:lnTo>
                <a:lnTo>
                  <a:pt x="1949" y="443"/>
                </a:lnTo>
                <a:lnTo>
                  <a:pt x="1897" y="473"/>
                </a:lnTo>
                <a:lnTo>
                  <a:pt x="1845" y="505"/>
                </a:lnTo>
                <a:lnTo>
                  <a:pt x="1797" y="535"/>
                </a:lnTo>
                <a:lnTo>
                  <a:pt x="1751" y="567"/>
                </a:lnTo>
                <a:lnTo>
                  <a:pt x="1707" y="601"/>
                </a:lnTo>
                <a:lnTo>
                  <a:pt x="1667" y="633"/>
                </a:lnTo>
                <a:lnTo>
                  <a:pt x="1628" y="667"/>
                </a:lnTo>
                <a:lnTo>
                  <a:pt x="1592" y="699"/>
                </a:lnTo>
                <a:lnTo>
                  <a:pt x="1556" y="733"/>
                </a:lnTo>
                <a:lnTo>
                  <a:pt x="1524" y="767"/>
                </a:lnTo>
                <a:lnTo>
                  <a:pt x="1494" y="801"/>
                </a:lnTo>
                <a:lnTo>
                  <a:pt x="1466" y="835"/>
                </a:lnTo>
                <a:lnTo>
                  <a:pt x="1440" y="867"/>
                </a:lnTo>
                <a:lnTo>
                  <a:pt x="1414" y="901"/>
                </a:lnTo>
                <a:lnTo>
                  <a:pt x="1392" y="934"/>
                </a:lnTo>
                <a:lnTo>
                  <a:pt x="1372" y="968"/>
                </a:lnTo>
                <a:lnTo>
                  <a:pt x="1352" y="1002"/>
                </a:lnTo>
                <a:lnTo>
                  <a:pt x="1336" y="1034"/>
                </a:lnTo>
                <a:lnTo>
                  <a:pt x="1336" y="1034"/>
                </a:lnTo>
                <a:lnTo>
                  <a:pt x="1300" y="1110"/>
                </a:lnTo>
                <a:lnTo>
                  <a:pt x="1256" y="1206"/>
                </a:lnTo>
                <a:lnTo>
                  <a:pt x="1210" y="1318"/>
                </a:lnTo>
                <a:lnTo>
                  <a:pt x="1158" y="1442"/>
                </a:lnTo>
                <a:lnTo>
                  <a:pt x="1049" y="1713"/>
                </a:lnTo>
                <a:lnTo>
                  <a:pt x="935" y="1999"/>
                </a:lnTo>
                <a:lnTo>
                  <a:pt x="831" y="2272"/>
                </a:lnTo>
                <a:lnTo>
                  <a:pt x="745" y="2510"/>
                </a:lnTo>
                <a:lnTo>
                  <a:pt x="711" y="2606"/>
                </a:lnTo>
                <a:lnTo>
                  <a:pt x="683" y="2686"/>
                </a:lnTo>
                <a:lnTo>
                  <a:pt x="667" y="2741"/>
                </a:lnTo>
                <a:lnTo>
                  <a:pt x="661" y="2761"/>
                </a:lnTo>
                <a:lnTo>
                  <a:pt x="659" y="2773"/>
                </a:lnTo>
                <a:lnTo>
                  <a:pt x="773" y="3175"/>
                </a:lnTo>
                <a:lnTo>
                  <a:pt x="16" y="4467"/>
                </a:lnTo>
                <a:lnTo>
                  <a:pt x="16" y="4467"/>
                </a:lnTo>
                <a:lnTo>
                  <a:pt x="12" y="4473"/>
                </a:lnTo>
                <a:lnTo>
                  <a:pt x="6" y="4491"/>
                </a:lnTo>
                <a:lnTo>
                  <a:pt x="2" y="4503"/>
                </a:lnTo>
                <a:lnTo>
                  <a:pt x="0" y="4517"/>
                </a:lnTo>
                <a:lnTo>
                  <a:pt x="0" y="4531"/>
                </a:lnTo>
                <a:lnTo>
                  <a:pt x="2" y="4547"/>
                </a:lnTo>
                <a:lnTo>
                  <a:pt x="2" y="4547"/>
                </a:lnTo>
                <a:lnTo>
                  <a:pt x="4" y="4555"/>
                </a:lnTo>
                <a:lnTo>
                  <a:pt x="6" y="4563"/>
                </a:lnTo>
                <a:lnTo>
                  <a:pt x="16" y="4576"/>
                </a:lnTo>
                <a:lnTo>
                  <a:pt x="30" y="4590"/>
                </a:lnTo>
                <a:lnTo>
                  <a:pt x="44" y="4604"/>
                </a:lnTo>
                <a:lnTo>
                  <a:pt x="70" y="4622"/>
                </a:lnTo>
                <a:lnTo>
                  <a:pt x="82" y="4630"/>
                </a:lnTo>
                <a:lnTo>
                  <a:pt x="559" y="4842"/>
                </a:lnTo>
                <a:lnTo>
                  <a:pt x="430" y="5321"/>
                </a:lnTo>
                <a:lnTo>
                  <a:pt x="677" y="5497"/>
                </a:lnTo>
                <a:lnTo>
                  <a:pt x="677" y="5497"/>
                </a:lnTo>
                <a:lnTo>
                  <a:pt x="643" y="5519"/>
                </a:lnTo>
                <a:lnTo>
                  <a:pt x="609" y="5543"/>
                </a:lnTo>
                <a:lnTo>
                  <a:pt x="571" y="5573"/>
                </a:lnTo>
                <a:lnTo>
                  <a:pt x="535" y="5605"/>
                </a:lnTo>
                <a:lnTo>
                  <a:pt x="517" y="5623"/>
                </a:lnTo>
                <a:lnTo>
                  <a:pt x="503" y="5639"/>
                </a:lnTo>
                <a:lnTo>
                  <a:pt x="493" y="5657"/>
                </a:lnTo>
                <a:lnTo>
                  <a:pt x="485" y="5673"/>
                </a:lnTo>
                <a:lnTo>
                  <a:pt x="481" y="5687"/>
                </a:lnTo>
                <a:lnTo>
                  <a:pt x="483" y="5693"/>
                </a:lnTo>
                <a:lnTo>
                  <a:pt x="483" y="5701"/>
                </a:lnTo>
                <a:lnTo>
                  <a:pt x="483" y="5701"/>
                </a:lnTo>
                <a:lnTo>
                  <a:pt x="491" y="5717"/>
                </a:lnTo>
                <a:lnTo>
                  <a:pt x="501" y="5737"/>
                </a:lnTo>
                <a:lnTo>
                  <a:pt x="531" y="5790"/>
                </a:lnTo>
                <a:lnTo>
                  <a:pt x="567" y="5854"/>
                </a:lnTo>
                <a:lnTo>
                  <a:pt x="609" y="5922"/>
                </a:lnTo>
                <a:lnTo>
                  <a:pt x="683" y="6040"/>
                </a:lnTo>
                <a:lnTo>
                  <a:pt x="715" y="6092"/>
                </a:lnTo>
                <a:lnTo>
                  <a:pt x="645" y="6348"/>
                </a:lnTo>
                <a:lnTo>
                  <a:pt x="645" y="6348"/>
                </a:lnTo>
                <a:lnTo>
                  <a:pt x="659" y="6429"/>
                </a:lnTo>
                <a:lnTo>
                  <a:pt x="691" y="6613"/>
                </a:lnTo>
                <a:lnTo>
                  <a:pt x="711" y="6717"/>
                </a:lnTo>
                <a:lnTo>
                  <a:pt x="731" y="6817"/>
                </a:lnTo>
                <a:lnTo>
                  <a:pt x="751" y="6899"/>
                </a:lnTo>
                <a:lnTo>
                  <a:pt x="761" y="6929"/>
                </a:lnTo>
                <a:lnTo>
                  <a:pt x="769" y="6953"/>
                </a:lnTo>
                <a:lnTo>
                  <a:pt x="769" y="6953"/>
                </a:lnTo>
                <a:lnTo>
                  <a:pt x="775" y="6963"/>
                </a:lnTo>
                <a:lnTo>
                  <a:pt x="781" y="6971"/>
                </a:lnTo>
                <a:lnTo>
                  <a:pt x="791" y="6981"/>
                </a:lnTo>
                <a:lnTo>
                  <a:pt x="803" y="6989"/>
                </a:lnTo>
                <a:lnTo>
                  <a:pt x="815" y="6995"/>
                </a:lnTo>
                <a:lnTo>
                  <a:pt x="829" y="7001"/>
                </a:lnTo>
                <a:lnTo>
                  <a:pt x="863" y="7012"/>
                </a:lnTo>
                <a:lnTo>
                  <a:pt x="903" y="7020"/>
                </a:lnTo>
                <a:lnTo>
                  <a:pt x="949" y="7026"/>
                </a:lnTo>
                <a:lnTo>
                  <a:pt x="999" y="7030"/>
                </a:lnTo>
                <a:lnTo>
                  <a:pt x="1052" y="7034"/>
                </a:lnTo>
                <a:lnTo>
                  <a:pt x="1110" y="7034"/>
                </a:lnTo>
                <a:lnTo>
                  <a:pt x="1172" y="7034"/>
                </a:lnTo>
                <a:lnTo>
                  <a:pt x="1306" y="7028"/>
                </a:lnTo>
                <a:lnTo>
                  <a:pt x="1446" y="7020"/>
                </a:lnTo>
                <a:lnTo>
                  <a:pt x="1594" y="7010"/>
                </a:lnTo>
                <a:lnTo>
                  <a:pt x="1594" y="7010"/>
                </a:lnTo>
                <a:lnTo>
                  <a:pt x="1811" y="6999"/>
                </a:lnTo>
                <a:lnTo>
                  <a:pt x="1917" y="6993"/>
                </a:lnTo>
                <a:lnTo>
                  <a:pt x="2019" y="6989"/>
                </a:lnTo>
                <a:lnTo>
                  <a:pt x="2115" y="6989"/>
                </a:lnTo>
                <a:lnTo>
                  <a:pt x="2205" y="6991"/>
                </a:lnTo>
                <a:lnTo>
                  <a:pt x="2246" y="6995"/>
                </a:lnTo>
                <a:lnTo>
                  <a:pt x="2286" y="6999"/>
                </a:lnTo>
                <a:lnTo>
                  <a:pt x="2322" y="7003"/>
                </a:lnTo>
                <a:lnTo>
                  <a:pt x="2356" y="7008"/>
                </a:lnTo>
                <a:lnTo>
                  <a:pt x="2356" y="7008"/>
                </a:lnTo>
                <a:lnTo>
                  <a:pt x="2392" y="7018"/>
                </a:lnTo>
                <a:lnTo>
                  <a:pt x="2430" y="7028"/>
                </a:lnTo>
                <a:lnTo>
                  <a:pt x="2510" y="7054"/>
                </a:lnTo>
                <a:lnTo>
                  <a:pt x="2594" y="7086"/>
                </a:lnTo>
                <a:lnTo>
                  <a:pt x="2682" y="7122"/>
                </a:lnTo>
                <a:lnTo>
                  <a:pt x="2774" y="7166"/>
                </a:lnTo>
                <a:lnTo>
                  <a:pt x="2869" y="7214"/>
                </a:lnTo>
                <a:lnTo>
                  <a:pt x="2969" y="7266"/>
                </a:lnTo>
                <a:lnTo>
                  <a:pt x="3069" y="7322"/>
                </a:lnTo>
                <a:lnTo>
                  <a:pt x="3173" y="7382"/>
                </a:lnTo>
                <a:lnTo>
                  <a:pt x="3277" y="7446"/>
                </a:lnTo>
                <a:lnTo>
                  <a:pt x="3381" y="7510"/>
                </a:lnTo>
                <a:lnTo>
                  <a:pt x="3486" y="7578"/>
                </a:lnTo>
                <a:lnTo>
                  <a:pt x="3590" y="7645"/>
                </a:lnTo>
                <a:lnTo>
                  <a:pt x="3696" y="7715"/>
                </a:lnTo>
                <a:lnTo>
                  <a:pt x="3900" y="7855"/>
                </a:lnTo>
                <a:lnTo>
                  <a:pt x="4095" y="7993"/>
                </a:lnTo>
                <a:lnTo>
                  <a:pt x="4279" y="8127"/>
                </a:lnTo>
                <a:lnTo>
                  <a:pt x="4445" y="8248"/>
                </a:lnTo>
                <a:lnTo>
                  <a:pt x="4588" y="8358"/>
                </a:lnTo>
                <a:lnTo>
                  <a:pt x="4800" y="8520"/>
                </a:lnTo>
                <a:lnTo>
                  <a:pt x="4876" y="8580"/>
                </a:lnTo>
                <a:lnTo>
                  <a:pt x="4876" y="9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Freeform 40">
            <a:extLst>
              <a:ext uri="{FF2B5EF4-FFF2-40B4-BE49-F238E27FC236}">
                <a16:creationId xmlns:a16="http://schemas.microsoft.com/office/drawing/2014/main" id="{F48D193D-FE5F-4CFB-A7CE-AC8AAF4EF5CB}"/>
              </a:ext>
            </a:extLst>
          </p:cNvPr>
          <p:cNvSpPr>
            <a:spLocks/>
          </p:cNvSpPr>
          <p:nvPr/>
        </p:nvSpPr>
        <p:spPr bwMode="auto">
          <a:xfrm>
            <a:off x="27741661" y="10129286"/>
            <a:ext cx="404813" cy="404812"/>
          </a:xfrm>
          <a:custGeom>
            <a:avLst/>
            <a:gdLst>
              <a:gd name="T0" fmla="*/ 0 w 255"/>
              <a:gd name="T1" fmla="*/ 128 h 255"/>
              <a:gd name="T2" fmla="*/ 0 w 255"/>
              <a:gd name="T3" fmla="*/ 128 h 255"/>
              <a:gd name="T4" fmla="*/ 0 w 255"/>
              <a:gd name="T5" fmla="*/ 142 h 255"/>
              <a:gd name="T6" fmla="*/ 2 w 255"/>
              <a:gd name="T7" fmla="*/ 154 h 255"/>
              <a:gd name="T8" fmla="*/ 6 w 255"/>
              <a:gd name="T9" fmla="*/ 166 h 255"/>
              <a:gd name="T10" fmla="*/ 10 w 255"/>
              <a:gd name="T11" fmla="*/ 177 h 255"/>
              <a:gd name="T12" fmla="*/ 16 w 255"/>
              <a:gd name="T13" fmla="*/ 189 h 255"/>
              <a:gd name="T14" fmla="*/ 22 w 255"/>
              <a:gd name="T15" fmla="*/ 199 h 255"/>
              <a:gd name="T16" fmla="*/ 38 w 255"/>
              <a:gd name="T17" fmla="*/ 217 h 255"/>
              <a:gd name="T18" fmla="*/ 55 w 255"/>
              <a:gd name="T19" fmla="*/ 233 h 255"/>
              <a:gd name="T20" fmla="*/ 67 w 255"/>
              <a:gd name="T21" fmla="*/ 239 h 255"/>
              <a:gd name="T22" fmla="*/ 77 w 255"/>
              <a:gd name="T23" fmla="*/ 245 h 255"/>
              <a:gd name="T24" fmla="*/ 89 w 255"/>
              <a:gd name="T25" fmla="*/ 249 h 255"/>
              <a:gd name="T26" fmla="*/ 101 w 255"/>
              <a:gd name="T27" fmla="*/ 253 h 255"/>
              <a:gd name="T28" fmla="*/ 115 w 255"/>
              <a:gd name="T29" fmla="*/ 255 h 255"/>
              <a:gd name="T30" fmla="*/ 127 w 255"/>
              <a:gd name="T31" fmla="*/ 255 h 255"/>
              <a:gd name="T32" fmla="*/ 127 w 255"/>
              <a:gd name="T33" fmla="*/ 255 h 255"/>
              <a:gd name="T34" fmla="*/ 141 w 255"/>
              <a:gd name="T35" fmla="*/ 255 h 255"/>
              <a:gd name="T36" fmla="*/ 153 w 255"/>
              <a:gd name="T37" fmla="*/ 253 h 255"/>
              <a:gd name="T38" fmla="*/ 165 w 255"/>
              <a:gd name="T39" fmla="*/ 249 h 255"/>
              <a:gd name="T40" fmla="*/ 177 w 255"/>
              <a:gd name="T41" fmla="*/ 245 h 255"/>
              <a:gd name="T42" fmla="*/ 189 w 255"/>
              <a:gd name="T43" fmla="*/ 239 h 255"/>
              <a:gd name="T44" fmla="*/ 199 w 255"/>
              <a:gd name="T45" fmla="*/ 233 h 255"/>
              <a:gd name="T46" fmla="*/ 219 w 255"/>
              <a:gd name="T47" fmla="*/ 217 h 255"/>
              <a:gd name="T48" fmla="*/ 233 w 255"/>
              <a:gd name="T49" fmla="*/ 199 h 255"/>
              <a:gd name="T50" fmla="*/ 241 w 255"/>
              <a:gd name="T51" fmla="*/ 189 h 255"/>
              <a:gd name="T52" fmla="*/ 245 w 255"/>
              <a:gd name="T53" fmla="*/ 177 h 255"/>
              <a:gd name="T54" fmla="*/ 251 w 255"/>
              <a:gd name="T55" fmla="*/ 166 h 255"/>
              <a:gd name="T56" fmla="*/ 253 w 255"/>
              <a:gd name="T57" fmla="*/ 154 h 255"/>
              <a:gd name="T58" fmla="*/ 255 w 255"/>
              <a:gd name="T59" fmla="*/ 142 h 255"/>
              <a:gd name="T60" fmla="*/ 255 w 255"/>
              <a:gd name="T61" fmla="*/ 128 h 255"/>
              <a:gd name="T62" fmla="*/ 255 w 255"/>
              <a:gd name="T63" fmla="*/ 128 h 255"/>
              <a:gd name="T64" fmla="*/ 255 w 255"/>
              <a:gd name="T65" fmla="*/ 114 h 255"/>
              <a:gd name="T66" fmla="*/ 253 w 255"/>
              <a:gd name="T67" fmla="*/ 102 h 255"/>
              <a:gd name="T68" fmla="*/ 251 w 255"/>
              <a:gd name="T69" fmla="*/ 90 h 255"/>
              <a:gd name="T70" fmla="*/ 245 w 255"/>
              <a:gd name="T71" fmla="*/ 78 h 255"/>
              <a:gd name="T72" fmla="*/ 241 w 255"/>
              <a:gd name="T73" fmla="*/ 66 h 255"/>
              <a:gd name="T74" fmla="*/ 233 w 255"/>
              <a:gd name="T75" fmla="*/ 56 h 255"/>
              <a:gd name="T76" fmla="*/ 219 w 255"/>
              <a:gd name="T77" fmla="*/ 38 h 255"/>
              <a:gd name="T78" fmla="*/ 199 w 255"/>
              <a:gd name="T79" fmla="*/ 22 h 255"/>
              <a:gd name="T80" fmla="*/ 189 w 255"/>
              <a:gd name="T81" fmla="*/ 16 h 255"/>
              <a:gd name="T82" fmla="*/ 177 w 255"/>
              <a:gd name="T83" fmla="*/ 10 h 255"/>
              <a:gd name="T84" fmla="*/ 165 w 255"/>
              <a:gd name="T85" fmla="*/ 6 h 255"/>
              <a:gd name="T86" fmla="*/ 153 w 255"/>
              <a:gd name="T87" fmla="*/ 2 h 255"/>
              <a:gd name="T88" fmla="*/ 141 w 255"/>
              <a:gd name="T89" fmla="*/ 0 h 255"/>
              <a:gd name="T90" fmla="*/ 127 w 255"/>
              <a:gd name="T91" fmla="*/ 0 h 255"/>
              <a:gd name="T92" fmla="*/ 127 w 255"/>
              <a:gd name="T93" fmla="*/ 0 h 255"/>
              <a:gd name="T94" fmla="*/ 115 w 255"/>
              <a:gd name="T95" fmla="*/ 0 h 255"/>
              <a:gd name="T96" fmla="*/ 101 w 255"/>
              <a:gd name="T97" fmla="*/ 2 h 255"/>
              <a:gd name="T98" fmla="*/ 89 w 255"/>
              <a:gd name="T99" fmla="*/ 6 h 255"/>
              <a:gd name="T100" fmla="*/ 77 w 255"/>
              <a:gd name="T101" fmla="*/ 10 h 255"/>
              <a:gd name="T102" fmla="*/ 67 w 255"/>
              <a:gd name="T103" fmla="*/ 16 h 255"/>
              <a:gd name="T104" fmla="*/ 55 w 255"/>
              <a:gd name="T105" fmla="*/ 22 h 255"/>
              <a:gd name="T106" fmla="*/ 38 w 255"/>
              <a:gd name="T107" fmla="*/ 38 h 255"/>
              <a:gd name="T108" fmla="*/ 22 w 255"/>
              <a:gd name="T109" fmla="*/ 56 h 255"/>
              <a:gd name="T110" fmla="*/ 16 w 255"/>
              <a:gd name="T111" fmla="*/ 66 h 255"/>
              <a:gd name="T112" fmla="*/ 10 w 255"/>
              <a:gd name="T113" fmla="*/ 78 h 255"/>
              <a:gd name="T114" fmla="*/ 6 w 255"/>
              <a:gd name="T115" fmla="*/ 90 h 255"/>
              <a:gd name="T116" fmla="*/ 2 w 255"/>
              <a:gd name="T117" fmla="*/ 102 h 255"/>
              <a:gd name="T118" fmla="*/ 0 w 255"/>
              <a:gd name="T119" fmla="*/ 114 h 255"/>
              <a:gd name="T120" fmla="*/ 0 w 255"/>
              <a:gd name="T121" fmla="*/ 128 h 255"/>
              <a:gd name="T122" fmla="*/ 0 w 255"/>
              <a:gd name="T123" fmla="*/ 128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5" h="255">
                <a:moveTo>
                  <a:pt x="0" y="128"/>
                </a:moveTo>
                <a:lnTo>
                  <a:pt x="0" y="128"/>
                </a:lnTo>
                <a:lnTo>
                  <a:pt x="0" y="142"/>
                </a:lnTo>
                <a:lnTo>
                  <a:pt x="2" y="154"/>
                </a:lnTo>
                <a:lnTo>
                  <a:pt x="6" y="166"/>
                </a:lnTo>
                <a:lnTo>
                  <a:pt x="10" y="177"/>
                </a:lnTo>
                <a:lnTo>
                  <a:pt x="16" y="189"/>
                </a:lnTo>
                <a:lnTo>
                  <a:pt x="22" y="199"/>
                </a:lnTo>
                <a:lnTo>
                  <a:pt x="38" y="217"/>
                </a:lnTo>
                <a:lnTo>
                  <a:pt x="55" y="233"/>
                </a:lnTo>
                <a:lnTo>
                  <a:pt x="67" y="239"/>
                </a:lnTo>
                <a:lnTo>
                  <a:pt x="77" y="245"/>
                </a:lnTo>
                <a:lnTo>
                  <a:pt x="89" y="249"/>
                </a:lnTo>
                <a:lnTo>
                  <a:pt x="101" y="253"/>
                </a:lnTo>
                <a:lnTo>
                  <a:pt x="115" y="255"/>
                </a:lnTo>
                <a:lnTo>
                  <a:pt x="127" y="255"/>
                </a:lnTo>
                <a:lnTo>
                  <a:pt x="127" y="255"/>
                </a:lnTo>
                <a:lnTo>
                  <a:pt x="141" y="255"/>
                </a:lnTo>
                <a:lnTo>
                  <a:pt x="153" y="253"/>
                </a:lnTo>
                <a:lnTo>
                  <a:pt x="165" y="249"/>
                </a:lnTo>
                <a:lnTo>
                  <a:pt x="177" y="245"/>
                </a:lnTo>
                <a:lnTo>
                  <a:pt x="189" y="239"/>
                </a:lnTo>
                <a:lnTo>
                  <a:pt x="199" y="233"/>
                </a:lnTo>
                <a:lnTo>
                  <a:pt x="219" y="217"/>
                </a:lnTo>
                <a:lnTo>
                  <a:pt x="233" y="199"/>
                </a:lnTo>
                <a:lnTo>
                  <a:pt x="241" y="189"/>
                </a:lnTo>
                <a:lnTo>
                  <a:pt x="245" y="177"/>
                </a:lnTo>
                <a:lnTo>
                  <a:pt x="251" y="166"/>
                </a:lnTo>
                <a:lnTo>
                  <a:pt x="253" y="154"/>
                </a:lnTo>
                <a:lnTo>
                  <a:pt x="255" y="142"/>
                </a:lnTo>
                <a:lnTo>
                  <a:pt x="255" y="128"/>
                </a:lnTo>
                <a:lnTo>
                  <a:pt x="255" y="128"/>
                </a:lnTo>
                <a:lnTo>
                  <a:pt x="255" y="114"/>
                </a:lnTo>
                <a:lnTo>
                  <a:pt x="253" y="102"/>
                </a:lnTo>
                <a:lnTo>
                  <a:pt x="251" y="90"/>
                </a:lnTo>
                <a:lnTo>
                  <a:pt x="245" y="78"/>
                </a:lnTo>
                <a:lnTo>
                  <a:pt x="241" y="66"/>
                </a:lnTo>
                <a:lnTo>
                  <a:pt x="233" y="56"/>
                </a:lnTo>
                <a:lnTo>
                  <a:pt x="219" y="38"/>
                </a:lnTo>
                <a:lnTo>
                  <a:pt x="199" y="22"/>
                </a:lnTo>
                <a:lnTo>
                  <a:pt x="189" y="16"/>
                </a:lnTo>
                <a:lnTo>
                  <a:pt x="177" y="10"/>
                </a:lnTo>
                <a:lnTo>
                  <a:pt x="165" y="6"/>
                </a:lnTo>
                <a:lnTo>
                  <a:pt x="153" y="2"/>
                </a:lnTo>
                <a:lnTo>
                  <a:pt x="141" y="0"/>
                </a:lnTo>
                <a:lnTo>
                  <a:pt x="127" y="0"/>
                </a:lnTo>
                <a:lnTo>
                  <a:pt x="127" y="0"/>
                </a:lnTo>
                <a:lnTo>
                  <a:pt x="115" y="0"/>
                </a:lnTo>
                <a:lnTo>
                  <a:pt x="101" y="2"/>
                </a:lnTo>
                <a:lnTo>
                  <a:pt x="89" y="6"/>
                </a:lnTo>
                <a:lnTo>
                  <a:pt x="77" y="10"/>
                </a:lnTo>
                <a:lnTo>
                  <a:pt x="67" y="16"/>
                </a:lnTo>
                <a:lnTo>
                  <a:pt x="55" y="22"/>
                </a:lnTo>
                <a:lnTo>
                  <a:pt x="38" y="38"/>
                </a:lnTo>
                <a:lnTo>
                  <a:pt x="22" y="56"/>
                </a:lnTo>
                <a:lnTo>
                  <a:pt x="16" y="66"/>
                </a:lnTo>
                <a:lnTo>
                  <a:pt x="10" y="78"/>
                </a:lnTo>
                <a:lnTo>
                  <a:pt x="6" y="90"/>
                </a:lnTo>
                <a:lnTo>
                  <a:pt x="2" y="102"/>
                </a:lnTo>
                <a:lnTo>
                  <a:pt x="0" y="114"/>
                </a:lnTo>
                <a:lnTo>
                  <a:pt x="0" y="128"/>
                </a:lnTo>
                <a:lnTo>
                  <a:pt x="0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Freeform 41">
            <a:extLst>
              <a:ext uri="{FF2B5EF4-FFF2-40B4-BE49-F238E27FC236}">
                <a16:creationId xmlns:a16="http://schemas.microsoft.com/office/drawing/2014/main" id="{DE0CB812-1C68-4B60-82D2-C4B073D4D86E}"/>
              </a:ext>
            </a:extLst>
          </p:cNvPr>
          <p:cNvSpPr>
            <a:spLocks/>
          </p:cNvSpPr>
          <p:nvPr/>
        </p:nvSpPr>
        <p:spPr bwMode="auto">
          <a:xfrm>
            <a:off x="28556049" y="10129286"/>
            <a:ext cx="404813" cy="404812"/>
          </a:xfrm>
          <a:custGeom>
            <a:avLst/>
            <a:gdLst>
              <a:gd name="T0" fmla="*/ 0 w 255"/>
              <a:gd name="T1" fmla="*/ 128 h 255"/>
              <a:gd name="T2" fmla="*/ 0 w 255"/>
              <a:gd name="T3" fmla="*/ 128 h 255"/>
              <a:gd name="T4" fmla="*/ 0 w 255"/>
              <a:gd name="T5" fmla="*/ 142 h 255"/>
              <a:gd name="T6" fmla="*/ 2 w 255"/>
              <a:gd name="T7" fmla="*/ 154 h 255"/>
              <a:gd name="T8" fmla="*/ 6 w 255"/>
              <a:gd name="T9" fmla="*/ 166 h 255"/>
              <a:gd name="T10" fmla="*/ 10 w 255"/>
              <a:gd name="T11" fmla="*/ 177 h 255"/>
              <a:gd name="T12" fmla="*/ 16 w 255"/>
              <a:gd name="T13" fmla="*/ 189 h 255"/>
              <a:gd name="T14" fmla="*/ 22 w 255"/>
              <a:gd name="T15" fmla="*/ 199 h 255"/>
              <a:gd name="T16" fmla="*/ 38 w 255"/>
              <a:gd name="T17" fmla="*/ 217 h 255"/>
              <a:gd name="T18" fmla="*/ 56 w 255"/>
              <a:gd name="T19" fmla="*/ 233 h 255"/>
              <a:gd name="T20" fmla="*/ 66 w 255"/>
              <a:gd name="T21" fmla="*/ 239 h 255"/>
              <a:gd name="T22" fmla="*/ 78 w 255"/>
              <a:gd name="T23" fmla="*/ 245 h 255"/>
              <a:gd name="T24" fmla="*/ 90 w 255"/>
              <a:gd name="T25" fmla="*/ 249 h 255"/>
              <a:gd name="T26" fmla="*/ 102 w 255"/>
              <a:gd name="T27" fmla="*/ 253 h 255"/>
              <a:gd name="T28" fmla="*/ 116 w 255"/>
              <a:gd name="T29" fmla="*/ 255 h 255"/>
              <a:gd name="T30" fmla="*/ 127 w 255"/>
              <a:gd name="T31" fmla="*/ 255 h 255"/>
              <a:gd name="T32" fmla="*/ 127 w 255"/>
              <a:gd name="T33" fmla="*/ 255 h 255"/>
              <a:gd name="T34" fmla="*/ 141 w 255"/>
              <a:gd name="T35" fmla="*/ 255 h 255"/>
              <a:gd name="T36" fmla="*/ 153 w 255"/>
              <a:gd name="T37" fmla="*/ 253 h 255"/>
              <a:gd name="T38" fmla="*/ 165 w 255"/>
              <a:gd name="T39" fmla="*/ 249 h 255"/>
              <a:gd name="T40" fmla="*/ 177 w 255"/>
              <a:gd name="T41" fmla="*/ 245 h 255"/>
              <a:gd name="T42" fmla="*/ 189 w 255"/>
              <a:gd name="T43" fmla="*/ 239 h 255"/>
              <a:gd name="T44" fmla="*/ 199 w 255"/>
              <a:gd name="T45" fmla="*/ 233 h 255"/>
              <a:gd name="T46" fmla="*/ 219 w 255"/>
              <a:gd name="T47" fmla="*/ 217 h 255"/>
              <a:gd name="T48" fmla="*/ 233 w 255"/>
              <a:gd name="T49" fmla="*/ 199 h 255"/>
              <a:gd name="T50" fmla="*/ 241 w 255"/>
              <a:gd name="T51" fmla="*/ 189 h 255"/>
              <a:gd name="T52" fmla="*/ 245 w 255"/>
              <a:gd name="T53" fmla="*/ 177 h 255"/>
              <a:gd name="T54" fmla="*/ 249 w 255"/>
              <a:gd name="T55" fmla="*/ 166 h 255"/>
              <a:gd name="T56" fmla="*/ 253 w 255"/>
              <a:gd name="T57" fmla="*/ 154 h 255"/>
              <a:gd name="T58" fmla="*/ 255 w 255"/>
              <a:gd name="T59" fmla="*/ 142 h 255"/>
              <a:gd name="T60" fmla="*/ 255 w 255"/>
              <a:gd name="T61" fmla="*/ 128 h 255"/>
              <a:gd name="T62" fmla="*/ 255 w 255"/>
              <a:gd name="T63" fmla="*/ 128 h 255"/>
              <a:gd name="T64" fmla="*/ 255 w 255"/>
              <a:gd name="T65" fmla="*/ 114 h 255"/>
              <a:gd name="T66" fmla="*/ 253 w 255"/>
              <a:gd name="T67" fmla="*/ 102 h 255"/>
              <a:gd name="T68" fmla="*/ 249 w 255"/>
              <a:gd name="T69" fmla="*/ 90 h 255"/>
              <a:gd name="T70" fmla="*/ 245 w 255"/>
              <a:gd name="T71" fmla="*/ 78 h 255"/>
              <a:gd name="T72" fmla="*/ 241 w 255"/>
              <a:gd name="T73" fmla="*/ 66 h 255"/>
              <a:gd name="T74" fmla="*/ 233 w 255"/>
              <a:gd name="T75" fmla="*/ 56 h 255"/>
              <a:gd name="T76" fmla="*/ 219 w 255"/>
              <a:gd name="T77" fmla="*/ 38 h 255"/>
              <a:gd name="T78" fmla="*/ 199 w 255"/>
              <a:gd name="T79" fmla="*/ 22 h 255"/>
              <a:gd name="T80" fmla="*/ 189 w 255"/>
              <a:gd name="T81" fmla="*/ 16 h 255"/>
              <a:gd name="T82" fmla="*/ 177 w 255"/>
              <a:gd name="T83" fmla="*/ 10 h 255"/>
              <a:gd name="T84" fmla="*/ 165 w 255"/>
              <a:gd name="T85" fmla="*/ 6 h 255"/>
              <a:gd name="T86" fmla="*/ 153 w 255"/>
              <a:gd name="T87" fmla="*/ 2 h 255"/>
              <a:gd name="T88" fmla="*/ 141 w 255"/>
              <a:gd name="T89" fmla="*/ 0 h 255"/>
              <a:gd name="T90" fmla="*/ 127 w 255"/>
              <a:gd name="T91" fmla="*/ 0 h 255"/>
              <a:gd name="T92" fmla="*/ 127 w 255"/>
              <a:gd name="T93" fmla="*/ 0 h 255"/>
              <a:gd name="T94" fmla="*/ 116 w 255"/>
              <a:gd name="T95" fmla="*/ 0 h 255"/>
              <a:gd name="T96" fmla="*/ 102 w 255"/>
              <a:gd name="T97" fmla="*/ 2 h 255"/>
              <a:gd name="T98" fmla="*/ 90 w 255"/>
              <a:gd name="T99" fmla="*/ 6 h 255"/>
              <a:gd name="T100" fmla="*/ 78 w 255"/>
              <a:gd name="T101" fmla="*/ 10 h 255"/>
              <a:gd name="T102" fmla="*/ 66 w 255"/>
              <a:gd name="T103" fmla="*/ 16 h 255"/>
              <a:gd name="T104" fmla="*/ 56 w 255"/>
              <a:gd name="T105" fmla="*/ 22 h 255"/>
              <a:gd name="T106" fmla="*/ 38 w 255"/>
              <a:gd name="T107" fmla="*/ 38 h 255"/>
              <a:gd name="T108" fmla="*/ 22 w 255"/>
              <a:gd name="T109" fmla="*/ 56 h 255"/>
              <a:gd name="T110" fmla="*/ 16 w 255"/>
              <a:gd name="T111" fmla="*/ 66 h 255"/>
              <a:gd name="T112" fmla="*/ 10 w 255"/>
              <a:gd name="T113" fmla="*/ 78 h 255"/>
              <a:gd name="T114" fmla="*/ 6 w 255"/>
              <a:gd name="T115" fmla="*/ 90 h 255"/>
              <a:gd name="T116" fmla="*/ 2 w 255"/>
              <a:gd name="T117" fmla="*/ 102 h 255"/>
              <a:gd name="T118" fmla="*/ 0 w 255"/>
              <a:gd name="T119" fmla="*/ 114 h 255"/>
              <a:gd name="T120" fmla="*/ 0 w 255"/>
              <a:gd name="T121" fmla="*/ 128 h 255"/>
              <a:gd name="T122" fmla="*/ 0 w 255"/>
              <a:gd name="T123" fmla="*/ 128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5" h="255">
                <a:moveTo>
                  <a:pt x="0" y="128"/>
                </a:moveTo>
                <a:lnTo>
                  <a:pt x="0" y="128"/>
                </a:lnTo>
                <a:lnTo>
                  <a:pt x="0" y="142"/>
                </a:lnTo>
                <a:lnTo>
                  <a:pt x="2" y="154"/>
                </a:lnTo>
                <a:lnTo>
                  <a:pt x="6" y="166"/>
                </a:lnTo>
                <a:lnTo>
                  <a:pt x="10" y="177"/>
                </a:lnTo>
                <a:lnTo>
                  <a:pt x="16" y="189"/>
                </a:lnTo>
                <a:lnTo>
                  <a:pt x="22" y="199"/>
                </a:lnTo>
                <a:lnTo>
                  <a:pt x="38" y="217"/>
                </a:lnTo>
                <a:lnTo>
                  <a:pt x="56" y="233"/>
                </a:lnTo>
                <a:lnTo>
                  <a:pt x="66" y="239"/>
                </a:lnTo>
                <a:lnTo>
                  <a:pt x="78" y="245"/>
                </a:lnTo>
                <a:lnTo>
                  <a:pt x="90" y="249"/>
                </a:lnTo>
                <a:lnTo>
                  <a:pt x="102" y="253"/>
                </a:lnTo>
                <a:lnTo>
                  <a:pt x="116" y="255"/>
                </a:lnTo>
                <a:lnTo>
                  <a:pt x="127" y="255"/>
                </a:lnTo>
                <a:lnTo>
                  <a:pt x="127" y="255"/>
                </a:lnTo>
                <a:lnTo>
                  <a:pt x="141" y="255"/>
                </a:lnTo>
                <a:lnTo>
                  <a:pt x="153" y="253"/>
                </a:lnTo>
                <a:lnTo>
                  <a:pt x="165" y="249"/>
                </a:lnTo>
                <a:lnTo>
                  <a:pt x="177" y="245"/>
                </a:lnTo>
                <a:lnTo>
                  <a:pt x="189" y="239"/>
                </a:lnTo>
                <a:lnTo>
                  <a:pt x="199" y="233"/>
                </a:lnTo>
                <a:lnTo>
                  <a:pt x="219" y="217"/>
                </a:lnTo>
                <a:lnTo>
                  <a:pt x="233" y="199"/>
                </a:lnTo>
                <a:lnTo>
                  <a:pt x="241" y="189"/>
                </a:lnTo>
                <a:lnTo>
                  <a:pt x="245" y="177"/>
                </a:lnTo>
                <a:lnTo>
                  <a:pt x="249" y="166"/>
                </a:lnTo>
                <a:lnTo>
                  <a:pt x="253" y="154"/>
                </a:lnTo>
                <a:lnTo>
                  <a:pt x="255" y="142"/>
                </a:lnTo>
                <a:lnTo>
                  <a:pt x="255" y="128"/>
                </a:lnTo>
                <a:lnTo>
                  <a:pt x="255" y="128"/>
                </a:lnTo>
                <a:lnTo>
                  <a:pt x="255" y="114"/>
                </a:lnTo>
                <a:lnTo>
                  <a:pt x="253" y="102"/>
                </a:lnTo>
                <a:lnTo>
                  <a:pt x="249" y="90"/>
                </a:lnTo>
                <a:lnTo>
                  <a:pt x="245" y="78"/>
                </a:lnTo>
                <a:lnTo>
                  <a:pt x="241" y="66"/>
                </a:lnTo>
                <a:lnTo>
                  <a:pt x="233" y="56"/>
                </a:lnTo>
                <a:lnTo>
                  <a:pt x="219" y="38"/>
                </a:lnTo>
                <a:lnTo>
                  <a:pt x="199" y="22"/>
                </a:lnTo>
                <a:lnTo>
                  <a:pt x="189" y="16"/>
                </a:lnTo>
                <a:lnTo>
                  <a:pt x="177" y="10"/>
                </a:lnTo>
                <a:lnTo>
                  <a:pt x="165" y="6"/>
                </a:lnTo>
                <a:lnTo>
                  <a:pt x="153" y="2"/>
                </a:lnTo>
                <a:lnTo>
                  <a:pt x="141" y="0"/>
                </a:lnTo>
                <a:lnTo>
                  <a:pt x="127" y="0"/>
                </a:lnTo>
                <a:lnTo>
                  <a:pt x="127" y="0"/>
                </a:lnTo>
                <a:lnTo>
                  <a:pt x="116" y="0"/>
                </a:lnTo>
                <a:lnTo>
                  <a:pt x="102" y="2"/>
                </a:lnTo>
                <a:lnTo>
                  <a:pt x="90" y="6"/>
                </a:lnTo>
                <a:lnTo>
                  <a:pt x="78" y="10"/>
                </a:lnTo>
                <a:lnTo>
                  <a:pt x="66" y="16"/>
                </a:lnTo>
                <a:lnTo>
                  <a:pt x="56" y="22"/>
                </a:lnTo>
                <a:lnTo>
                  <a:pt x="38" y="38"/>
                </a:lnTo>
                <a:lnTo>
                  <a:pt x="22" y="56"/>
                </a:lnTo>
                <a:lnTo>
                  <a:pt x="16" y="66"/>
                </a:lnTo>
                <a:lnTo>
                  <a:pt x="10" y="78"/>
                </a:lnTo>
                <a:lnTo>
                  <a:pt x="6" y="90"/>
                </a:lnTo>
                <a:lnTo>
                  <a:pt x="2" y="102"/>
                </a:lnTo>
                <a:lnTo>
                  <a:pt x="0" y="114"/>
                </a:lnTo>
                <a:lnTo>
                  <a:pt x="0" y="128"/>
                </a:lnTo>
                <a:lnTo>
                  <a:pt x="0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88720FE1-B9F5-413D-8938-E2DAE4FE2B79}"/>
              </a:ext>
            </a:extLst>
          </p:cNvPr>
          <p:cNvSpPr>
            <a:spLocks/>
          </p:cNvSpPr>
          <p:nvPr/>
        </p:nvSpPr>
        <p:spPr bwMode="auto">
          <a:xfrm>
            <a:off x="29370436" y="10129286"/>
            <a:ext cx="404813" cy="404812"/>
          </a:xfrm>
          <a:custGeom>
            <a:avLst/>
            <a:gdLst>
              <a:gd name="T0" fmla="*/ 0 w 255"/>
              <a:gd name="T1" fmla="*/ 128 h 255"/>
              <a:gd name="T2" fmla="*/ 0 w 255"/>
              <a:gd name="T3" fmla="*/ 128 h 255"/>
              <a:gd name="T4" fmla="*/ 0 w 255"/>
              <a:gd name="T5" fmla="*/ 142 h 255"/>
              <a:gd name="T6" fmla="*/ 2 w 255"/>
              <a:gd name="T7" fmla="*/ 154 h 255"/>
              <a:gd name="T8" fmla="*/ 6 w 255"/>
              <a:gd name="T9" fmla="*/ 166 h 255"/>
              <a:gd name="T10" fmla="*/ 10 w 255"/>
              <a:gd name="T11" fmla="*/ 177 h 255"/>
              <a:gd name="T12" fmla="*/ 16 w 255"/>
              <a:gd name="T13" fmla="*/ 189 h 255"/>
              <a:gd name="T14" fmla="*/ 22 w 255"/>
              <a:gd name="T15" fmla="*/ 199 h 255"/>
              <a:gd name="T16" fmla="*/ 38 w 255"/>
              <a:gd name="T17" fmla="*/ 217 h 255"/>
              <a:gd name="T18" fmla="*/ 56 w 255"/>
              <a:gd name="T19" fmla="*/ 233 h 255"/>
              <a:gd name="T20" fmla="*/ 66 w 255"/>
              <a:gd name="T21" fmla="*/ 239 h 255"/>
              <a:gd name="T22" fmla="*/ 78 w 255"/>
              <a:gd name="T23" fmla="*/ 245 h 255"/>
              <a:gd name="T24" fmla="*/ 90 w 255"/>
              <a:gd name="T25" fmla="*/ 249 h 255"/>
              <a:gd name="T26" fmla="*/ 102 w 255"/>
              <a:gd name="T27" fmla="*/ 253 h 255"/>
              <a:gd name="T28" fmla="*/ 114 w 255"/>
              <a:gd name="T29" fmla="*/ 255 h 255"/>
              <a:gd name="T30" fmla="*/ 128 w 255"/>
              <a:gd name="T31" fmla="*/ 255 h 255"/>
              <a:gd name="T32" fmla="*/ 128 w 255"/>
              <a:gd name="T33" fmla="*/ 255 h 255"/>
              <a:gd name="T34" fmla="*/ 142 w 255"/>
              <a:gd name="T35" fmla="*/ 255 h 255"/>
              <a:gd name="T36" fmla="*/ 154 w 255"/>
              <a:gd name="T37" fmla="*/ 253 h 255"/>
              <a:gd name="T38" fmla="*/ 166 w 255"/>
              <a:gd name="T39" fmla="*/ 249 h 255"/>
              <a:gd name="T40" fmla="*/ 178 w 255"/>
              <a:gd name="T41" fmla="*/ 245 h 255"/>
              <a:gd name="T42" fmla="*/ 190 w 255"/>
              <a:gd name="T43" fmla="*/ 239 h 255"/>
              <a:gd name="T44" fmla="*/ 199 w 255"/>
              <a:gd name="T45" fmla="*/ 233 h 255"/>
              <a:gd name="T46" fmla="*/ 217 w 255"/>
              <a:gd name="T47" fmla="*/ 217 h 255"/>
              <a:gd name="T48" fmla="*/ 233 w 255"/>
              <a:gd name="T49" fmla="*/ 199 h 255"/>
              <a:gd name="T50" fmla="*/ 239 w 255"/>
              <a:gd name="T51" fmla="*/ 189 h 255"/>
              <a:gd name="T52" fmla="*/ 245 w 255"/>
              <a:gd name="T53" fmla="*/ 177 h 255"/>
              <a:gd name="T54" fmla="*/ 249 w 255"/>
              <a:gd name="T55" fmla="*/ 166 h 255"/>
              <a:gd name="T56" fmla="*/ 253 w 255"/>
              <a:gd name="T57" fmla="*/ 154 h 255"/>
              <a:gd name="T58" fmla="*/ 255 w 255"/>
              <a:gd name="T59" fmla="*/ 142 h 255"/>
              <a:gd name="T60" fmla="*/ 255 w 255"/>
              <a:gd name="T61" fmla="*/ 128 h 255"/>
              <a:gd name="T62" fmla="*/ 255 w 255"/>
              <a:gd name="T63" fmla="*/ 128 h 255"/>
              <a:gd name="T64" fmla="*/ 255 w 255"/>
              <a:gd name="T65" fmla="*/ 114 h 255"/>
              <a:gd name="T66" fmla="*/ 253 w 255"/>
              <a:gd name="T67" fmla="*/ 102 h 255"/>
              <a:gd name="T68" fmla="*/ 249 w 255"/>
              <a:gd name="T69" fmla="*/ 90 h 255"/>
              <a:gd name="T70" fmla="*/ 245 w 255"/>
              <a:gd name="T71" fmla="*/ 78 h 255"/>
              <a:gd name="T72" fmla="*/ 239 w 255"/>
              <a:gd name="T73" fmla="*/ 66 h 255"/>
              <a:gd name="T74" fmla="*/ 233 w 255"/>
              <a:gd name="T75" fmla="*/ 56 h 255"/>
              <a:gd name="T76" fmla="*/ 217 w 255"/>
              <a:gd name="T77" fmla="*/ 38 h 255"/>
              <a:gd name="T78" fmla="*/ 199 w 255"/>
              <a:gd name="T79" fmla="*/ 22 h 255"/>
              <a:gd name="T80" fmla="*/ 190 w 255"/>
              <a:gd name="T81" fmla="*/ 16 h 255"/>
              <a:gd name="T82" fmla="*/ 178 w 255"/>
              <a:gd name="T83" fmla="*/ 10 h 255"/>
              <a:gd name="T84" fmla="*/ 166 w 255"/>
              <a:gd name="T85" fmla="*/ 6 h 255"/>
              <a:gd name="T86" fmla="*/ 154 w 255"/>
              <a:gd name="T87" fmla="*/ 2 h 255"/>
              <a:gd name="T88" fmla="*/ 142 w 255"/>
              <a:gd name="T89" fmla="*/ 0 h 255"/>
              <a:gd name="T90" fmla="*/ 128 w 255"/>
              <a:gd name="T91" fmla="*/ 0 h 255"/>
              <a:gd name="T92" fmla="*/ 128 w 255"/>
              <a:gd name="T93" fmla="*/ 0 h 255"/>
              <a:gd name="T94" fmla="*/ 114 w 255"/>
              <a:gd name="T95" fmla="*/ 0 h 255"/>
              <a:gd name="T96" fmla="*/ 102 w 255"/>
              <a:gd name="T97" fmla="*/ 2 h 255"/>
              <a:gd name="T98" fmla="*/ 90 w 255"/>
              <a:gd name="T99" fmla="*/ 6 h 255"/>
              <a:gd name="T100" fmla="*/ 78 w 255"/>
              <a:gd name="T101" fmla="*/ 10 h 255"/>
              <a:gd name="T102" fmla="*/ 66 w 255"/>
              <a:gd name="T103" fmla="*/ 16 h 255"/>
              <a:gd name="T104" fmla="*/ 56 w 255"/>
              <a:gd name="T105" fmla="*/ 22 h 255"/>
              <a:gd name="T106" fmla="*/ 38 w 255"/>
              <a:gd name="T107" fmla="*/ 38 h 255"/>
              <a:gd name="T108" fmla="*/ 22 w 255"/>
              <a:gd name="T109" fmla="*/ 56 h 255"/>
              <a:gd name="T110" fmla="*/ 16 w 255"/>
              <a:gd name="T111" fmla="*/ 66 h 255"/>
              <a:gd name="T112" fmla="*/ 10 w 255"/>
              <a:gd name="T113" fmla="*/ 78 h 255"/>
              <a:gd name="T114" fmla="*/ 6 w 255"/>
              <a:gd name="T115" fmla="*/ 90 h 255"/>
              <a:gd name="T116" fmla="*/ 2 w 255"/>
              <a:gd name="T117" fmla="*/ 102 h 255"/>
              <a:gd name="T118" fmla="*/ 0 w 255"/>
              <a:gd name="T119" fmla="*/ 114 h 255"/>
              <a:gd name="T120" fmla="*/ 0 w 255"/>
              <a:gd name="T121" fmla="*/ 128 h 255"/>
              <a:gd name="T122" fmla="*/ 0 w 255"/>
              <a:gd name="T123" fmla="*/ 128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5" h="255">
                <a:moveTo>
                  <a:pt x="0" y="128"/>
                </a:moveTo>
                <a:lnTo>
                  <a:pt x="0" y="128"/>
                </a:lnTo>
                <a:lnTo>
                  <a:pt x="0" y="142"/>
                </a:lnTo>
                <a:lnTo>
                  <a:pt x="2" y="154"/>
                </a:lnTo>
                <a:lnTo>
                  <a:pt x="6" y="166"/>
                </a:lnTo>
                <a:lnTo>
                  <a:pt x="10" y="177"/>
                </a:lnTo>
                <a:lnTo>
                  <a:pt x="16" y="189"/>
                </a:lnTo>
                <a:lnTo>
                  <a:pt x="22" y="199"/>
                </a:lnTo>
                <a:lnTo>
                  <a:pt x="38" y="217"/>
                </a:lnTo>
                <a:lnTo>
                  <a:pt x="56" y="233"/>
                </a:lnTo>
                <a:lnTo>
                  <a:pt x="66" y="239"/>
                </a:lnTo>
                <a:lnTo>
                  <a:pt x="78" y="245"/>
                </a:lnTo>
                <a:lnTo>
                  <a:pt x="90" y="249"/>
                </a:lnTo>
                <a:lnTo>
                  <a:pt x="102" y="253"/>
                </a:lnTo>
                <a:lnTo>
                  <a:pt x="114" y="255"/>
                </a:lnTo>
                <a:lnTo>
                  <a:pt x="128" y="255"/>
                </a:lnTo>
                <a:lnTo>
                  <a:pt x="128" y="255"/>
                </a:lnTo>
                <a:lnTo>
                  <a:pt x="142" y="255"/>
                </a:lnTo>
                <a:lnTo>
                  <a:pt x="154" y="253"/>
                </a:lnTo>
                <a:lnTo>
                  <a:pt x="166" y="249"/>
                </a:lnTo>
                <a:lnTo>
                  <a:pt x="178" y="245"/>
                </a:lnTo>
                <a:lnTo>
                  <a:pt x="190" y="239"/>
                </a:lnTo>
                <a:lnTo>
                  <a:pt x="199" y="233"/>
                </a:lnTo>
                <a:lnTo>
                  <a:pt x="217" y="217"/>
                </a:lnTo>
                <a:lnTo>
                  <a:pt x="233" y="199"/>
                </a:lnTo>
                <a:lnTo>
                  <a:pt x="239" y="189"/>
                </a:lnTo>
                <a:lnTo>
                  <a:pt x="245" y="177"/>
                </a:lnTo>
                <a:lnTo>
                  <a:pt x="249" y="166"/>
                </a:lnTo>
                <a:lnTo>
                  <a:pt x="253" y="154"/>
                </a:lnTo>
                <a:lnTo>
                  <a:pt x="255" y="142"/>
                </a:lnTo>
                <a:lnTo>
                  <a:pt x="255" y="128"/>
                </a:lnTo>
                <a:lnTo>
                  <a:pt x="255" y="128"/>
                </a:lnTo>
                <a:lnTo>
                  <a:pt x="255" y="114"/>
                </a:lnTo>
                <a:lnTo>
                  <a:pt x="253" y="102"/>
                </a:lnTo>
                <a:lnTo>
                  <a:pt x="249" y="90"/>
                </a:lnTo>
                <a:lnTo>
                  <a:pt x="245" y="78"/>
                </a:lnTo>
                <a:lnTo>
                  <a:pt x="239" y="66"/>
                </a:lnTo>
                <a:lnTo>
                  <a:pt x="233" y="56"/>
                </a:lnTo>
                <a:lnTo>
                  <a:pt x="217" y="38"/>
                </a:lnTo>
                <a:lnTo>
                  <a:pt x="199" y="22"/>
                </a:lnTo>
                <a:lnTo>
                  <a:pt x="190" y="16"/>
                </a:lnTo>
                <a:lnTo>
                  <a:pt x="178" y="10"/>
                </a:lnTo>
                <a:lnTo>
                  <a:pt x="166" y="6"/>
                </a:lnTo>
                <a:lnTo>
                  <a:pt x="154" y="2"/>
                </a:lnTo>
                <a:lnTo>
                  <a:pt x="142" y="0"/>
                </a:lnTo>
                <a:lnTo>
                  <a:pt x="128" y="0"/>
                </a:lnTo>
                <a:lnTo>
                  <a:pt x="128" y="0"/>
                </a:lnTo>
                <a:lnTo>
                  <a:pt x="114" y="0"/>
                </a:lnTo>
                <a:lnTo>
                  <a:pt x="102" y="2"/>
                </a:lnTo>
                <a:lnTo>
                  <a:pt x="90" y="6"/>
                </a:lnTo>
                <a:lnTo>
                  <a:pt x="78" y="10"/>
                </a:lnTo>
                <a:lnTo>
                  <a:pt x="66" y="16"/>
                </a:lnTo>
                <a:lnTo>
                  <a:pt x="56" y="22"/>
                </a:lnTo>
                <a:lnTo>
                  <a:pt x="38" y="38"/>
                </a:lnTo>
                <a:lnTo>
                  <a:pt x="22" y="56"/>
                </a:lnTo>
                <a:lnTo>
                  <a:pt x="16" y="66"/>
                </a:lnTo>
                <a:lnTo>
                  <a:pt x="10" y="78"/>
                </a:lnTo>
                <a:lnTo>
                  <a:pt x="6" y="90"/>
                </a:lnTo>
                <a:lnTo>
                  <a:pt x="2" y="102"/>
                </a:lnTo>
                <a:lnTo>
                  <a:pt x="0" y="114"/>
                </a:lnTo>
                <a:lnTo>
                  <a:pt x="0" y="128"/>
                </a:lnTo>
                <a:lnTo>
                  <a:pt x="0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4D68F8B8-FA4F-4350-A678-206DAF5349F6}"/>
              </a:ext>
            </a:extLst>
          </p:cNvPr>
          <p:cNvSpPr>
            <a:spLocks/>
          </p:cNvSpPr>
          <p:nvPr/>
        </p:nvSpPr>
        <p:spPr bwMode="auto">
          <a:xfrm>
            <a:off x="0" y="3375025"/>
            <a:ext cx="8034338" cy="14133512"/>
          </a:xfrm>
          <a:custGeom>
            <a:avLst/>
            <a:gdLst>
              <a:gd name="T0" fmla="*/ 110 w 5061"/>
              <a:gd name="T1" fmla="*/ 77 h 8903"/>
              <a:gd name="T2" fmla="*/ 457 w 5061"/>
              <a:gd name="T3" fmla="*/ 25 h 8903"/>
              <a:gd name="T4" fmla="*/ 825 w 5061"/>
              <a:gd name="T5" fmla="*/ 2 h 8903"/>
              <a:gd name="T6" fmla="*/ 1204 w 5061"/>
              <a:gd name="T7" fmla="*/ 6 h 8903"/>
              <a:gd name="T8" fmla="*/ 1587 w 5061"/>
              <a:gd name="T9" fmla="*/ 35 h 8903"/>
              <a:gd name="T10" fmla="*/ 1967 w 5061"/>
              <a:gd name="T11" fmla="*/ 95 h 8903"/>
              <a:gd name="T12" fmla="*/ 2156 w 5061"/>
              <a:gd name="T13" fmla="*/ 135 h 8903"/>
              <a:gd name="T14" fmla="*/ 2416 w 5061"/>
              <a:gd name="T15" fmla="*/ 203 h 8903"/>
              <a:gd name="T16" fmla="*/ 2649 w 5061"/>
              <a:gd name="T17" fmla="*/ 281 h 8903"/>
              <a:gd name="T18" fmla="*/ 2857 w 5061"/>
              <a:gd name="T19" fmla="*/ 367 h 8903"/>
              <a:gd name="T20" fmla="*/ 3039 w 5061"/>
              <a:gd name="T21" fmla="*/ 459 h 8903"/>
              <a:gd name="T22" fmla="*/ 3197 w 5061"/>
              <a:gd name="T23" fmla="*/ 555 h 8903"/>
              <a:gd name="T24" fmla="*/ 3332 w 5061"/>
              <a:gd name="T25" fmla="*/ 656 h 8903"/>
              <a:gd name="T26" fmla="*/ 3446 w 5061"/>
              <a:gd name="T27" fmla="*/ 760 h 8903"/>
              <a:gd name="T28" fmla="*/ 3542 w 5061"/>
              <a:gd name="T29" fmla="*/ 864 h 8903"/>
              <a:gd name="T30" fmla="*/ 3618 w 5061"/>
              <a:gd name="T31" fmla="*/ 970 h 8903"/>
              <a:gd name="T32" fmla="*/ 3676 w 5061"/>
              <a:gd name="T33" fmla="*/ 1074 h 8903"/>
              <a:gd name="T34" fmla="*/ 3758 w 5061"/>
              <a:gd name="T35" fmla="*/ 1251 h 8903"/>
              <a:gd name="T36" fmla="*/ 3975 w 5061"/>
              <a:gd name="T37" fmla="*/ 1777 h 8903"/>
              <a:gd name="T38" fmla="*/ 4289 w 5061"/>
              <a:gd name="T39" fmla="*/ 2603 h 8903"/>
              <a:gd name="T40" fmla="*/ 4371 w 5061"/>
              <a:gd name="T41" fmla="*/ 2845 h 8903"/>
              <a:gd name="T42" fmla="*/ 4259 w 5061"/>
              <a:gd name="T43" fmla="*/ 3294 h 8903"/>
              <a:gd name="T44" fmla="*/ 5049 w 5061"/>
              <a:gd name="T45" fmla="*/ 4642 h 8903"/>
              <a:gd name="T46" fmla="*/ 5061 w 5061"/>
              <a:gd name="T47" fmla="*/ 4686 h 8903"/>
              <a:gd name="T48" fmla="*/ 5059 w 5061"/>
              <a:gd name="T49" fmla="*/ 4718 h 8903"/>
              <a:gd name="T50" fmla="*/ 5043 w 5061"/>
              <a:gd name="T51" fmla="*/ 4750 h 8903"/>
              <a:gd name="T52" fmla="*/ 4988 w 5061"/>
              <a:gd name="T53" fmla="*/ 4796 h 8903"/>
              <a:gd name="T54" fmla="*/ 4614 w 5061"/>
              <a:gd name="T55" fmla="*/ 5520 h 8903"/>
              <a:gd name="T56" fmla="*/ 4393 w 5061"/>
              <a:gd name="T57" fmla="*/ 5726 h 8903"/>
              <a:gd name="T58" fmla="*/ 4506 w 5061"/>
              <a:gd name="T59" fmla="*/ 5816 h 8903"/>
              <a:gd name="T60" fmla="*/ 4550 w 5061"/>
              <a:gd name="T61" fmla="*/ 5868 h 8903"/>
              <a:gd name="T62" fmla="*/ 4560 w 5061"/>
              <a:gd name="T63" fmla="*/ 5908 h 8903"/>
              <a:gd name="T64" fmla="*/ 4552 w 5061"/>
              <a:gd name="T65" fmla="*/ 5930 h 8903"/>
              <a:gd name="T66" fmla="*/ 4472 w 5061"/>
              <a:gd name="T67" fmla="*/ 6074 h 8903"/>
              <a:gd name="T68" fmla="*/ 4321 w 5061"/>
              <a:gd name="T69" fmla="*/ 6321 h 8903"/>
              <a:gd name="T70" fmla="*/ 4379 w 5061"/>
              <a:gd name="T71" fmla="*/ 6671 h 8903"/>
              <a:gd name="T72" fmla="*/ 4303 w 5061"/>
              <a:gd name="T73" fmla="*/ 7072 h 8903"/>
              <a:gd name="T74" fmla="*/ 4263 w 5061"/>
              <a:gd name="T75" fmla="*/ 7214 h 8903"/>
              <a:gd name="T76" fmla="*/ 4251 w 5061"/>
              <a:gd name="T77" fmla="*/ 7234 h 8903"/>
              <a:gd name="T78" fmla="*/ 4215 w 5061"/>
              <a:gd name="T79" fmla="*/ 7258 h 8903"/>
              <a:gd name="T80" fmla="*/ 4125 w 5061"/>
              <a:gd name="T81" fmla="*/ 7286 h 8903"/>
              <a:gd name="T82" fmla="*/ 3969 w 5061"/>
              <a:gd name="T83" fmla="*/ 7298 h 8903"/>
              <a:gd name="T84" fmla="*/ 3708 w 5061"/>
              <a:gd name="T85" fmla="*/ 7294 h 8903"/>
              <a:gd name="T86" fmla="*/ 3408 w 5061"/>
              <a:gd name="T87" fmla="*/ 7276 h 8903"/>
              <a:gd name="T88" fmla="*/ 2967 w 5061"/>
              <a:gd name="T89" fmla="*/ 7252 h 8903"/>
              <a:gd name="T90" fmla="*/ 2729 w 5061"/>
              <a:gd name="T91" fmla="*/ 7258 h 8903"/>
              <a:gd name="T92" fmla="*/ 2616 w 5061"/>
              <a:gd name="T93" fmla="*/ 7274 h 8903"/>
              <a:gd name="T94" fmla="*/ 2540 w 5061"/>
              <a:gd name="T95" fmla="*/ 7292 h 8903"/>
              <a:gd name="T96" fmla="*/ 2370 w 5061"/>
              <a:gd name="T97" fmla="*/ 7351 h 8903"/>
              <a:gd name="T98" fmla="*/ 2082 w 5061"/>
              <a:gd name="T99" fmla="*/ 7485 h 8903"/>
              <a:gd name="T100" fmla="*/ 1769 w 5061"/>
              <a:gd name="T101" fmla="*/ 7661 h 8903"/>
              <a:gd name="T102" fmla="*/ 1444 w 5061"/>
              <a:gd name="T103" fmla="*/ 7863 h 8903"/>
              <a:gd name="T104" fmla="*/ 1014 w 5061"/>
              <a:gd name="T105" fmla="*/ 8150 h 8903"/>
              <a:gd name="T106" fmla="*/ 449 w 5061"/>
              <a:gd name="T107" fmla="*/ 8559 h 8903"/>
              <a:gd name="T108" fmla="*/ 0 w 5061"/>
              <a:gd name="T109" fmla="*/ 8903 h 8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061" h="8903">
                <a:moveTo>
                  <a:pt x="0" y="101"/>
                </a:moveTo>
                <a:lnTo>
                  <a:pt x="0" y="101"/>
                </a:lnTo>
                <a:lnTo>
                  <a:pt x="110" y="77"/>
                </a:lnTo>
                <a:lnTo>
                  <a:pt x="224" y="57"/>
                </a:lnTo>
                <a:lnTo>
                  <a:pt x="339" y="39"/>
                </a:lnTo>
                <a:lnTo>
                  <a:pt x="457" y="25"/>
                </a:lnTo>
                <a:lnTo>
                  <a:pt x="577" y="16"/>
                </a:lnTo>
                <a:lnTo>
                  <a:pt x="701" y="8"/>
                </a:lnTo>
                <a:lnTo>
                  <a:pt x="825" y="2"/>
                </a:lnTo>
                <a:lnTo>
                  <a:pt x="950" y="0"/>
                </a:lnTo>
                <a:lnTo>
                  <a:pt x="1076" y="2"/>
                </a:lnTo>
                <a:lnTo>
                  <a:pt x="1204" y="6"/>
                </a:lnTo>
                <a:lnTo>
                  <a:pt x="1332" y="12"/>
                </a:lnTo>
                <a:lnTo>
                  <a:pt x="1460" y="23"/>
                </a:lnTo>
                <a:lnTo>
                  <a:pt x="1587" y="35"/>
                </a:lnTo>
                <a:lnTo>
                  <a:pt x="1713" y="53"/>
                </a:lnTo>
                <a:lnTo>
                  <a:pt x="1841" y="71"/>
                </a:lnTo>
                <a:lnTo>
                  <a:pt x="1967" y="95"/>
                </a:lnTo>
                <a:lnTo>
                  <a:pt x="1967" y="95"/>
                </a:lnTo>
                <a:lnTo>
                  <a:pt x="2062" y="113"/>
                </a:lnTo>
                <a:lnTo>
                  <a:pt x="2156" y="135"/>
                </a:lnTo>
                <a:lnTo>
                  <a:pt x="2246" y="157"/>
                </a:lnTo>
                <a:lnTo>
                  <a:pt x="2332" y="179"/>
                </a:lnTo>
                <a:lnTo>
                  <a:pt x="2416" y="203"/>
                </a:lnTo>
                <a:lnTo>
                  <a:pt x="2498" y="229"/>
                </a:lnTo>
                <a:lnTo>
                  <a:pt x="2576" y="255"/>
                </a:lnTo>
                <a:lnTo>
                  <a:pt x="2649" y="281"/>
                </a:lnTo>
                <a:lnTo>
                  <a:pt x="2721" y="309"/>
                </a:lnTo>
                <a:lnTo>
                  <a:pt x="2791" y="337"/>
                </a:lnTo>
                <a:lnTo>
                  <a:pt x="2857" y="367"/>
                </a:lnTo>
                <a:lnTo>
                  <a:pt x="2919" y="397"/>
                </a:lnTo>
                <a:lnTo>
                  <a:pt x="2981" y="427"/>
                </a:lnTo>
                <a:lnTo>
                  <a:pt x="3039" y="459"/>
                </a:lnTo>
                <a:lnTo>
                  <a:pt x="3093" y="491"/>
                </a:lnTo>
                <a:lnTo>
                  <a:pt x="3147" y="523"/>
                </a:lnTo>
                <a:lnTo>
                  <a:pt x="3197" y="555"/>
                </a:lnTo>
                <a:lnTo>
                  <a:pt x="3244" y="589"/>
                </a:lnTo>
                <a:lnTo>
                  <a:pt x="3288" y="623"/>
                </a:lnTo>
                <a:lnTo>
                  <a:pt x="3332" y="656"/>
                </a:lnTo>
                <a:lnTo>
                  <a:pt x="3372" y="690"/>
                </a:lnTo>
                <a:lnTo>
                  <a:pt x="3410" y="724"/>
                </a:lnTo>
                <a:lnTo>
                  <a:pt x="3446" y="760"/>
                </a:lnTo>
                <a:lnTo>
                  <a:pt x="3480" y="794"/>
                </a:lnTo>
                <a:lnTo>
                  <a:pt x="3512" y="830"/>
                </a:lnTo>
                <a:lnTo>
                  <a:pt x="3542" y="864"/>
                </a:lnTo>
                <a:lnTo>
                  <a:pt x="3568" y="900"/>
                </a:lnTo>
                <a:lnTo>
                  <a:pt x="3594" y="934"/>
                </a:lnTo>
                <a:lnTo>
                  <a:pt x="3618" y="970"/>
                </a:lnTo>
                <a:lnTo>
                  <a:pt x="3638" y="1004"/>
                </a:lnTo>
                <a:lnTo>
                  <a:pt x="3658" y="1038"/>
                </a:lnTo>
                <a:lnTo>
                  <a:pt x="3676" y="1074"/>
                </a:lnTo>
                <a:lnTo>
                  <a:pt x="3676" y="1074"/>
                </a:lnTo>
                <a:lnTo>
                  <a:pt x="3714" y="1152"/>
                </a:lnTo>
                <a:lnTo>
                  <a:pt x="3758" y="1251"/>
                </a:lnTo>
                <a:lnTo>
                  <a:pt x="3808" y="1365"/>
                </a:lnTo>
                <a:lnTo>
                  <a:pt x="3859" y="1495"/>
                </a:lnTo>
                <a:lnTo>
                  <a:pt x="3975" y="1777"/>
                </a:lnTo>
                <a:lnTo>
                  <a:pt x="4091" y="2074"/>
                </a:lnTo>
                <a:lnTo>
                  <a:pt x="4199" y="2358"/>
                </a:lnTo>
                <a:lnTo>
                  <a:pt x="4289" y="2603"/>
                </a:lnTo>
                <a:lnTo>
                  <a:pt x="4325" y="2705"/>
                </a:lnTo>
                <a:lnTo>
                  <a:pt x="4353" y="2785"/>
                </a:lnTo>
                <a:lnTo>
                  <a:pt x="4371" y="2845"/>
                </a:lnTo>
                <a:lnTo>
                  <a:pt x="4375" y="2865"/>
                </a:lnTo>
                <a:lnTo>
                  <a:pt x="4377" y="2877"/>
                </a:lnTo>
                <a:lnTo>
                  <a:pt x="4259" y="3294"/>
                </a:lnTo>
                <a:lnTo>
                  <a:pt x="5045" y="4634"/>
                </a:lnTo>
                <a:lnTo>
                  <a:pt x="5045" y="4634"/>
                </a:lnTo>
                <a:lnTo>
                  <a:pt x="5049" y="4642"/>
                </a:lnTo>
                <a:lnTo>
                  <a:pt x="5055" y="4660"/>
                </a:lnTo>
                <a:lnTo>
                  <a:pt x="5057" y="4672"/>
                </a:lnTo>
                <a:lnTo>
                  <a:pt x="5061" y="4686"/>
                </a:lnTo>
                <a:lnTo>
                  <a:pt x="5061" y="4702"/>
                </a:lnTo>
                <a:lnTo>
                  <a:pt x="5059" y="4718"/>
                </a:lnTo>
                <a:lnTo>
                  <a:pt x="5059" y="4718"/>
                </a:lnTo>
                <a:lnTo>
                  <a:pt x="5057" y="4726"/>
                </a:lnTo>
                <a:lnTo>
                  <a:pt x="5053" y="4734"/>
                </a:lnTo>
                <a:lnTo>
                  <a:pt x="5043" y="4750"/>
                </a:lnTo>
                <a:lnTo>
                  <a:pt x="5029" y="4764"/>
                </a:lnTo>
                <a:lnTo>
                  <a:pt x="5015" y="4778"/>
                </a:lnTo>
                <a:lnTo>
                  <a:pt x="4988" y="4796"/>
                </a:lnTo>
                <a:lnTo>
                  <a:pt x="4976" y="4804"/>
                </a:lnTo>
                <a:lnTo>
                  <a:pt x="4480" y="5025"/>
                </a:lnTo>
                <a:lnTo>
                  <a:pt x="4614" y="5520"/>
                </a:lnTo>
                <a:lnTo>
                  <a:pt x="4359" y="5702"/>
                </a:lnTo>
                <a:lnTo>
                  <a:pt x="4359" y="5702"/>
                </a:lnTo>
                <a:lnTo>
                  <a:pt x="4393" y="5726"/>
                </a:lnTo>
                <a:lnTo>
                  <a:pt x="4428" y="5752"/>
                </a:lnTo>
                <a:lnTo>
                  <a:pt x="4468" y="5782"/>
                </a:lnTo>
                <a:lnTo>
                  <a:pt x="4506" y="5816"/>
                </a:lnTo>
                <a:lnTo>
                  <a:pt x="4524" y="5834"/>
                </a:lnTo>
                <a:lnTo>
                  <a:pt x="4538" y="5852"/>
                </a:lnTo>
                <a:lnTo>
                  <a:pt x="4550" y="5868"/>
                </a:lnTo>
                <a:lnTo>
                  <a:pt x="4558" y="5886"/>
                </a:lnTo>
                <a:lnTo>
                  <a:pt x="4560" y="5900"/>
                </a:lnTo>
                <a:lnTo>
                  <a:pt x="4560" y="5908"/>
                </a:lnTo>
                <a:lnTo>
                  <a:pt x="4558" y="5914"/>
                </a:lnTo>
                <a:lnTo>
                  <a:pt x="4558" y="5914"/>
                </a:lnTo>
                <a:lnTo>
                  <a:pt x="4552" y="5930"/>
                </a:lnTo>
                <a:lnTo>
                  <a:pt x="4542" y="5952"/>
                </a:lnTo>
                <a:lnTo>
                  <a:pt x="4510" y="6008"/>
                </a:lnTo>
                <a:lnTo>
                  <a:pt x="4472" y="6074"/>
                </a:lnTo>
                <a:lnTo>
                  <a:pt x="4430" y="6143"/>
                </a:lnTo>
                <a:lnTo>
                  <a:pt x="4355" y="6267"/>
                </a:lnTo>
                <a:lnTo>
                  <a:pt x="4321" y="6321"/>
                </a:lnTo>
                <a:lnTo>
                  <a:pt x="4393" y="6587"/>
                </a:lnTo>
                <a:lnTo>
                  <a:pt x="4393" y="6587"/>
                </a:lnTo>
                <a:lnTo>
                  <a:pt x="4379" y="6671"/>
                </a:lnTo>
                <a:lnTo>
                  <a:pt x="4345" y="6862"/>
                </a:lnTo>
                <a:lnTo>
                  <a:pt x="4325" y="6970"/>
                </a:lnTo>
                <a:lnTo>
                  <a:pt x="4303" y="7072"/>
                </a:lnTo>
                <a:lnTo>
                  <a:pt x="4283" y="7158"/>
                </a:lnTo>
                <a:lnTo>
                  <a:pt x="4273" y="7190"/>
                </a:lnTo>
                <a:lnTo>
                  <a:pt x="4263" y="7214"/>
                </a:lnTo>
                <a:lnTo>
                  <a:pt x="4263" y="7214"/>
                </a:lnTo>
                <a:lnTo>
                  <a:pt x="4259" y="7224"/>
                </a:lnTo>
                <a:lnTo>
                  <a:pt x="4251" y="7234"/>
                </a:lnTo>
                <a:lnTo>
                  <a:pt x="4241" y="7242"/>
                </a:lnTo>
                <a:lnTo>
                  <a:pt x="4229" y="7250"/>
                </a:lnTo>
                <a:lnTo>
                  <a:pt x="4215" y="7258"/>
                </a:lnTo>
                <a:lnTo>
                  <a:pt x="4201" y="7266"/>
                </a:lnTo>
                <a:lnTo>
                  <a:pt x="4165" y="7276"/>
                </a:lnTo>
                <a:lnTo>
                  <a:pt x="4125" y="7286"/>
                </a:lnTo>
                <a:lnTo>
                  <a:pt x="4079" y="7292"/>
                </a:lnTo>
                <a:lnTo>
                  <a:pt x="4027" y="7296"/>
                </a:lnTo>
                <a:lnTo>
                  <a:pt x="3969" y="7298"/>
                </a:lnTo>
                <a:lnTo>
                  <a:pt x="3909" y="7300"/>
                </a:lnTo>
                <a:lnTo>
                  <a:pt x="3845" y="7298"/>
                </a:lnTo>
                <a:lnTo>
                  <a:pt x="3708" y="7294"/>
                </a:lnTo>
                <a:lnTo>
                  <a:pt x="3560" y="7286"/>
                </a:lnTo>
                <a:lnTo>
                  <a:pt x="3408" y="7276"/>
                </a:lnTo>
                <a:lnTo>
                  <a:pt x="3408" y="7276"/>
                </a:lnTo>
                <a:lnTo>
                  <a:pt x="3183" y="7262"/>
                </a:lnTo>
                <a:lnTo>
                  <a:pt x="3073" y="7256"/>
                </a:lnTo>
                <a:lnTo>
                  <a:pt x="2967" y="7252"/>
                </a:lnTo>
                <a:lnTo>
                  <a:pt x="2867" y="7252"/>
                </a:lnTo>
                <a:lnTo>
                  <a:pt x="2773" y="7254"/>
                </a:lnTo>
                <a:lnTo>
                  <a:pt x="2729" y="7258"/>
                </a:lnTo>
                <a:lnTo>
                  <a:pt x="2689" y="7262"/>
                </a:lnTo>
                <a:lnTo>
                  <a:pt x="2651" y="7266"/>
                </a:lnTo>
                <a:lnTo>
                  <a:pt x="2616" y="7274"/>
                </a:lnTo>
                <a:lnTo>
                  <a:pt x="2616" y="7274"/>
                </a:lnTo>
                <a:lnTo>
                  <a:pt x="2578" y="7282"/>
                </a:lnTo>
                <a:lnTo>
                  <a:pt x="2540" y="7292"/>
                </a:lnTo>
                <a:lnTo>
                  <a:pt x="2500" y="7306"/>
                </a:lnTo>
                <a:lnTo>
                  <a:pt x="2458" y="7320"/>
                </a:lnTo>
                <a:lnTo>
                  <a:pt x="2370" y="7351"/>
                </a:lnTo>
                <a:lnTo>
                  <a:pt x="2278" y="7391"/>
                </a:lnTo>
                <a:lnTo>
                  <a:pt x="2182" y="7435"/>
                </a:lnTo>
                <a:lnTo>
                  <a:pt x="2082" y="7485"/>
                </a:lnTo>
                <a:lnTo>
                  <a:pt x="1981" y="7539"/>
                </a:lnTo>
                <a:lnTo>
                  <a:pt x="1877" y="7599"/>
                </a:lnTo>
                <a:lnTo>
                  <a:pt x="1769" y="7661"/>
                </a:lnTo>
                <a:lnTo>
                  <a:pt x="1661" y="7725"/>
                </a:lnTo>
                <a:lnTo>
                  <a:pt x="1553" y="7793"/>
                </a:lnTo>
                <a:lnTo>
                  <a:pt x="1444" y="7863"/>
                </a:lnTo>
                <a:lnTo>
                  <a:pt x="1336" y="7935"/>
                </a:lnTo>
                <a:lnTo>
                  <a:pt x="1226" y="8006"/>
                </a:lnTo>
                <a:lnTo>
                  <a:pt x="1014" y="8150"/>
                </a:lnTo>
                <a:lnTo>
                  <a:pt x="811" y="8294"/>
                </a:lnTo>
                <a:lnTo>
                  <a:pt x="621" y="8432"/>
                </a:lnTo>
                <a:lnTo>
                  <a:pt x="449" y="8559"/>
                </a:lnTo>
                <a:lnTo>
                  <a:pt x="299" y="8673"/>
                </a:lnTo>
                <a:lnTo>
                  <a:pt x="82" y="8841"/>
                </a:lnTo>
                <a:lnTo>
                  <a:pt x="0" y="8903"/>
                </a:lnTo>
                <a:lnTo>
                  <a:pt x="0" y="10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Freeform 46">
            <a:extLst>
              <a:ext uri="{FF2B5EF4-FFF2-40B4-BE49-F238E27FC236}">
                <a16:creationId xmlns:a16="http://schemas.microsoft.com/office/drawing/2014/main" id="{F321A7FC-8A17-48B2-87C2-F21499F1780D}"/>
              </a:ext>
            </a:extLst>
          </p:cNvPr>
          <p:cNvSpPr>
            <a:spLocks/>
          </p:cNvSpPr>
          <p:nvPr/>
        </p:nvSpPr>
        <p:spPr bwMode="auto">
          <a:xfrm>
            <a:off x="7129561" y="9913386"/>
            <a:ext cx="420688" cy="422275"/>
          </a:xfrm>
          <a:custGeom>
            <a:avLst/>
            <a:gdLst>
              <a:gd name="T0" fmla="*/ 265 w 265"/>
              <a:gd name="T1" fmla="*/ 134 h 266"/>
              <a:gd name="T2" fmla="*/ 261 w 265"/>
              <a:gd name="T3" fmla="*/ 160 h 266"/>
              <a:gd name="T4" fmla="*/ 255 w 265"/>
              <a:gd name="T5" fmla="*/ 186 h 266"/>
              <a:gd name="T6" fmla="*/ 241 w 265"/>
              <a:gd name="T7" fmla="*/ 208 h 266"/>
              <a:gd name="T8" fmla="*/ 225 w 265"/>
              <a:gd name="T9" fmla="*/ 228 h 266"/>
              <a:gd name="T10" fmla="*/ 205 w 265"/>
              <a:gd name="T11" fmla="*/ 244 h 266"/>
              <a:gd name="T12" fmla="*/ 183 w 265"/>
              <a:gd name="T13" fmla="*/ 256 h 266"/>
              <a:gd name="T14" fmla="*/ 159 w 265"/>
              <a:gd name="T15" fmla="*/ 264 h 266"/>
              <a:gd name="T16" fmla="*/ 131 w 265"/>
              <a:gd name="T17" fmla="*/ 266 h 266"/>
              <a:gd name="T18" fmla="*/ 117 w 265"/>
              <a:gd name="T19" fmla="*/ 266 h 266"/>
              <a:gd name="T20" fmla="*/ 91 w 265"/>
              <a:gd name="T21" fmla="*/ 260 h 266"/>
              <a:gd name="T22" fmla="*/ 68 w 265"/>
              <a:gd name="T23" fmla="*/ 250 h 266"/>
              <a:gd name="T24" fmla="*/ 48 w 265"/>
              <a:gd name="T25" fmla="*/ 236 h 266"/>
              <a:gd name="T26" fmla="*/ 30 w 265"/>
              <a:gd name="T27" fmla="*/ 218 h 266"/>
              <a:gd name="T28" fmla="*/ 16 w 265"/>
              <a:gd name="T29" fmla="*/ 198 h 266"/>
              <a:gd name="T30" fmla="*/ 6 w 265"/>
              <a:gd name="T31" fmla="*/ 174 h 266"/>
              <a:gd name="T32" fmla="*/ 0 w 265"/>
              <a:gd name="T33" fmla="*/ 148 h 266"/>
              <a:gd name="T34" fmla="*/ 0 w 265"/>
              <a:gd name="T35" fmla="*/ 134 h 266"/>
              <a:gd name="T36" fmla="*/ 2 w 265"/>
              <a:gd name="T37" fmla="*/ 106 h 266"/>
              <a:gd name="T38" fmla="*/ 10 w 265"/>
              <a:gd name="T39" fmla="*/ 82 h 266"/>
              <a:gd name="T40" fmla="*/ 22 w 265"/>
              <a:gd name="T41" fmla="*/ 60 h 266"/>
              <a:gd name="T42" fmla="*/ 38 w 265"/>
              <a:gd name="T43" fmla="*/ 40 h 266"/>
              <a:gd name="T44" fmla="*/ 58 w 265"/>
              <a:gd name="T45" fmla="*/ 24 h 266"/>
              <a:gd name="T46" fmla="*/ 79 w 265"/>
              <a:gd name="T47" fmla="*/ 12 h 266"/>
              <a:gd name="T48" fmla="*/ 105 w 265"/>
              <a:gd name="T49" fmla="*/ 4 h 266"/>
              <a:gd name="T50" fmla="*/ 131 w 265"/>
              <a:gd name="T51" fmla="*/ 0 h 266"/>
              <a:gd name="T52" fmla="*/ 145 w 265"/>
              <a:gd name="T53" fmla="*/ 2 h 266"/>
              <a:gd name="T54" fmla="*/ 171 w 265"/>
              <a:gd name="T55" fmla="*/ 6 h 266"/>
              <a:gd name="T56" fmla="*/ 195 w 265"/>
              <a:gd name="T57" fmla="*/ 16 h 266"/>
              <a:gd name="T58" fmla="*/ 217 w 265"/>
              <a:gd name="T59" fmla="*/ 30 h 266"/>
              <a:gd name="T60" fmla="*/ 235 w 265"/>
              <a:gd name="T61" fmla="*/ 50 h 266"/>
              <a:gd name="T62" fmla="*/ 249 w 265"/>
              <a:gd name="T63" fmla="*/ 70 h 266"/>
              <a:gd name="T64" fmla="*/ 259 w 265"/>
              <a:gd name="T65" fmla="*/ 94 h 266"/>
              <a:gd name="T66" fmla="*/ 265 w 265"/>
              <a:gd name="T67" fmla="*/ 120 h 266"/>
              <a:gd name="T68" fmla="*/ 265 w 265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5" h="266">
                <a:moveTo>
                  <a:pt x="265" y="134"/>
                </a:moveTo>
                <a:lnTo>
                  <a:pt x="265" y="134"/>
                </a:lnTo>
                <a:lnTo>
                  <a:pt x="265" y="148"/>
                </a:lnTo>
                <a:lnTo>
                  <a:pt x="261" y="160"/>
                </a:lnTo>
                <a:lnTo>
                  <a:pt x="259" y="174"/>
                </a:lnTo>
                <a:lnTo>
                  <a:pt x="255" y="186"/>
                </a:lnTo>
                <a:lnTo>
                  <a:pt x="249" y="198"/>
                </a:lnTo>
                <a:lnTo>
                  <a:pt x="241" y="208"/>
                </a:lnTo>
                <a:lnTo>
                  <a:pt x="235" y="218"/>
                </a:lnTo>
                <a:lnTo>
                  <a:pt x="225" y="228"/>
                </a:lnTo>
                <a:lnTo>
                  <a:pt x="217" y="236"/>
                </a:lnTo>
                <a:lnTo>
                  <a:pt x="205" y="244"/>
                </a:lnTo>
                <a:lnTo>
                  <a:pt x="195" y="250"/>
                </a:lnTo>
                <a:lnTo>
                  <a:pt x="183" y="256"/>
                </a:lnTo>
                <a:lnTo>
                  <a:pt x="171" y="260"/>
                </a:lnTo>
                <a:lnTo>
                  <a:pt x="159" y="264"/>
                </a:lnTo>
                <a:lnTo>
                  <a:pt x="145" y="266"/>
                </a:lnTo>
                <a:lnTo>
                  <a:pt x="131" y="266"/>
                </a:lnTo>
                <a:lnTo>
                  <a:pt x="131" y="266"/>
                </a:lnTo>
                <a:lnTo>
                  <a:pt x="117" y="266"/>
                </a:lnTo>
                <a:lnTo>
                  <a:pt x="105" y="264"/>
                </a:lnTo>
                <a:lnTo>
                  <a:pt x="91" y="260"/>
                </a:lnTo>
                <a:lnTo>
                  <a:pt x="79" y="256"/>
                </a:lnTo>
                <a:lnTo>
                  <a:pt x="68" y="250"/>
                </a:lnTo>
                <a:lnTo>
                  <a:pt x="58" y="244"/>
                </a:lnTo>
                <a:lnTo>
                  <a:pt x="48" y="236"/>
                </a:lnTo>
                <a:lnTo>
                  <a:pt x="38" y="228"/>
                </a:lnTo>
                <a:lnTo>
                  <a:pt x="30" y="218"/>
                </a:lnTo>
                <a:lnTo>
                  <a:pt x="22" y="208"/>
                </a:lnTo>
                <a:lnTo>
                  <a:pt x="16" y="198"/>
                </a:lnTo>
                <a:lnTo>
                  <a:pt x="10" y="186"/>
                </a:lnTo>
                <a:lnTo>
                  <a:pt x="6" y="174"/>
                </a:lnTo>
                <a:lnTo>
                  <a:pt x="2" y="160"/>
                </a:lnTo>
                <a:lnTo>
                  <a:pt x="0" y="148"/>
                </a:lnTo>
                <a:lnTo>
                  <a:pt x="0" y="134"/>
                </a:lnTo>
                <a:lnTo>
                  <a:pt x="0" y="134"/>
                </a:lnTo>
                <a:lnTo>
                  <a:pt x="0" y="120"/>
                </a:lnTo>
                <a:lnTo>
                  <a:pt x="2" y="106"/>
                </a:lnTo>
                <a:lnTo>
                  <a:pt x="6" y="94"/>
                </a:lnTo>
                <a:lnTo>
                  <a:pt x="10" y="82"/>
                </a:lnTo>
                <a:lnTo>
                  <a:pt x="16" y="70"/>
                </a:lnTo>
                <a:lnTo>
                  <a:pt x="22" y="60"/>
                </a:lnTo>
                <a:lnTo>
                  <a:pt x="30" y="50"/>
                </a:lnTo>
                <a:lnTo>
                  <a:pt x="38" y="40"/>
                </a:lnTo>
                <a:lnTo>
                  <a:pt x="48" y="30"/>
                </a:lnTo>
                <a:lnTo>
                  <a:pt x="58" y="24"/>
                </a:lnTo>
                <a:lnTo>
                  <a:pt x="68" y="16"/>
                </a:lnTo>
                <a:lnTo>
                  <a:pt x="79" y="12"/>
                </a:lnTo>
                <a:lnTo>
                  <a:pt x="91" y="6"/>
                </a:lnTo>
                <a:lnTo>
                  <a:pt x="105" y="4"/>
                </a:lnTo>
                <a:lnTo>
                  <a:pt x="117" y="2"/>
                </a:lnTo>
                <a:lnTo>
                  <a:pt x="131" y="0"/>
                </a:lnTo>
                <a:lnTo>
                  <a:pt x="131" y="0"/>
                </a:lnTo>
                <a:lnTo>
                  <a:pt x="145" y="2"/>
                </a:lnTo>
                <a:lnTo>
                  <a:pt x="159" y="4"/>
                </a:lnTo>
                <a:lnTo>
                  <a:pt x="171" y="6"/>
                </a:lnTo>
                <a:lnTo>
                  <a:pt x="183" y="12"/>
                </a:lnTo>
                <a:lnTo>
                  <a:pt x="195" y="16"/>
                </a:lnTo>
                <a:lnTo>
                  <a:pt x="205" y="24"/>
                </a:lnTo>
                <a:lnTo>
                  <a:pt x="217" y="30"/>
                </a:lnTo>
                <a:lnTo>
                  <a:pt x="225" y="40"/>
                </a:lnTo>
                <a:lnTo>
                  <a:pt x="235" y="50"/>
                </a:lnTo>
                <a:lnTo>
                  <a:pt x="241" y="60"/>
                </a:lnTo>
                <a:lnTo>
                  <a:pt x="249" y="70"/>
                </a:lnTo>
                <a:lnTo>
                  <a:pt x="255" y="82"/>
                </a:lnTo>
                <a:lnTo>
                  <a:pt x="259" y="94"/>
                </a:lnTo>
                <a:lnTo>
                  <a:pt x="261" y="106"/>
                </a:lnTo>
                <a:lnTo>
                  <a:pt x="265" y="120"/>
                </a:lnTo>
                <a:lnTo>
                  <a:pt x="265" y="134"/>
                </a:lnTo>
                <a:lnTo>
                  <a:pt x="265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Freeform 47">
            <a:extLst>
              <a:ext uri="{FF2B5EF4-FFF2-40B4-BE49-F238E27FC236}">
                <a16:creationId xmlns:a16="http://schemas.microsoft.com/office/drawing/2014/main" id="{AFD7C40D-98EF-4F82-9067-CFB1465C6071}"/>
              </a:ext>
            </a:extLst>
          </p:cNvPr>
          <p:cNvSpPr>
            <a:spLocks/>
          </p:cNvSpPr>
          <p:nvPr/>
        </p:nvSpPr>
        <p:spPr bwMode="auto">
          <a:xfrm>
            <a:off x="6283424" y="9913386"/>
            <a:ext cx="420688" cy="422275"/>
          </a:xfrm>
          <a:custGeom>
            <a:avLst/>
            <a:gdLst>
              <a:gd name="T0" fmla="*/ 265 w 265"/>
              <a:gd name="T1" fmla="*/ 134 h 266"/>
              <a:gd name="T2" fmla="*/ 263 w 265"/>
              <a:gd name="T3" fmla="*/ 160 h 266"/>
              <a:gd name="T4" fmla="*/ 255 w 265"/>
              <a:gd name="T5" fmla="*/ 186 h 266"/>
              <a:gd name="T6" fmla="*/ 243 w 265"/>
              <a:gd name="T7" fmla="*/ 208 h 266"/>
              <a:gd name="T8" fmla="*/ 227 w 265"/>
              <a:gd name="T9" fmla="*/ 228 h 266"/>
              <a:gd name="T10" fmla="*/ 207 w 265"/>
              <a:gd name="T11" fmla="*/ 244 h 266"/>
              <a:gd name="T12" fmla="*/ 185 w 265"/>
              <a:gd name="T13" fmla="*/ 256 h 266"/>
              <a:gd name="T14" fmla="*/ 159 w 265"/>
              <a:gd name="T15" fmla="*/ 264 h 266"/>
              <a:gd name="T16" fmla="*/ 133 w 265"/>
              <a:gd name="T17" fmla="*/ 266 h 266"/>
              <a:gd name="T18" fmla="*/ 119 w 265"/>
              <a:gd name="T19" fmla="*/ 266 h 266"/>
              <a:gd name="T20" fmla="*/ 93 w 265"/>
              <a:gd name="T21" fmla="*/ 260 h 266"/>
              <a:gd name="T22" fmla="*/ 69 w 265"/>
              <a:gd name="T23" fmla="*/ 250 h 266"/>
              <a:gd name="T24" fmla="*/ 47 w 265"/>
              <a:gd name="T25" fmla="*/ 236 h 266"/>
              <a:gd name="T26" fmla="*/ 29 w 265"/>
              <a:gd name="T27" fmla="*/ 218 h 266"/>
              <a:gd name="T28" fmla="*/ 16 w 265"/>
              <a:gd name="T29" fmla="*/ 198 h 266"/>
              <a:gd name="T30" fmla="*/ 6 w 265"/>
              <a:gd name="T31" fmla="*/ 174 h 266"/>
              <a:gd name="T32" fmla="*/ 0 w 265"/>
              <a:gd name="T33" fmla="*/ 148 h 266"/>
              <a:gd name="T34" fmla="*/ 0 w 265"/>
              <a:gd name="T35" fmla="*/ 134 h 266"/>
              <a:gd name="T36" fmla="*/ 2 w 265"/>
              <a:gd name="T37" fmla="*/ 106 h 266"/>
              <a:gd name="T38" fmla="*/ 10 w 265"/>
              <a:gd name="T39" fmla="*/ 82 h 266"/>
              <a:gd name="T40" fmla="*/ 21 w 265"/>
              <a:gd name="T41" fmla="*/ 60 h 266"/>
              <a:gd name="T42" fmla="*/ 39 w 265"/>
              <a:gd name="T43" fmla="*/ 40 h 266"/>
              <a:gd name="T44" fmla="*/ 57 w 265"/>
              <a:gd name="T45" fmla="*/ 24 h 266"/>
              <a:gd name="T46" fmla="*/ 81 w 265"/>
              <a:gd name="T47" fmla="*/ 12 h 266"/>
              <a:gd name="T48" fmla="*/ 105 w 265"/>
              <a:gd name="T49" fmla="*/ 4 h 266"/>
              <a:gd name="T50" fmla="*/ 133 w 265"/>
              <a:gd name="T51" fmla="*/ 0 h 266"/>
              <a:gd name="T52" fmla="*/ 145 w 265"/>
              <a:gd name="T53" fmla="*/ 2 h 266"/>
              <a:gd name="T54" fmla="*/ 171 w 265"/>
              <a:gd name="T55" fmla="*/ 6 h 266"/>
              <a:gd name="T56" fmla="*/ 195 w 265"/>
              <a:gd name="T57" fmla="*/ 16 h 266"/>
              <a:gd name="T58" fmla="*/ 217 w 265"/>
              <a:gd name="T59" fmla="*/ 30 h 266"/>
              <a:gd name="T60" fmla="*/ 235 w 265"/>
              <a:gd name="T61" fmla="*/ 50 h 266"/>
              <a:gd name="T62" fmla="*/ 249 w 265"/>
              <a:gd name="T63" fmla="*/ 70 h 266"/>
              <a:gd name="T64" fmla="*/ 259 w 265"/>
              <a:gd name="T65" fmla="*/ 94 h 266"/>
              <a:gd name="T66" fmla="*/ 265 w 265"/>
              <a:gd name="T67" fmla="*/ 120 h 266"/>
              <a:gd name="T68" fmla="*/ 265 w 265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5" h="266">
                <a:moveTo>
                  <a:pt x="265" y="134"/>
                </a:moveTo>
                <a:lnTo>
                  <a:pt x="265" y="134"/>
                </a:lnTo>
                <a:lnTo>
                  <a:pt x="265" y="148"/>
                </a:lnTo>
                <a:lnTo>
                  <a:pt x="263" y="160"/>
                </a:lnTo>
                <a:lnTo>
                  <a:pt x="259" y="174"/>
                </a:lnTo>
                <a:lnTo>
                  <a:pt x="255" y="186"/>
                </a:lnTo>
                <a:lnTo>
                  <a:pt x="249" y="198"/>
                </a:lnTo>
                <a:lnTo>
                  <a:pt x="243" y="208"/>
                </a:lnTo>
                <a:lnTo>
                  <a:pt x="235" y="218"/>
                </a:lnTo>
                <a:lnTo>
                  <a:pt x="227" y="228"/>
                </a:lnTo>
                <a:lnTo>
                  <a:pt x="217" y="236"/>
                </a:lnTo>
                <a:lnTo>
                  <a:pt x="207" y="244"/>
                </a:lnTo>
                <a:lnTo>
                  <a:pt x="195" y="250"/>
                </a:lnTo>
                <a:lnTo>
                  <a:pt x="185" y="256"/>
                </a:lnTo>
                <a:lnTo>
                  <a:pt x="171" y="260"/>
                </a:lnTo>
                <a:lnTo>
                  <a:pt x="159" y="264"/>
                </a:lnTo>
                <a:lnTo>
                  <a:pt x="145" y="266"/>
                </a:lnTo>
                <a:lnTo>
                  <a:pt x="133" y="266"/>
                </a:lnTo>
                <a:lnTo>
                  <a:pt x="133" y="266"/>
                </a:lnTo>
                <a:lnTo>
                  <a:pt x="119" y="266"/>
                </a:lnTo>
                <a:lnTo>
                  <a:pt x="105" y="264"/>
                </a:lnTo>
                <a:lnTo>
                  <a:pt x="93" y="260"/>
                </a:lnTo>
                <a:lnTo>
                  <a:pt x="81" y="256"/>
                </a:lnTo>
                <a:lnTo>
                  <a:pt x="69" y="250"/>
                </a:lnTo>
                <a:lnTo>
                  <a:pt x="57" y="244"/>
                </a:lnTo>
                <a:lnTo>
                  <a:pt x="47" y="236"/>
                </a:lnTo>
                <a:lnTo>
                  <a:pt x="39" y="228"/>
                </a:lnTo>
                <a:lnTo>
                  <a:pt x="29" y="218"/>
                </a:lnTo>
                <a:lnTo>
                  <a:pt x="21" y="208"/>
                </a:lnTo>
                <a:lnTo>
                  <a:pt x="16" y="198"/>
                </a:lnTo>
                <a:lnTo>
                  <a:pt x="10" y="186"/>
                </a:lnTo>
                <a:lnTo>
                  <a:pt x="6" y="174"/>
                </a:lnTo>
                <a:lnTo>
                  <a:pt x="2" y="160"/>
                </a:lnTo>
                <a:lnTo>
                  <a:pt x="0" y="148"/>
                </a:lnTo>
                <a:lnTo>
                  <a:pt x="0" y="134"/>
                </a:lnTo>
                <a:lnTo>
                  <a:pt x="0" y="134"/>
                </a:lnTo>
                <a:lnTo>
                  <a:pt x="0" y="120"/>
                </a:lnTo>
                <a:lnTo>
                  <a:pt x="2" y="106"/>
                </a:lnTo>
                <a:lnTo>
                  <a:pt x="6" y="94"/>
                </a:lnTo>
                <a:lnTo>
                  <a:pt x="10" y="82"/>
                </a:lnTo>
                <a:lnTo>
                  <a:pt x="16" y="70"/>
                </a:lnTo>
                <a:lnTo>
                  <a:pt x="21" y="60"/>
                </a:lnTo>
                <a:lnTo>
                  <a:pt x="29" y="50"/>
                </a:lnTo>
                <a:lnTo>
                  <a:pt x="39" y="40"/>
                </a:lnTo>
                <a:lnTo>
                  <a:pt x="47" y="30"/>
                </a:lnTo>
                <a:lnTo>
                  <a:pt x="57" y="24"/>
                </a:lnTo>
                <a:lnTo>
                  <a:pt x="69" y="16"/>
                </a:lnTo>
                <a:lnTo>
                  <a:pt x="81" y="12"/>
                </a:lnTo>
                <a:lnTo>
                  <a:pt x="93" y="6"/>
                </a:lnTo>
                <a:lnTo>
                  <a:pt x="105" y="4"/>
                </a:lnTo>
                <a:lnTo>
                  <a:pt x="119" y="2"/>
                </a:lnTo>
                <a:lnTo>
                  <a:pt x="133" y="0"/>
                </a:lnTo>
                <a:lnTo>
                  <a:pt x="133" y="0"/>
                </a:lnTo>
                <a:lnTo>
                  <a:pt x="145" y="2"/>
                </a:lnTo>
                <a:lnTo>
                  <a:pt x="159" y="4"/>
                </a:lnTo>
                <a:lnTo>
                  <a:pt x="171" y="6"/>
                </a:lnTo>
                <a:lnTo>
                  <a:pt x="185" y="12"/>
                </a:lnTo>
                <a:lnTo>
                  <a:pt x="195" y="16"/>
                </a:lnTo>
                <a:lnTo>
                  <a:pt x="207" y="24"/>
                </a:lnTo>
                <a:lnTo>
                  <a:pt x="217" y="30"/>
                </a:lnTo>
                <a:lnTo>
                  <a:pt x="227" y="40"/>
                </a:lnTo>
                <a:lnTo>
                  <a:pt x="235" y="50"/>
                </a:lnTo>
                <a:lnTo>
                  <a:pt x="243" y="60"/>
                </a:lnTo>
                <a:lnTo>
                  <a:pt x="249" y="70"/>
                </a:lnTo>
                <a:lnTo>
                  <a:pt x="255" y="82"/>
                </a:lnTo>
                <a:lnTo>
                  <a:pt x="259" y="94"/>
                </a:lnTo>
                <a:lnTo>
                  <a:pt x="263" y="106"/>
                </a:lnTo>
                <a:lnTo>
                  <a:pt x="265" y="120"/>
                </a:lnTo>
                <a:lnTo>
                  <a:pt x="265" y="134"/>
                </a:lnTo>
                <a:lnTo>
                  <a:pt x="265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48">
            <a:extLst>
              <a:ext uri="{FF2B5EF4-FFF2-40B4-BE49-F238E27FC236}">
                <a16:creationId xmlns:a16="http://schemas.microsoft.com/office/drawing/2014/main" id="{7669B1EF-1EDC-4E05-8D01-62637D48EC0A}"/>
              </a:ext>
            </a:extLst>
          </p:cNvPr>
          <p:cNvSpPr>
            <a:spLocks/>
          </p:cNvSpPr>
          <p:nvPr/>
        </p:nvSpPr>
        <p:spPr bwMode="auto">
          <a:xfrm>
            <a:off x="5435699" y="9913386"/>
            <a:ext cx="425450" cy="422275"/>
          </a:xfrm>
          <a:custGeom>
            <a:avLst/>
            <a:gdLst>
              <a:gd name="T0" fmla="*/ 268 w 268"/>
              <a:gd name="T1" fmla="*/ 134 h 266"/>
              <a:gd name="T2" fmla="*/ 264 w 268"/>
              <a:gd name="T3" fmla="*/ 160 h 266"/>
              <a:gd name="T4" fmla="*/ 256 w 268"/>
              <a:gd name="T5" fmla="*/ 186 h 266"/>
              <a:gd name="T6" fmla="*/ 244 w 268"/>
              <a:gd name="T7" fmla="*/ 208 h 266"/>
              <a:gd name="T8" fmla="*/ 228 w 268"/>
              <a:gd name="T9" fmla="*/ 228 h 266"/>
              <a:gd name="T10" fmla="*/ 208 w 268"/>
              <a:gd name="T11" fmla="*/ 244 h 266"/>
              <a:gd name="T12" fmla="*/ 186 w 268"/>
              <a:gd name="T13" fmla="*/ 256 h 266"/>
              <a:gd name="T14" fmla="*/ 160 w 268"/>
              <a:gd name="T15" fmla="*/ 264 h 266"/>
              <a:gd name="T16" fmla="*/ 134 w 268"/>
              <a:gd name="T17" fmla="*/ 266 h 266"/>
              <a:gd name="T18" fmla="*/ 120 w 268"/>
              <a:gd name="T19" fmla="*/ 266 h 266"/>
              <a:gd name="T20" fmla="*/ 94 w 268"/>
              <a:gd name="T21" fmla="*/ 260 h 266"/>
              <a:gd name="T22" fmla="*/ 70 w 268"/>
              <a:gd name="T23" fmla="*/ 250 h 266"/>
              <a:gd name="T24" fmla="*/ 50 w 268"/>
              <a:gd name="T25" fmla="*/ 236 h 266"/>
              <a:gd name="T26" fmla="*/ 32 w 268"/>
              <a:gd name="T27" fmla="*/ 218 h 266"/>
              <a:gd name="T28" fmla="*/ 16 w 268"/>
              <a:gd name="T29" fmla="*/ 198 h 266"/>
              <a:gd name="T30" fmla="*/ 6 w 268"/>
              <a:gd name="T31" fmla="*/ 174 h 266"/>
              <a:gd name="T32" fmla="*/ 2 w 268"/>
              <a:gd name="T33" fmla="*/ 148 h 266"/>
              <a:gd name="T34" fmla="*/ 0 w 268"/>
              <a:gd name="T35" fmla="*/ 134 h 266"/>
              <a:gd name="T36" fmla="*/ 4 w 268"/>
              <a:gd name="T37" fmla="*/ 106 h 266"/>
              <a:gd name="T38" fmla="*/ 12 w 268"/>
              <a:gd name="T39" fmla="*/ 82 h 266"/>
              <a:gd name="T40" fmla="*/ 24 w 268"/>
              <a:gd name="T41" fmla="*/ 60 h 266"/>
              <a:gd name="T42" fmla="*/ 40 w 268"/>
              <a:gd name="T43" fmla="*/ 40 h 266"/>
              <a:gd name="T44" fmla="*/ 60 w 268"/>
              <a:gd name="T45" fmla="*/ 24 h 266"/>
              <a:gd name="T46" fmla="*/ 82 w 268"/>
              <a:gd name="T47" fmla="*/ 12 h 266"/>
              <a:gd name="T48" fmla="*/ 108 w 268"/>
              <a:gd name="T49" fmla="*/ 4 h 266"/>
              <a:gd name="T50" fmla="*/ 134 w 268"/>
              <a:gd name="T51" fmla="*/ 0 h 266"/>
              <a:gd name="T52" fmla="*/ 148 w 268"/>
              <a:gd name="T53" fmla="*/ 2 h 266"/>
              <a:gd name="T54" fmla="*/ 174 w 268"/>
              <a:gd name="T55" fmla="*/ 6 h 266"/>
              <a:gd name="T56" fmla="*/ 198 w 268"/>
              <a:gd name="T57" fmla="*/ 16 h 266"/>
              <a:gd name="T58" fmla="*/ 218 w 268"/>
              <a:gd name="T59" fmla="*/ 30 h 266"/>
              <a:gd name="T60" fmla="*/ 236 w 268"/>
              <a:gd name="T61" fmla="*/ 50 h 266"/>
              <a:gd name="T62" fmla="*/ 252 w 268"/>
              <a:gd name="T63" fmla="*/ 70 h 266"/>
              <a:gd name="T64" fmla="*/ 262 w 268"/>
              <a:gd name="T65" fmla="*/ 94 h 266"/>
              <a:gd name="T66" fmla="*/ 266 w 268"/>
              <a:gd name="T67" fmla="*/ 120 h 266"/>
              <a:gd name="T68" fmla="*/ 268 w 268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8" h="266">
                <a:moveTo>
                  <a:pt x="268" y="134"/>
                </a:moveTo>
                <a:lnTo>
                  <a:pt x="268" y="134"/>
                </a:lnTo>
                <a:lnTo>
                  <a:pt x="266" y="148"/>
                </a:lnTo>
                <a:lnTo>
                  <a:pt x="264" y="160"/>
                </a:lnTo>
                <a:lnTo>
                  <a:pt x="262" y="174"/>
                </a:lnTo>
                <a:lnTo>
                  <a:pt x="256" y="186"/>
                </a:lnTo>
                <a:lnTo>
                  <a:pt x="252" y="198"/>
                </a:lnTo>
                <a:lnTo>
                  <a:pt x="244" y="208"/>
                </a:lnTo>
                <a:lnTo>
                  <a:pt x="236" y="218"/>
                </a:lnTo>
                <a:lnTo>
                  <a:pt x="228" y="228"/>
                </a:lnTo>
                <a:lnTo>
                  <a:pt x="218" y="236"/>
                </a:lnTo>
                <a:lnTo>
                  <a:pt x="208" y="244"/>
                </a:lnTo>
                <a:lnTo>
                  <a:pt x="198" y="250"/>
                </a:lnTo>
                <a:lnTo>
                  <a:pt x="186" y="256"/>
                </a:lnTo>
                <a:lnTo>
                  <a:pt x="174" y="260"/>
                </a:lnTo>
                <a:lnTo>
                  <a:pt x="160" y="264"/>
                </a:lnTo>
                <a:lnTo>
                  <a:pt x="148" y="266"/>
                </a:lnTo>
                <a:lnTo>
                  <a:pt x="134" y="266"/>
                </a:lnTo>
                <a:lnTo>
                  <a:pt x="134" y="266"/>
                </a:lnTo>
                <a:lnTo>
                  <a:pt x="120" y="266"/>
                </a:lnTo>
                <a:lnTo>
                  <a:pt x="108" y="264"/>
                </a:lnTo>
                <a:lnTo>
                  <a:pt x="94" y="260"/>
                </a:lnTo>
                <a:lnTo>
                  <a:pt x="82" y="256"/>
                </a:lnTo>
                <a:lnTo>
                  <a:pt x="70" y="250"/>
                </a:lnTo>
                <a:lnTo>
                  <a:pt x="60" y="244"/>
                </a:lnTo>
                <a:lnTo>
                  <a:pt x="50" y="236"/>
                </a:lnTo>
                <a:lnTo>
                  <a:pt x="40" y="228"/>
                </a:lnTo>
                <a:lnTo>
                  <a:pt x="32" y="218"/>
                </a:lnTo>
                <a:lnTo>
                  <a:pt x="24" y="208"/>
                </a:lnTo>
                <a:lnTo>
                  <a:pt x="16" y="198"/>
                </a:lnTo>
                <a:lnTo>
                  <a:pt x="12" y="186"/>
                </a:lnTo>
                <a:lnTo>
                  <a:pt x="6" y="174"/>
                </a:lnTo>
                <a:lnTo>
                  <a:pt x="4" y="160"/>
                </a:lnTo>
                <a:lnTo>
                  <a:pt x="2" y="148"/>
                </a:lnTo>
                <a:lnTo>
                  <a:pt x="0" y="134"/>
                </a:lnTo>
                <a:lnTo>
                  <a:pt x="0" y="134"/>
                </a:lnTo>
                <a:lnTo>
                  <a:pt x="2" y="120"/>
                </a:lnTo>
                <a:lnTo>
                  <a:pt x="4" y="106"/>
                </a:lnTo>
                <a:lnTo>
                  <a:pt x="6" y="94"/>
                </a:lnTo>
                <a:lnTo>
                  <a:pt x="12" y="82"/>
                </a:lnTo>
                <a:lnTo>
                  <a:pt x="16" y="70"/>
                </a:lnTo>
                <a:lnTo>
                  <a:pt x="24" y="60"/>
                </a:lnTo>
                <a:lnTo>
                  <a:pt x="32" y="50"/>
                </a:lnTo>
                <a:lnTo>
                  <a:pt x="40" y="40"/>
                </a:lnTo>
                <a:lnTo>
                  <a:pt x="50" y="30"/>
                </a:lnTo>
                <a:lnTo>
                  <a:pt x="60" y="24"/>
                </a:lnTo>
                <a:lnTo>
                  <a:pt x="70" y="16"/>
                </a:lnTo>
                <a:lnTo>
                  <a:pt x="82" y="12"/>
                </a:lnTo>
                <a:lnTo>
                  <a:pt x="94" y="6"/>
                </a:lnTo>
                <a:lnTo>
                  <a:pt x="108" y="4"/>
                </a:lnTo>
                <a:lnTo>
                  <a:pt x="120" y="2"/>
                </a:lnTo>
                <a:lnTo>
                  <a:pt x="134" y="0"/>
                </a:lnTo>
                <a:lnTo>
                  <a:pt x="134" y="0"/>
                </a:lnTo>
                <a:lnTo>
                  <a:pt x="148" y="2"/>
                </a:lnTo>
                <a:lnTo>
                  <a:pt x="160" y="4"/>
                </a:lnTo>
                <a:lnTo>
                  <a:pt x="174" y="6"/>
                </a:lnTo>
                <a:lnTo>
                  <a:pt x="186" y="12"/>
                </a:lnTo>
                <a:lnTo>
                  <a:pt x="198" y="16"/>
                </a:lnTo>
                <a:lnTo>
                  <a:pt x="208" y="24"/>
                </a:lnTo>
                <a:lnTo>
                  <a:pt x="218" y="30"/>
                </a:lnTo>
                <a:lnTo>
                  <a:pt x="228" y="40"/>
                </a:lnTo>
                <a:lnTo>
                  <a:pt x="236" y="50"/>
                </a:lnTo>
                <a:lnTo>
                  <a:pt x="244" y="60"/>
                </a:lnTo>
                <a:lnTo>
                  <a:pt x="252" y="70"/>
                </a:lnTo>
                <a:lnTo>
                  <a:pt x="256" y="82"/>
                </a:lnTo>
                <a:lnTo>
                  <a:pt x="262" y="94"/>
                </a:lnTo>
                <a:lnTo>
                  <a:pt x="264" y="106"/>
                </a:lnTo>
                <a:lnTo>
                  <a:pt x="266" y="120"/>
                </a:lnTo>
                <a:lnTo>
                  <a:pt x="268" y="134"/>
                </a:lnTo>
                <a:lnTo>
                  <a:pt x="268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Freeform 51">
            <a:extLst>
              <a:ext uri="{FF2B5EF4-FFF2-40B4-BE49-F238E27FC236}">
                <a16:creationId xmlns:a16="http://schemas.microsoft.com/office/drawing/2014/main" id="{85085C31-B3C4-43EC-97A6-676DB6135624}"/>
              </a:ext>
            </a:extLst>
          </p:cNvPr>
          <p:cNvSpPr>
            <a:spLocks/>
          </p:cNvSpPr>
          <p:nvPr/>
        </p:nvSpPr>
        <p:spPr bwMode="auto">
          <a:xfrm>
            <a:off x="10961786" y="12623248"/>
            <a:ext cx="2624138" cy="2624137"/>
          </a:xfrm>
          <a:custGeom>
            <a:avLst/>
            <a:gdLst>
              <a:gd name="T0" fmla="*/ 1653 w 1653"/>
              <a:gd name="T1" fmla="*/ 0 h 1653"/>
              <a:gd name="T2" fmla="*/ 0 w 1653"/>
              <a:gd name="T3" fmla="*/ 1653 h 1653"/>
              <a:gd name="T4" fmla="*/ 0 w 1653"/>
              <a:gd name="T5" fmla="*/ 0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3" h="1653">
                <a:moveTo>
                  <a:pt x="1653" y="0"/>
                </a:moveTo>
                <a:lnTo>
                  <a:pt x="0" y="16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DB49EDDB-3ECB-412F-B813-DA64A500A296}"/>
              </a:ext>
            </a:extLst>
          </p:cNvPr>
          <p:cNvSpPr>
            <a:spLocks/>
          </p:cNvSpPr>
          <p:nvPr/>
        </p:nvSpPr>
        <p:spPr bwMode="auto">
          <a:xfrm>
            <a:off x="20351750" y="4122738"/>
            <a:ext cx="2624138" cy="2624137"/>
          </a:xfrm>
          <a:custGeom>
            <a:avLst/>
            <a:gdLst>
              <a:gd name="T0" fmla="*/ 0 w 1653"/>
              <a:gd name="T1" fmla="*/ 1653 h 1653"/>
              <a:gd name="T2" fmla="*/ 1653 w 1653"/>
              <a:gd name="T3" fmla="*/ 0 h 1653"/>
              <a:gd name="T4" fmla="*/ 1653 w 1653"/>
              <a:gd name="T5" fmla="*/ 1653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3" h="1653">
                <a:moveTo>
                  <a:pt x="0" y="1653"/>
                </a:moveTo>
                <a:lnTo>
                  <a:pt x="1653" y="0"/>
                </a:lnTo>
                <a:lnTo>
                  <a:pt x="1653" y="165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54">
            <a:extLst>
              <a:ext uri="{FF2B5EF4-FFF2-40B4-BE49-F238E27FC236}">
                <a16:creationId xmlns:a16="http://schemas.microsoft.com/office/drawing/2014/main" id="{64D0CAF9-9437-4DCF-BAA7-6690A0F29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725" y="2185988"/>
            <a:ext cx="6346825" cy="22225"/>
          </a:xfrm>
          <a:prstGeom prst="rect">
            <a:avLst/>
          </a:prstGeom>
          <a:solidFill>
            <a:srgbClr val="9E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" name="Rectangle 55">
            <a:extLst>
              <a:ext uri="{FF2B5EF4-FFF2-40B4-BE49-F238E27FC236}">
                <a16:creationId xmlns:a16="http://schemas.microsoft.com/office/drawing/2014/main" id="{00EFB735-89C8-4FB4-BA51-D8ED5346B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16688" y="2185988"/>
            <a:ext cx="6346825" cy="22225"/>
          </a:xfrm>
          <a:prstGeom prst="rect">
            <a:avLst/>
          </a:prstGeom>
          <a:solidFill>
            <a:srgbClr val="9E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3" name="Rectangle 56">
            <a:extLst>
              <a:ext uri="{FF2B5EF4-FFF2-40B4-BE49-F238E27FC236}">
                <a16:creationId xmlns:a16="http://schemas.microsoft.com/office/drawing/2014/main" id="{15B99CFB-0DFF-487D-B3D3-E0C95D48E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51168" y="6377214"/>
            <a:ext cx="1111695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6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ㆍThis</a:t>
            </a:r>
            <a:r>
              <a:rPr kumimoji="0" lang="ko-KR" altLang="ko-KR" sz="6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kumimoji="0" lang="ko-KR" altLang="ko-KR" sz="6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is</a:t>
            </a:r>
            <a:r>
              <a:rPr kumimoji="0" lang="ko-KR" altLang="ko-KR" sz="6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kumimoji="0" lang="ko-KR" altLang="ko-KR" sz="6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the</a:t>
            </a:r>
            <a:r>
              <a:rPr kumimoji="0" lang="ko-KR" altLang="ko-KR" sz="6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kumimoji="0" lang="ko-KR" altLang="ko-KR" sz="6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design</a:t>
            </a:r>
            <a:r>
              <a:rPr kumimoji="0" lang="en-US" altLang="ko-KR" sz="6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you want.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5" name="Rectangle 56">
            <a:extLst>
              <a:ext uri="{FF2B5EF4-FFF2-40B4-BE49-F238E27FC236}">
                <a16:creationId xmlns:a16="http://schemas.microsoft.com/office/drawing/2014/main" id="{D391DD0A-0C75-419B-8444-EC8B4F8C1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7926" y="7864875"/>
            <a:ext cx="1111695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6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ㆍThis</a:t>
            </a:r>
            <a:r>
              <a:rPr kumimoji="0" lang="ko-KR" altLang="ko-KR" sz="6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kumimoji="0" lang="ko-KR" altLang="ko-KR" sz="6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is</a:t>
            </a:r>
            <a:r>
              <a:rPr kumimoji="0" lang="ko-KR" altLang="ko-KR" sz="6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kumimoji="0" lang="ko-KR" altLang="ko-KR" sz="6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the</a:t>
            </a:r>
            <a:r>
              <a:rPr kumimoji="0" lang="ko-KR" altLang="ko-KR" sz="6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kumimoji="0" lang="ko-KR" altLang="ko-KR" sz="6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design</a:t>
            </a:r>
            <a:r>
              <a:rPr kumimoji="0" lang="en-US" altLang="ko-KR" sz="6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you want.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6" name="Rectangle 56">
            <a:extLst>
              <a:ext uri="{FF2B5EF4-FFF2-40B4-BE49-F238E27FC236}">
                <a16:creationId xmlns:a16="http://schemas.microsoft.com/office/drawing/2014/main" id="{2395EA53-B458-4B9F-A338-E767A4BC4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9326" y="9736488"/>
            <a:ext cx="1111695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6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ㆍThis</a:t>
            </a:r>
            <a:r>
              <a:rPr kumimoji="0" lang="ko-KR" altLang="ko-KR" sz="6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kumimoji="0" lang="ko-KR" altLang="ko-KR" sz="6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is</a:t>
            </a:r>
            <a:r>
              <a:rPr kumimoji="0" lang="ko-KR" altLang="ko-KR" sz="6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kumimoji="0" lang="ko-KR" altLang="ko-KR" sz="6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the</a:t>
            </a:r>
            <a:r>
              <a:rPr kumimoji="0" lang="ko-KR" altLang="ko-KR" sz="6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kumimoji="0" lang="ko-KR" altLang="ko-KR" sz="6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design</a:t>
            </a:r>
            <a:r>
              <a:rPr kumimoji="0" lang="en-US" altLang="ko-KR" sz="6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you want.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C72AD00A-C539-4158-959D-147834B0A7F6}"/>
              </a:ext>
            </a:extLst>
          </p:cNvPr>
          <p:cNvSpPr>
            <a:spLocks noEditPoints="1"/>
          </p:cNvSpPr>
          <p:nvPr/>
        </p:nvSpPr>
        <p:spPr bwMode="auto">
          <a:xfrm>
            <a:off x="27903024" y="1693649"/>
            <a:ext cx="3248025" cy="822325"/>
          </a:xfrm>
          <a:custGeom>
            <a:avLst/>
            <a:gdLst>
              <a:gd name="T0" fmla="*/ 1776 w 2046"/>
              <a:gd name="T1" fmla="*/ 500 h 518"/>
              <a:gd name="T2" fmla="*/ 1850 w 2046"/>
              <a:gd name="T3" fmla="*/ 490 h 518"/>
              <a:gd name="T4" fmla="*/ 1916 w 2046"/>
              <a:gd name="T5" fmla="*/ 460 h 518"/>
              <a:gd name="T6" fmla="*/ 1954 w 2046"/>
              <a:gd name="T7" fmla="*/ 430 h 518"/>
              <a:gd name="T8" fmla="*/ 1996 w 2046"/>
              <a:gd name="T9" fmla="*/ 374 h 518"/>
              <a:gd name="T10" fmla="*/ 2022 w 2046"/>
              <a:gd name="T11" fmla="*/ 308 h 518"/>
              <a:gd name="T12" fmla="*/ 2028 w 2046"/>
              <a:gd name="T13" fmla="*/ 260 h 518"/>
              <a:gd name="T14" fmla="*/ 2016 w 2046"/>
              <a:gd name="T15" fmla="*/ 188 h 518"/>
              <a:gd name="T16" fmla="*/ 1984 w 2046"/>
              <a:gd name="T17" fmla="*/ 126 h 518"/>
              <a:gd name="T18" fmla="*/ 1954 w 2046"/>
              <a:gd name="T19" fmla="*/ 90 h 518"/>
              <a:gd name="T20" fmla="*/ 1896 w 2046"/>
              <a:gd name="T21" fmla="*/ 48 h 518"/>
              <a:gd name="T22" fmla="*/ 1826 w 2046"/>
              <a:gd name="T23" fmla="*/ 24 h 518"/>
              <a:gd name="T24" fmla="*/ 270 w 2046"/>
              <a:gd name="T25" fmla="*/ 20 h 518"/>
              <a:gd name="T26" fmla="*/ 218 w 2046"/>
              <a:gd name="T27" fmla="*/ 24 h 518"/>
              <a:gd name="T28" fmla="*/ 150 w 2046"/>
              <a:gd name="T29" fmla="*/ 48 h 518"/>
              <a:gd name="T30" fmla="*/ 92 w 2046"/>
              <a:gd name="T31" fmla="*/ 90 h 518"/>
              <a:gd name="T32" fmla="*/ 60 w 2046"/>
              <a:gd name="T33" fmla="*/ 126 h 518"/>
              <a:gd name="T34" fmla="*/ 30 w 2046"/>
              <a:gd name="T35" fmla="*/ 188 h 518"/>
              <a:gd name="T36" fmla="*/ 18 w 2046"/>
              <a:gd name="T37" fmla="*/ 260 h 518"/>
              <a:gd name="T38" fmla="*/ 24 w 2046"/>
              <a:gd name="T39" fmla="*/ 308 h 518"/>
              <a:gd name="T40" fmla="*/ 48 w 2046"/>
              <a:gd name="T41" fmla="*/ 374 h 518"/>
              <a:gd name="T42" fmla="*/ 92 w 2046"/>
              <a:gd name="T43" fmla="*/ 430 h 518"/>
              <a:gd name="T44" fmla="*/ 128 w 2046"/>
              <a:gd name="T45" fmla="*/ 460 h 518"/>
              <a:gd name="T46" fmla="*/ 194 w 2046"/>
              <a:gd name="T47" fmla="*/ 490 h 518"/>
              <a:gd name="T48" fmla="*/ 270 w 2046"/>
              <a:gd name="T49" fmla="*/ 500 h 518"/>
              <a:gd name="T50" fmla="*/ 270 w 2046"/>
              <a:gd name="T51" fmla="*/ 518 h 518"/>
              <a:gd name="T52" fmla="*/ 190 w 2046"/>
              <a:gd name="T53" fmla="*/ 508 h 518"/>
              <a:gd name="T54" fmla="*/ 118 w 2046"/>
              <a:gd name="T55" fmla="*/ 474 h 518"/>
              <a:gd name="T56" fmla="*/ 78 w 2046"/>
              <a:gd name="T57" fmla="*/ 444 h 518"/>
              <a:gd name="T58" fmla="*/ 32 w 2046"/>
              <a:gd name="T59" fmla="*/ 384 h 518"/>
              <a:gd name="T60" fmla="*/ 4 w 2046"/>
              <a:gd name="T61" fmla="*/ 312 h 518"/>
              <a:gd name="T62" fmla="*/ 0 w 2046"/>
              <a:gd name="T63" fmla="*/ 260 h 518"/>
              <a:gd name="T64" fmla="*/ 12 w 2046"/>
              <a:gd name="T65" fmla="*/ 182 h 518"/>
              <a:gd name="T66" fmla="*/ 46 w 2046"/>
              <a:gd name="T67" fmla="*/ 116 h 518"/>
              <a:gd name="T68" fmla="*/ 78 w 2046"/>
              <a:gd name="T69" fmla="*/ 76 h 518"/>
              <a:gd name="T70" fmla="*/ 140 w 2046"/>
              <a:gd name="T71" fmla="*/ 32 h 518"/>
              <a:gd name="T72" fmla="*/ 216 w 2046"/>
              <a:gd name="T73" fmla="*/ 6 h 518"/>
              <a:gd name="T74" fmla="*/ 1776 w 2046"/>
              <a:gd name="T75" fmla="*/ 0 h 518"/>
              <a:gd name="T76" fmla="*/ 1830 w 2046"/>
              <a:gd name="T77" fmla="*/ 6 h 518"/>
              <a:gd name="T78" fmla="*/ 1904 w 2046"/>
              <a:gd name="T79" fmla="*/ 32 h 518"/>
              <a:gd name="T80" fmla="*/ 1966 w 2046"/>
              <a:gd name="T81" fmla="*/ 76 h 518"/>
              <a:gd name="T82" fmla="*/ 2000 w 2046"/>
              <a:gd name="T83" fmla="*/ 116 h 518"/>
              <a:gd name="T84" fmla="*/ 2034 w 2046"/>
              <a:gd name="T85" fmla="*/ 182 h 518"/>
              <a:gd name="T86" fmla="*/ 2046 w 2046"/>
              <a:gd name="T87" fmla="*/ 260 h 518"/>
              <a:gd name="T88" fmla="*/ 2040 w 2046"/>
              <a:gd name="T89" fmla="*/ 312 h 518"/>
              <a:gd name="T90" fmla="*/ 2012 w 2046"/>
              <a:gd name="T91" fmla="*/ 384 h 518"/>
              <a:gd name="T92" fmla="*/ 1966 w 2046"/>
              <a:gd name="T93" fmla="*/ 444 h 518"/>
              <a:gd name="T94" fmla="*/ 1926 w 2046"/>
              <a:gd name="T95" fmla="*/ 474 h 518"/>
              <a:gd name="T96" fmla="*/ 1856 w 2046"/>
              <a:gd name="T97" fmla="*/ 508 h 518"/>
              <a:gd name="T98" fmla="*/ 1776 w 2046"/>
              <a:gd name="T99" fmla="*/ 518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46" h="518">
                <a:moveTo>
                  <a:pt x="270" y="500"/>
                </a:moveTo>
                <a:lnTo>
                  <a:pt x="1776" y="500"/>
                </a:lnTo>
                <a:lnTo>
                  <a:pt x="1776" y="500"/>
                </a:lnTo>
                <a:lnTo>
                  <a:pt x="1802" y="500"/>
                </a:lnTo>
                <a:lnTo>
                  <a:pt x="1826" y="496"/>
                </a:lnTo>
                <a:lnTo>
                  <a:pt x="1850" y="490"/>
                </a:lnTo>
                <a:lnTo>
                  <a:pt x="1874" y="482"/>
                </a:lnTo>
                <a:lnTo>
                  <a:pt x="1896" y="472"/>
                </a:lnTo>
                <a:lnTo>
                  <a:pt x="1916" y="460"/>
                </a:lnTo>
                <a:lnTo>
                  <a:pt x="1936" y="446"/>
                </a:lnTo>
                <a:lnTo>
                  <a:pt x="1954" y="430"/>
                </a:lnTo>
                <a:lnTo>
                  <a:pt x="1954" y="430"/>
                </a:lnTo>
                <a:lnTo>
                  <a:pt x="1970" y="412"/>
                </a:lnTo>
                <a:lnTo>
                  <a:pt x="1984" y="394"/>
                </a:lnTo>
                <a:lnTo>
                  <a:pt x="1996" y="374"/>
                </a:lnTo>
                <a:lnTo>
                  <a:pt x="2008" y="354"/>
                </a:lnTo>
                <a:lnTo>
                  <a:pt x="2016" y="332"/>
                </a:lnTo>
                <a:lnTo>
                  <a:pt x="2022" y="308"/>
                </a:lnTo>
                <a:lnTo>
                  <a:pt x="2026" y="284"/>
                </a:lnTo>
                <a:lnTo>
                  <a:pt x="2028" y="260"/>
                </a:lnTo>
                <a:lnTo>
                  <a:pt x="2028" y="260"/>
                </a:lnTo>
                <a:lnTo>
                  <a:pt x="2026" y="236"/>
                </a:lnTo>
                <a:lnTo>
                  <a:pt x="2022" y="212"/>
                </a:lnTo>
                <a:lnTo>
                  <a:pt x="2016" y="188"/>
                </a:lnTo>
                <a:lnTo>
                  <a:pt x="2008" y="166"/>
                </a:lnTo>
                <a:lnTo>
                  <a:pt x="1996" y="146"/>
                </a:lnTo>
                <a:lnTo>
                  <a:pt x="1984" y="126"/>
                </a:lnTo>
                <a:lnTo>
                  <a:pt x="1970" y="108"/>
                </a:lnTo>
                <a:lnTo>
                  <a:pt x="1954" y="90"/>
                </a:lnTo>
                <a:lnTo>
                  <a:pt x="1954" y="90"/>
                </a:lnTo>
                <a:lnTo>
                  <a:pt x="1936" y="74"/>
                </a:lnTo>
                <a:lnTo>
                  <a:pt x="1916" y="60"/>
                </a:lnTo>
                <a:lnTo>
                  <a:pt x="1896" y="48"/>
                </a:lnTo>
                <a:lnTo>
                  <a:pt x="1874" y="38"/>
                </a:lnTo>
                <a:lnTo>
                  <a:pt x="1850" y="30"/>
                </a:lnTo>
                <a:lnTo>
                  <a:pt x="1826" y="24"/>
                </a:lnTo>
                <a:lnTo>
                  <a:pt x="1802" y="20"/>
                </a:lnTo>
                <a:lnTo>
                  <a:pt x="1776" y="20"/>
                </a:lnTo>
                <a:lnTo>
                  <a:pt x="270" y="20"/>
                </a:lnTo>
                <a:lnTo>
                  <a:pt x="270" y="20"/>
                </a:lnTo>
                <a:lnTo>
                  <a:pt x="244" y="20"/>
                </a:lnTo>
                <a:lnTo>
                  <a:pt x="218" y="24"/>
                </a:lnTo>
                <a:lnTo>
                  <a:pt x="194" y="30"/>
                </a:lnTo>
                <a:lnTo>
                  <a:pt x="172" y="38"/>
                </a:lnTo>
                <a:lnTo>
                  <a:pt x="150" y="48"/>
                </a:lnTo>
                <a:lnTo>
                  <a:pt x="128" y="60"/>
                </a:lnTo>
                <a:lnTo>
                  <a:pt x="110" y="74"/>
                </a:lnTo>
                <a:lnTo>
                  <a:pt x="92" y="90"/>
                </a:lnTo>
                <a:lnTo>
                  <a:pt x="92" y="90"/>
                </a:lnTo>
                <a:lnTo>
                  <a:pt x="76" y="108"/>
                </a:lnTo>
                <a:lnTo>
                  <a:pt x="60" y="126"/>
                </a:lnTo>
                <a:lnTo>
                  <a:pt x="48" y="146"/>
                </a:lnTo>
                <a:lnTo>
                  <a:pt x="38" y="166"/>
                </a:lnTo>
                <a:lnTo>
                  <a:pt x="30" y="188"/>
                </a:lnTo>
                <a:lnTo>
                  <a:pt x="24" y="212"/>
                </a:lnTo>
                <a:lnTo>
                  <a:pt x="20" y="236"/>
                </a:lnTo>
                <a:lnTo>
                  <a:pt x="18" y="260"/>
                </a:lnTo>
                <a:lnTo>
                  <a:pt x="18" y="260"/>
                </a:lnTo>
                <a:lnTo>
                  <a:pt x="20" y="284"/>
                </a:lnTo>
                <a:lnTo>
                  <a:pt x="24" y="308"/>
                </a:lnTo>
                <a:lnTo>
                  <a:pt x="30" y="332"/>
                </a:lnTo>
                <a:lnTo>
                  <a:pt x="38" y="354"/>
                </a:lnTo>
                <a:lnTo>
                  <a:pt x="48" y="374"/>
                </a:lnTo>
                <a:lnTo>
                  <a:pt x="60" y="394"/>
                </a:lnTo>
                <a:lnTo>
                  <a:pt x="76" y="412"/>
                </a:lnTo>
                <a:lnTo>
                  <a:pt x="92" y="430"/>
                </a:lnTo>
                <a:lnTo>
                  <a:pt x="92" y="430"/>
                </a:lnTo>
                <a:lnTo>
                  <a:pt x="110" y="446"/>
                </a:lnTo>
                <a:lnTo>
                  <a:pt x="128" y="460"/>
                </a:lnTo>
                <a:lnTo>
                  <a:pt x="150" y="472"/>
                </a:lnTo>
                <a:lnTo>
                  <a:pt x="172" y="482"/>
                </a:lnTo>
                <a:lnTo>
                  <a:pt x="194" y="490"/>
                </a:lnTo>
                <a:lnTo>
                  <a:pt x="218" y="496"/>
                </a:lnTo>
                <a:lnTo>
                  <a:pt x="244" y="500"/>
                </a:lnTo>
                <a:lnTo>
                  <a:pt x="270" y="500"/>
                </a:lnTo>
                <a:close/>
                <a:moveTo>
                  <a:pt x="1776" y="518"/>
                </a:moveTo>
                <a:lnTo>
                  <a:pt x="270" y="518"/>
                </a:lnTo>
                <a:lnTo>
                  <a:pt x="270" y="518"/>
                </a:lnTo>
                <a:lnTo>
                  <a:pt x="242" y="518"/>
                </a:lnTo>
                <a:lnTo>
                  <a:pt x="216" y="514"/>
                </a:lnTo>
                <a:lnTo>
                  <a:pt x="190" y="508"/>
                </a:lnTo>
                <a:lnTo>
                  <a:pt x="164" y="498"/>
                </a:lnTo>
                <a:lnTo>
                  <a:pt x="140" y="488"/>
                </a:lnTo>
                <a:lnTo>
                  <a:pt x="118" y="474"/>
                </a:lnTo>
                <a:lnTo>
                  <a:pt x="98" y="460"/>
                </a:lnTo>
                <a:lnTo>
                  <a:pt x="78" y="444"/>
                </a:lnTo>
                <a:lnTo>
                  <a:pt x="78" y="444"/>
                </a:lnTo>
                <a:lnTo>
                  <a:pt x="62" y="424"/>
                </a:lnTo>
                <a:lnTo>
                  <a:pt x="46" y="404"/>
                </a:lnTo>
                <a:lnTo>
                  <a:pt x="32" y="384"/>
                </a:lnTo>
                <a:lnTo>
                  <a:pt x="20" y="360"/>
                </a:lnTo>
                <a:lnTo>
                  <a:pt x="12" y="338"/>
                </a:lnTo>
                <a:lnTo>
                  <a:pt x="4" y="312"/>
                </a:lnTo>
                <a:lnTo>
                  <a:pt x="0" y="286"/>
                </a:lnTo>
                <a:lnTo>
                  <a:pt x="0" y="260"/>
                </a:lnTo>
                <a:lnTo>
                  <a:pt x="0" y="260"/>
                </a:lnTo>
                <a:lnTo>
                  <a:pt x="0" y="234"/>
                </a:lnTo>
                <a:lnTo>
                  <a:pt x="4" y="208"/>
                </a:lnTo>
                <a:lnTo>
                  <a:pt x="12" y="182"/>
                </a:lnTo>
                <a:lnTo>
                  <a:pt x="20" y="160"/>
                </a:lnTo>
                <a:lnTo>
                  <a:pt x="32" y="136"/>
                </a:lnTo>
                <a:lnTo>
                  <a:pt x="46" y="116"/>
                </a:lnTo>
                <a:lnTo>
                  <a:pt x="62" y="96"/>
                </a:lnTo>
                <a:lnTo>
                  <a:pt x="78" y="76"/>
                </a:lnTo>
                <a:lnTo>
                  <a:pt x="78" y="76"/>
                </a:lnTo>
                <a:lnTo>
                  <a:pt x="98" y="60"/>
                </a:lnTo>
                <a:lnTo>
                  <a:pt x="118" y="46"/>
                </a:lnTo>
                <a:lnTo>
                  <a:pt x="140" y="32"/>
                </a:lnTo>
                <a:lnTo>
                  <a:pt x="164" y="22"/>
                </a:lnTo>
                <a:lnTo>
                  <a:pt x="190" y="12"/>
                </a:lnTo>
                <a:lnTo>
                  <a:pt x="216" y="6"/>
                </a:lnTo>
                <a:lnTo>
                  <a:pt x="242" y="2"/>
                </a:lnTo>
                <a:lnTo>
                  <a:pt x="270" y="0"/>
                </a:lnTo>
                <a:lnTo>
                  <a:pt x="1776" y="0"/>
                </a:lnTo>
                <a:lnTo>
                  <a:pt x="1776" y="0"/>
                </a:lnTo>
                <a:lnTo>
                  <a:pt x="1802" y="2"/>
                </a:lnTo>
                <a:lnTo>
                  <a:pt x="1830" y="6"/>
                </a:lnTo>
                <a:lnTo>
                  <a:pt x="1856" y="12"/>
                </a:lnTo>
                <a:lnTo>
                  <a:pt x="1880" y="22"/>
                </a:lnTo>
                <a:lnTo>
                  <a:pt x="1904" y="32"/>
                </a:lnTo>
                <a:lnTo>
                  <a:pt x="1926" y="46"/>
                </a:lnTo>
                <a:lnTo>
                  <a:pt x="1948" y="60"/>
                </a:lnTo>
                <a:lnTo>
                  <a:pt x="1966" y="76"/>
                </a:lnTo>
                <a:lnTo>
                  <a:pt x="1966" y="76"/>
                </a:lnTo>
                <a:lnTo>
                  <a:pt x="1984" y="96"/>
                </a:lnTo>
                <a:lnTo>
                  <a:pt x="2000" y="116"/>
                </a:lnTo>
                <a:lnTo>
                  <a:pt x="2012" y="136"/>
                </a:lnTo>
                <a:lnTo>
                  <a:pt x="2024" y="160"/>
                </a:lnTo>
                <a:lnTo>
                  <a:pt x="2034" y="182"/>
                </a:lnTo>
                <a:lnTo>
                  <a:pt x="2040" y="208"/>
                </a:lnTo>
                <a:lnTo>
                  <a:pt x="2044" y="234"/>
                </a:lnTo>
                <a:lnTo>
                  <a:pt x="2046" y="260"/>
                </a:lnTo>
                <a:lnTo>
                  <a:pt x="2046" y="260"/>
                </a:lnTo>
                <a:lnTo>
                  <a:pt x="2044" y="286"/>
                </a:lnTo>
                <a:lnTo>
                  <a:pt x="2040" y="312"/>
                </a:lnTo>
                <a:lnTo>
                  <a:pt x="2034" y="338"/>
                </a:lnTo>
                <a:lnTo>
                  <a:pt x="2024" y="360"/>
                </a:lnTo>
                <a:lnTo>
                  <a:pt x="2012" y="384"/>
                </a:lnTo>
                <a:lnTo>
                  <a:pt x="2000" y="404"/>
                </a:lnTo>
                <a:lnTo>
                  <a:pt x="1984" y="424"/>
                </a:lnTo>
                <a:lnTo>
                  <a:pt x="1966" y="444"/>
                </a:lnTo>
                <a:lnTo>
                  <a:pt x="1966" y="444"/>
                </a:lnTo>
                <a:lnTo>
                  <a:pt x="1948" y="460"/>
                </a:lnTo>
                <a:lnTo>
                  <a:pt x="1926" y="474"/>
                </a:lnTo>
                <a:lnTo>
                  <a:pt x="1904" y="488"/>
                </a:lnTo>
                <a:lnTo>
                  <a:pt x="1880" y="498"/>
                </a:lnTo>
                <a:lnTo>
                  <a:pt x="1856" y="508"/>
                </a:lnTo>
                <a:lnTo>
                  <a:pt x="1830" y="514"/>
                </a:lnTo>
                <a:lnTo>
                  <a:pt x="1802" y="518"/>
                </a:lnTo>
                <a:lnTo>
                  <a:pt x="1776" y="518"/>
                </a:lnTo>
                <a:lnTo>
                  <a:pt x="1776" y="518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D9D74C78-BEE5-473C-A3D8-72C0AE92A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4026" y="1816252"/>
            <a:ext cx="2786019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C#</a:t>
            </a:r>
            <a:r>
              <a:rPr kumimoji="0" lang="ko-KR" altLang="en-US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586" y="4171184"/>
            <a:ext cx="30530605" cy="80011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011" y="11669383"/>
            <a:ext cx="7668543" cy="50242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94918" y="11549543"/>
            <a:ext cx="7475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/>
              <a:t>Controller </a:t>
            </a:r>
            <a:r>
              <a:rPr lang="ko-KR" altLang="en-US" sz="5400" b="1" dirty="0" smtClean="0"/>
              <a:t>역할</a:t>
            </a:r>
            <a:endParaRPr lang="ko-KR" altLang="en-US" sz="5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819292" y="14039289"/>
            <a:ext cx="7475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/>
              <a:t>View </a:t>
            </a:r>
            <a:r>
              <a:rPr lang="ko-KR" altLang="en-US" sz="5400" b="1" dirty="0" smtClean="0"/>
              <a:t>역할</a:t>
            </a:r>
            <a:endParaRPr lang="ko-KR" altLang="en-US" sz="5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3294918" y="15640557"/>
            <a:ext cx="7475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/>
              <a:t>DTO </a:t>
            </a:r>
            <a:r>
              <a:rPr lang="ko-KR" altLang="en-US" sz="5400" b="1" dirty="0" smtClean="0"/>
              <a:t>역할</a:t>
            </a:r>
            <a:endParaRPr lang="ko-KR" altLang="en-US" sz="5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3316411" y="12602664"/>
            <a:ext cx="7475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/>
              <a:t>Service </a:t>
            </a:r>
            <a:r>
              <a:rPr lang="ko-KR" altLang="en-US" sz="5400" b="1" dirty="0" smtClean="0"/>
              <a:t>역할</a:t>
            </a:r>
            <a:endParaRPr lang="ko-KR" altLang="en-US" sz="5400" b="1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12956480" y="13971288"/>
            <a:ext cx="681719" cy="3811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12923074" y="14745640"/>
            <a:ext cx="715125" cy="3299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6072B6B-9436-4C7E-883A-AE25D829D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552" y="2594863"/>
            <a:ext cx="15209292" cy="2416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900" b="1" i="0" u="none" strike="noStrike" cap="none" normalizeH="0" baseline="0" dirty="0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DB</a:t>
            </a:r>
            <a:r>
              <a:rPr kumimoji="0" lang="ko-KR" altLang="en-US" sz="13900" b="1" i="0" u="none" strike="noStrike" cap="none" normalizeH="0" baseline="0" dirty="0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 </a:t>
            </a:r>
            <a:r>
              <a:rPr lang="ko-KR" altLang="en-US" sz="13900" b="1" dirty="0" smtClean="0">
                <a:solidFill>
                  <a:srgbClr val="0023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다루기</a:t>
            </a:r>
            <a:endParaRPr kumimoji="0" lang="en-US" altLang="ko-KR" sz="13900" b="1" i="0" u="none" strike="noStrike" cap="none" normalizeH="0" baseline="0" dirty="0" smtClean="0">
              <a:ln>
                <a:noFill/>
              </a:ln>
              <a:solidFill>
                <a:srgbClr val="002337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55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7538FFC3-B673-4CBA-9218-5D510154B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" y="14288"/>
            <a:ext cx="32646938" cy="1838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072B6B-9436-4C7E-883A-AE25D829D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244" y="2594863"/>
            <a:ext cx="10982302" cy="2416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900" b="1" i="0" u="none" strike="noStrike" cap="none" normalizeH="0" baseline="0" dirty="0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CSV</a:t>
            </a:r>
            <a:r>
              <a:rPr kumimoji="0" lang="ko-KR" altLang="en-US" sz="13900" b="1" i="0" u="none" strike="noStrike" cap="none" normalizeH="0" baseline="0" dirty="0" err="1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직접처리</a:t>
            </a:r>
            <a:r>
              <a:rPr kumimoji="0" lang="ko-KR" altLang="en-US" sz="13900" b="1" i="0" u="none" strike="noStrike" cap="none" normalizeH="0" baseline="0" dirty="0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kumimoji="0" lang="en-US" altLang="ko-KR" sz="13900" b="1" i="0" u="none" strike="noStrike" cap="none" normalizeH="0" baseline="0" dirty="0" smtClean="0">
              <a:ln>
                <a:noFill/>
              </a:ln>
              <a:solidFill>
                <a:srgbClr val="002337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C2FFC6-CFAB-41A5-A1CB-9309C01E0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94644" y="1692275"/>
            <a:ext cx="5113579" cy="104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ko-KR" altLang="en-US" sz="5000" b="1" smtClean="0">
                <a:solidFill>
                  <a:srgbClr val="BE7D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데이터관리및</a:t>
            </a:r>
            <a:r>
              <a:rPr lang="ko-KR" altLang="en-US" sz="5000" b="1" dirty="0" smtClean="0">
                <a:solidFill>
                  <a:srgbClr val="BE7D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5000" b="1" dirty="0">
                <a:solidFill>
                  <a:srgbClr val="BE7D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설계</a:t>
            </a:r>
            <a:endParaRPr lang="ko-KR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4923E371-C489-489D-8AE5-A4503F410F39}"/>
              </a:ext>
            </a:extLst>
          </p:cNvPr>
          <p:cNvSpPr>
            <a:spLocks/>
          </p:cNvSpPr>
          <p:nvPr/>
        </p:nvSpPr>
        <p:spPr bwMode="auto">
          <a:xfrm>
            <a:off x="24963438" y="3887788"/>
            <a:ext cx="7740650" cy="13620750"/>
          </a:xfrm>
          <a:custGeom>
            <a:avLst/>
            <a:gdLst>
              <a:gd name="T0" fmla="*/ 4770 w 4876"/>
              <a:gd name="T1" fmla="*/ 76 h 8580"/>
              <a:gd name="T2" fmla="*/ 4437 w 4876"/>
              <a:gd name="T3" fmla="*/ 26 h 8580"/>
              <a:gd name="T4" fmla="*/ 4083 w 4876"/>
              <a:gd name="T5" fmla="*/ 2 h 8580"/>
              <a:gd name="T6" fmla="*/ 3718 w 4876"/>
              <a:gd name="T7" fmla="*/ 6 h 8580"/>
              <a:gd name="T8" fmla="*/ 3349 w 4876"/>
              <a:gd name="T9" fmla="*/ 36 h 8580"/>
              <a:gd name="T10" fmla="*/ 2983 w 4876"/>
              <a:gd name="T11" fmla="*/ 92 h 8580"/>
              <a:gd name="T12" fmla="*/ 2800 w 4876"/>
              <a:gd name="T13" fmla="*/ 130 h 8580"/>
              <a:gd name="T14" fmla="*/ 2548 w 4876"/>
              <a:gd name="T15" fmla="*/ 198 h 8580"/>
              <a:gd name="T16" fmla="*/ 2324 w 4876"/>
              <a:gd name="T17" fmla="*/ 272 h 8580"/>
              <a:gd name="T18" fmla="*/ 2125 w 4876"/>
              <a:gd name="T19" fmla="*/ 353 h 8580"/>
              <a:gd name="T20" fmla="*/ 1949 w 4876"/>
              <a:gd name="T21" fmla="*/ 443 h 8580"/>
              <a:gd name="T22" fmla="*/ 1797 w 4876"/>
              <a:gd name="T23" fmla="*/ 535 h 8580"/>
              <a:gd name="T24" fmla="*/ 1667 w 4876"/>
              <a:gd name="T25" fmla="*/ 633 h 8580"/>
              <a:gd name="T26" fmla="*/ 1556 w 4876"/>
              <a:gd name="T27" fmla="*/ 733 h 8580"/>
              <a:gd name="T28" fmla="*/ 1466 w 4876"/>
              <a:gd name="T29" fmla="*/ 835 h 8580"/>
              <a:gd name="T30" fmla="*/ 1392 w 4876"/>
              <a:gd name="T31" fmla="*/ 934 h 8580"/>
              <a:gd name="T32" fmla="*/ 1336 w 4876"/>
              <a:gd name="T33" fmla="*/ 1034 h 8580"/>
              <a:gd name="T34" fmla="*/ 1256 w 4876"/>
              <a:gd name="T35" fmla="*/ 1206 h 8580"/>
              <a:gd name="T36" fmla="*/ 1049 w 4876"/>
              <a:gd name="T37" fmla="*/ 1713 h 8580"/>
              <a:gd name="T38" fmla="*/ 745 w 4876"/>
              <a:gd name="T39" fmla="*/ 2510 h 8580"/>
              <a:gd name="T40" fmla="*/ 667 w 4876"/>
              <a:gd name="T41" fmla="*/ 2741 h 8580"/>
              <a:gd name="T42" fmla="*/ 773 w 4876"/>
              <a:gd name="T43" fmla="*/ 3175 h 8580"/>
              <a:gd name="T44" fmla="*/ 12 w 4876"/>
              <a:gd name="T45" fmla="*/ 4473 h 8580"/>
              <a:gd name="T46" fmla="*/ 0 w 4876"/>
              <a:gd name="T47" fmla="*/ 4517 h 8580"/>
              <a:gd name="T48" fmla="*/ 2 w 4876"/>
              <a:gd name="T49" fmla="*/ 4547 h 8580"/>
              <a:gd name="T50" fmla="*/ 16 w 4876"/>
              <a:gd name="T51" fmla="*/ 4576 h 8580"/>
              <a:gd name="T52" fmla="*/ 70 w 4876"/>
              <a:gd name="T53" fmla="*/ 4622 h 8580"/>
              <a:gd name="T54" fmla="*/ 430 w 4876"/>
              <a:gd name="T55" fmla="*/ 5321 h 8580"/>
              <a:gd name="T56" fmla="*/ 643 w 4876"/>
              <a:gd name="T57" fmla="*/ 5519 h 8580"/>
              <a:gd name="T58" fmla="*/ 535 w 4876"/>
              <a:gd name="T59" fmla="*/ 5605 h 8580"/>
              <a:gd name="T60" fmla="*/ 493 w 4876"/>
              <a:gd name="T61" fmla="*/ 5657 h 8580"/>
              <a:gd name="T62" fmla="*/ 483 w 4876"/>
              <a:gd name="T63" fmla="*/ 5693 h 8580"/>
              <a:gd name="T64" fmla="*/ 491 w 4876"/>
              <a:gd name="T65" fmla="*/ 5717 h 8580"/>
              <a:gd name="T66" fmla="*/ 567 w 4876"/>
              <a:gd name="T67" fmla="*/ 5854 h 8580"/>
              <a:gd name="T68" fmla="*/ 715 w 4876"/>
              <a:gd name="T69" fmla="*/ 6092 h 8580"/>
              <a:gd name="T70" fmla="*/ 659 w 4876"/>
              <a:gd name="T71" fmla="*/ 6429 h 8580"/>
              <a:gd name="T72" fmla="*/ 731 w 4876"/>
              <a:gd name="T73" fmla="*/ 6817 h 8580"/>
              <a:gd name="T74" fmla="*/ 769 w 4876"/>
              <a:gd name="T75" fmla="*/ 6953 h 8580"/>
              <a:gd name="T76" fmla="*/ 781 w 4876"/>
              <a:gd name="T77" fmla="*/ 6971 h 8580"/>
              <a:gd name="T78" fmla="*/ 815 w 4876"/>
              <a:gd name="T79" fmla="*/ 6995 h 8580"/>
              <a:gd name="T80" fmla="*/ 903 w 4876"/>
              <a:gd name="T81" fmla="*/ 7020 h 8580"/>
              <a:gd name="T82" fmla="*/ 1052 w 4876"/>
              <a:gd name="T83" fmla="*/ 7034 h 8580"/>
              <a:gd name="T84" fmla="*/ 1306 w 4876"/>
              <a:gd name="T85" fmla="*/ 7028 h 8580"/>
              <a:gd name="T86" fmla="*/ 1594 w 4876"/>
              <a:gd name="T87" fmla="*/ 7010 h 8580"/>
              <a:gd name="T88" fmla="*/ 2019 w 4876"/>
              <a:gd name="T89" fmla="*/ 6989 h 8580"/>
              <a:gd name="T90" fmla="*/ 2246 w 4876"/>
              <a:gd name="T91" fmla="*/ 6995 h 8580"/>
              <a:gd name="T92" fmla="*/ 2356 w 4876"/>
              <a:gd name="T93" fmla="*/ 7008 h 8580"/>
              <a:gd name="T94" fmla="*/ 2430 w 4876"/>
              <a:gd name="T95" fmla="*/ 7028 h 8580"/>
              <a:gd name="T96" fmla="*/ 2682 w 4876"/>
              <a:gd name="T97" fmla="*/ 7122 h 8580"/>
              <a:gd name="T98" fmla="*/ 2969 w 4876"/>
              <a:gd name="T99" fmla="*/ 7266 h 8580"/>
              <a:gd name="T100" fmla="*/ 3277 w 4876"/>
              <a:gd name="T101" fmla="*/ 7446 h 8580"/>
              <a:gd name="T102" fmla="*/ 3590 w 4876"/>
              <a:gd name="T103" fmla="*/ 7645 h 8580"/>
              <a:gd name="T104" fmla="*/ 4095 w 4876"/>
              <a:gd name="T105" fmla="*/ 7993 h 8580"/>
              <a:gd name="T106" fmla="*/ 4588 w 4876"/>
              <a:gd name="T107" fmla="*/ 8358 h 8580"/>
              <a:gd name="T108" fmla="*/ 4876 w 4876"/>
              <a:gd name="T109" fmla="*/ 98 h 8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76" h="8580">
                <a:moveTo>
                  <a:pt x="4876" y="98"/>
                </a:moveTo>
                <a:lnTo>
                  <a:pt x="4876" y="98"/>
                </a:lnTo>
                <a:lnTo>
                  <a:pt x="4770" y="76"/>
                </a:lnTo>
                <a:lnTo>
                  <a:pt x="4662" y="56"/>
                </a:lnTo>
                <a:lnTo>
                  <a:pt x="4551" y="40"/>
                </a:lnTo>
                <a:lnTo>
                  <a:pt x="4437" y="26"/>
                </a:lnTo>
                <a:lnTo>
                  <a:pt x="4321" y="14"/>
                </a:lnTo>
                <a:lnTo>
                  <a:pt x="4203" y="8"/>
                </a:lnTo>
                <a:lnTo>
                  <a:pt x="4083" y="2"/>
                </a:lnTo>
                <a:lnTo>
                  <a:pt x="3962" y="0"/>
                </a:lnTo>
                <a:lnTo>
                  <a:pt x="3840" y="2"/>
                </a:lnTo>
                <a:lnTo>
                  <a:pt x="3718" y="6"/>
                </a:lnTo>
                <a:lnTo>
                  <a:pt x="3594" y="12"/>
                </a:lnTo>
                <a:lnTo>
                  <a:pt x="3472" y="22"/>
                </a:lnTo>
                <a:lnTo>
                  <a:pt x="3349" y="36"/>
                </a:lnTo>
                <a:lnTo>
                  <a:pt x="3227" y="52"/>
                </a:lnTo>
                <a:lnTo>
                  <a:pt x="3105" y="70"/>
                </a:lnTo>
                <a:lnTo>
                  <a:pt x="2983" y="92"/>
                </a:lnTo>
                <a:lnTo>
                  <a:pt x="2983" y="92"/>
                </a:lnTo>
                <a:lnTo>
                  <a:pt x="2889" y="110"/>
                </a:lnTo>
                <a:lnTo>
                  <a:pt x="2800" y="130"/>
                </a:lnTo>
                <a:lnTo>
                  <a:pt x="2714" y="152"/>
                </a:lnTo>
                <a:lnTo>
                  <a:pt x="2630" y="174"/>
                </a:lnTo>
                <a:lnTo>
                  <a:pt x="2548" y="198"/>
                </a:lnTo>
                <a:lnTo>
                  <a:pt x="2470" y="222"/>
                </a:lnTo>
                <a:lnTo>
                  <a:pt x="2396" y="246"/>
                </a:lnTo>
                <a:lnTo>
                  <a:pt x="2324" y="272"/>
                </a:lnTo>
                <a:lnTo>
                  <a:pt x="2254" y="298"/>
                </a:lnTo>
                <a:lnTo>
                  <a:pt x="2189" y="325"/>
                </a:lnTo>
                <a:lnTo>
                  <a:pt x="2125" y="353"/>
                </a:lnTo>
                <a:lnTo>
                  <a:pt x="2065" y="383"/>
                </a:lnTo>
                <a:lnTo>
                  <a:pt x="2005" y="411"/>
                </a:lnTo>
                <a:lnTo>
                  <a:pt x="1949" y="443"/>
                </a:lnTo>
                <a:lnTo>
                  <a:pt x="1897" y="473"/>
                </a:lnTo>
                <a:lnTo>
                  <a:pt x="1845" y="505"/>
                </a:lnTo>
                <a:lnTo>
                  <a:pt x="1797" y="535"/>
                </a:lnTo>
                <a:lnTo>
                  <a:pt x="1751" y="567"/>
                </a:lnTo>
                <a:lnTo>
                  <a:pt x="1707" y="601"/>
                </a:lnTo>
                <a:lnTo>
                  <a:pt x="1667" y="633"/>
                </a:lnTo>
                <a:lnTo>
                  <a:pt x="1628" y="667"/>
                </a:lnTo>
                <a:lnTo>
                  <a:pt x="1592" y="699"/>
                </a:lnTo>
                <a:lnTo>
                  <a:pt x="1556" y="733"/>
                </a:lnTo>
                <a:lnTo>
                  <a:pt x="1524" y="767"/>
                </a:lnTo>
                <a:lnTo>
                  <a:pt x="1494" y="801"/>
                </a:lnTo>
                <a:lnTo>
                  <a:pt x="1466" y="835"/>
                </a:lnTo>
                <a:lnTo>
                  <a:pt x="1440" y="867"/>
                </a:lnTo>
                <a:lnTo>
                  <a:pt x="1414" y="901"/>
                </a:lnTo>
                <a:lnTo>
                  <a:pt x="1392" y="934"/>
                </a:lnTo>
                <a:lnTo>
                  <a:pt x="1372" y="968"/>
                </a:lnTo>
                <a:lnTo>
                  <a:pt x="1352" y="1002"/>
                </a:lnTo>
                <a:lnTo>
                  <a:pt x="1336" y="1034"/>
                </a:lnTo>
                <a:lnTo>
                  <a:pt x="1336" y="1034"/>
                </a:lnTo>
                <a:lnTo>
                  <a:pt x="1300" y="1110"/>
                </a:lnTo>
                <a:lnTo>
                  <a:pt x="1256" y="1206"/>
                </a:lnTo>
                <a:lnTo>
                  <a:pt x="1210" y="1318"/>
                </a:lnTo>
                <a:lnTo>
                  <a:pt x="1158" y="1442"/>
                </a:lnTo>
                <a:lnTo>
                  <a:pt x="1049" y="1713"/>
                </a:lnTo>
                <a:lnTo>
                  <a:pt x="935" y="1999"/>
                </a:lnTo>
                <a:lnTo>
                  <a:pt x="831" y="2272"/>
                </a:lnTo>
                <a:lnTo>
                  <a:pt x="745" y="2510"/>
                </a:lnTo>
                <a:lnTo>
                  <a:pt x="711" y="2606"/>
                </a:lnTo>
                <a:lnTo>
                  <a:pt x="683" y="2686"/>
                </a:lnTo>
                <a:lnTo>
                  <a:pt x="667" y="2741"/>
                </a:lnTo>
                <a:lnTo>
                  <a:pt x="661" y="2761"/>
                </a:lnTo>
                <a:lnTo>
                  <a:pt x="659" y="2773"/>
                </a:lnTo>
                <a:lnTo>
                  <a:pt x="773" y="3175"/>
                </a:lnTo>
                <a:lnTo>
                  <a:pt x="16" y="4467"/>
                </a:lnTo>
                <a:lnTo>
                  <a:pt x="16" y="4467"/>
                </a:lnTo>
                <a:lnTo>
                  <a:pt x="12" y="4473"/>
                </a:lnTo>
                <a:lnTo>
                  <a:pt x="6" y="4491"/>
                </a:lnTo>
                <a:lnTo>
                  <a:pt x="2" y="4503"/>
                </a:lnTo>
                <a:lnTo>
                  <a:pt x="0" y="4517"/>
                </a:lnTo>
                <a:lnTo>
                  <a:pt x="0" y="4531"/>
                </a:lnTo>
                <a:lnTo>
                  <a:pt x="2" y="4547"/>
                </a:lnTo>
                <a:lnTo>
                  <a:pt x="2" y="4547"/>
                </a:lnTo>
                <a:lnTo>
                  <a:pt x="4" y="4555"/>
                </a:lnTo>
                <a:lnTo>
                  <a:pt x="6" y="4563"/>
                </a:lnTo>
                <a:lnTo>
                  <a:pt x="16" y="4576"/>
                </a:lnTo>
                <a:lnTo>
                  <a:pt x="30" y="4590"/>
                </a:lnTo>
                <a:lnTo>
                  <a:pt x="44" y="4604"/>
                </a:lnTo>
                <a:lnTo>
                  <a:pt x="70" y="4622"/>
                </a:lnTo>
                <a:lnTo>
                  <a:pt x="82" y="4630"/>
                </a:lnTo>
                <a:lnTo>
                  <a:pt x="559" y="4842"/>
                </a:lnTo>
                <a:lnTo>
                  <a:pt x="430" y="5321"/>
                </a:lnTo>
                <a:lnTo>
                  <a:pt x="677" y="5497"/>
                </a:lnTo>
                <a:lnTo>
                  <a:pt x="677" y="5497"/>
                </a:lnTo>
                <a:lnTo>
                  <a:pt x="643" y="5519"/>
                </a:lnTo>
                <a:lnTo>
                  <a:pt x="609" y="5543"/>
                </a:lnTo>
                <a:lnTo>
                  <a:pt x="571" y="5573"/>
                </a:lnTo>
                <a:lnTo>
                  <a:pt x="535" y="5605"/>
                </a:lnTo>
                <a:lnTo>
                  <a:pt x="517" y="5623"/>
                </a:lnTo>
                <a:lnTo>
                  <a:pt x="503" y="5639"/>
                </a:lnTo>
                <a:lnTo>
                  <a:pt x="493" y="5657"/>
                </a:lnTo>
                <a:lnTo>
                  <a:pt x="485" y="5673"/>
                </a:lnTo>
                <a:lnTo>
                  <a:pt x="481" y="5687"/>
                </a:lnTo>
                <a:lnTo>
                  <a:pt x="483" y="5693"/>
                </a:lnTo>
                <a:lnTo>
                  <a:pt x="483" y="5701"/>
                </a:lnTo>
                <a:lnTo>
                  <a:pt x="483" y="5701"/>
                </a:lnTo>
                <a:lnTo>
                  <a:pt x="491" y="5717"/>
                </a:lnTo>
                <a:lnTo>
                  <a:pt x="501" y="5737"/>
                </a:lnTo>
                <a:lnTo>
                  <a:pt x="531" y="5790"/>
                </a:lnTo>
                <a:lnTo>
                  <a:pt x="567" y="5854"/>
                </a:lnTo>
                <a:lnTo>
                  <a:pt x="609" y="5922"/>
                </a:lnTo>
                <a:lnTo>
                  <a:pt x="683" y="6040"/>
                </a:lnTo>
                <a:lnTo>
                  <a:pt x="715" y="6092"/>
                </a:lnTo>
                <a:lnTo>
                  <a:pt x="645" y="6348"/>
                </a:lnTo>
                <a:lnTo>
                  <a:pt x="645" y="6348"/>
                </a:lnTo>
                <a:lnTo>
                  <a:pt x="659" y="6429"/>
                </a:lnTo>
                <a:lnTo>
                  <a:pt x="691" y="6613"/>
                </a:lnTo>
                <a:lnTo>
                  <a:pt x="711" y="6717"/>
                </a:lnTo>
                <a:lnTo>
                  <a:pt x="731" y="6817"/>
                </a:lnTo>
                <a:lnTo>
                  <a:pt x="751" y="6899"/>
                </a:lnTo>
                <a:lnTo>
                  <a:pt x="761" y="6929"/>
                </a:lnTo>
                <a:lnTo>
                  <a:pt x="769" y="6953"/>
                </a:lnTo>
                <a:lnTo>
                  <a:pt x="769" y="6953"/>
                </a:lnTo>
                <a:lnTo>
                  <a:pt x="775" y="6963"/>
                </a:lnTo>
                <a:lnTo>
                  <a:pt x="781" y="6971"/>
                </a:lnTo>
                <a:lnTo>
                  <a:pt x="791" y="6981"/>
                </a:lnTo>
                <a:lnTo>
                  <a:pt x="803" y="6989"/>
                </a:lnTo>
                <a:lnTo>
                  <a:pt x="815" y="6995"/>
                </a:lnTo>
                <a:lnTo>
                  <a:pt x="829" y="7001"/>
                </a:lnTo>
                <a:lnTo>
                  <a:pt x="863" y="7012"/>
                </a:lnTo>
                <a:lnTo>
                  <a:pt x="903" y="7020"/>
                </a:lnTo>
                <a:lnTo>
                  <a:pt x="949" y="7026"/>
                </a:lnTo>
                <a:lnTo>
                  <a:pt x="999" y="7030"/>
                </a:lnTo>
                <a:lnTo>
                  <a:pt x="1052" y="7034"/>
                </a:lnTo>
                <a:lnTo>
                  <a:pt x="1110" y="7034"/>
                </a:lnTo>
                <a:lnTo>
                  <a:pt x="1172" y="7034"/>
                </a:lnTo>
                <a:lnTo>
                  <a:pt x="1306" y="7028"/>
                </a:lnTo>
                <a:lnTo>
                  <a:pt x="1446" y="7020"/>
                </a:lnTo>
                <a:lnTo>
                  <a:pt x="1594" y="7010"/>
                </a:lnTo>
                <a:lnTo>
                  <a:pt x="1594" y="7010"/>
                </a:lnTo>
                <a:lnTo>
                  <a:pt x="1811" y="6999"/>
                </a:lnTo>
                <a:lnTo>
                  <a:pt x="1917" y="6993"/>
                </a:lnTo>
                <a:lnTo>
                  <a:pt x="2019" y="6989"/>
                </a:lnTo>
                <a:lnTo>
                  <a:pt x="2115" y="6989"/>
                </a:lnTo>
                <a:lnTo>
                  <a:pt x="2205" y="6991"/>
                </a:lnTo>
                <a:lnTo>
                  <a:pt x="2246" y="6995"/>
                </a:lnTo>
                <a:lnTo>
                  <a:pt x="2286" y="6999"/>
                </a:lnTo>
                <a:lnTo>
                  <a:pt x="2322" y="7003"/>
                </a:lnTo>
                <a:lnTo>
                  <a:pt x="2356" y="7008"/>
                </a:lnTo>
                <a:lnTo>
                  <a:pt x="2356" y="7008"/>
                </a:lnTo>
                <a:lnTo>
                  <a:pt x="2392" y="7018"/>
                </a:lnTo>
                <a:lnTo>
                  <a:pt x="2430" y="7028"/>
                </a:lnTo>
                <a:lnTo>
                  <a:pt x="2510" y="7054"/>
                </a:lnTo>
                <a:lnTo>
                  <a:pt x="2594" y="7086"/>
                </a:lnTo>
                <a:lnTo>
                  <a:pt x="2682" y="7122"/>
                </a:lnTo>
                <a:lnTo>
                  <a:pt x="2774" y="7166"/>
                </a:lnTo>
                <a:lnTo>
                  <a:pt x="2869" y="7214"/>
                </a:lnTo>
                <a:lnTo>
                  <a:pt x="2969" y="7266"/>
                </a:lnTo>
                <a:lnTo>
                  <a:pt x="3069" y="7322"/>
                </a:lnTo>
                <a:lnTo>
                  <a:pt x="3173" y="7382"/>
                </a:lnTo>
                <a:lnTo>
                  <a:pt x="3277" y="7446"/>
                </a:lnTo>
                <a:lnTo>
                  <a:pt x="3381" y="7510"/>
                </a:lnTo>
                <a:lnTo>
                  <a:pt x="3486" y="7578"/>
                </a:lnTo>
                <a:lnTo>
                  <a:pt x="3590" y="7645"/>
                </a:lnTo>
                <a:lnTo>
                  <a:pt x="3696" y="7715"/>
                </a:lnTo>
                <a:lnTo>
                  <a:pt x="3900" y="7855"/>
                </a:lnTo>
                <a:lnTo>
                  <a:pt x="4095" y="7993"/>
                </a:lnTo>
                <a:lnTo>
                  <a:pt x="4279" y="8127"/>
                </a:lnTo>
                <a:lnTo>
                  <a:pt x="4445" y="8248"/>
                </a:lnTo>
                <a:lnTo>
                  <a:pt x="4588" y="8358"/>
                </a:lnTo>
                <a:lnTo>
                  <a:pt x="4800" y="8520"/>
                </a:lnTo>
                <a:lnTo>
                  <a:pt x="4876" y="8580"/>
                </a:lnTo>
                <a:lnTo>
                  <a:pt x="4876" y="9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4D68F8B8-FA4F-4350-A678-206DAF5349F6}"/>
              </a:ext>
            </a:extLst>
          </p:cNvPr>
          <p:cNvSpPr>
            <a:spLocks/>
          </p:cNvSpPr>
          <p:nvPr/>
        </p:nvSpPr>
        <p:spPr bwMode="auto">
          <a:xfrm>
            <a:off x="0" y="3375025"/>
            <a:ext cx="8034338" cy="14133512"/>
          </a:xfrm>
          <a:custGeom>
            <a:avLst/>
            <a:gdLst>
              <a:gd name="T0" fmla="*/ 110 w 5061"/>
              <a:gd name="T1" fmla="*/ 77 h 8903"/>
              <a:gd name="T2" fmla="*/ 457 w 5061"/>
              <a:gd name="T3" fmla="*/ 25 h 8903"/>
              <a:gd name="T4" fmla="*/ 825 w 5061"/>
              <a:gd name="T5" fmla="*/ 2 h 8903"/>
              <a:gd name="T6" fmla="*/ 1204 w 5061"/>
              <a:gd name="T7" fmla="*/ 6 h 8903"/>
              <a:gd name="T8" fmla="*/ 1587 w 5061"/>
              <a:gd name="T9" fmla="*/ 35 h 8903"/>
              <a:gd name="T10" fmla="*/ 1967 w 5061"/>
              <a:gd name="T11" fmla="*/ 95 h 8903"/>
              <a:gd name="T12" fmla="*/ 2156 w 5061"/>
              <a:gd name="T13" fmla="*/ 135 h 8903"/>
              <a:gd name="T14" fmla="*/ 2416 w 5061"/>
              <a:gd name="T15" fmla="*/ 203 h 8903"/>
              <a:gd name="T16" fmla="*/ 2649 w 5061"/>
              <a:gd name="T17" fmla="*/ 281 h 8903"/>
              <a:gd name="T18" fmla="*/ 2857 w 5061"/>
              <a:gd name="T19" fmla="*/ 367 h 8903"/>
              <a:gd name="T20" fmla="*/ 3039 w 5061"/>
              <a:gd name="T21" fmla="*/ 459 h 8903"/>
              <a:gd name="T22" fmla="*/ 3197 w 5061"/>
              <a:gd name="T23" fmla="*/ 555 h 8903"/>
              <a:gd name="T24" fmla="*/ 3332 w 5061"/>
              <a:gd name="T25" fmla="*/ 656 h 8903"/>
              <a:gd name="T26" fmla="*/ 3446 w 5061"/>
              <a:gd name="T27" fmla="*/ 760 h 8903"/>
              <a:gd name="T28" fmla="*/ 3542 w 5061"/>
              <a:gd name="T29" fmla="*/ 864 h 8903"/>
              <a:gd name="T30" fmla="*/ 3618 w 5061"/>
              <a:gd name="T31" fmla="*/ 970 h 8903"/>
              <a:gd name="T32" fmla="*/ 3676 w 5061"/>
              <a:gd name="T33" fmla="*/ 1074 h 8903"/>
              <a:gd name="T34" fmla="*/ 3758 w 5061"/>
              <a:gd name="T35" fmla="*/ 1251 h 8903"/>
              <a:gd name="T36" fmla="*/ 3975 w 5061"/>
              <a:gd name="T37" fmla="*/ 1777 h 8903"/>
              <a:gd name="T38" fmla="*/ 4289 w 5061"/>
              <a:gd name="T39" fmla="*/ 2603 h 8903"/>
              <a:gd name="T40" fmla="*/ 4371 w 5061"/>
              <a:gd name="T41" fmla="*/ 2845 h 8903"/>
              <a:gd name="T42" fmla="*/ 4259 w 5061"/>
              <a:gd name="T43" fmla="*/ 3294 h 8903"/>
              <a:gd name="T44" fmla="*/ 5049 w 5061"/>
              <a:gd name="T45" fmla="*/ 4642 h 8903"/>
              <a:gd name="T46" fmla="*/ 5061 w 5061"/>
              <a:gd name="T47" fmla="*/ 4686 h 8903"/>
              <a:gd name="T48" fmla="*/ 5059 w 5061"/>
              <a:gd name="T49" fmla="*/ 4718 h 8903"/>
              <a:gd name="T50" fmla="*/ 5043 w 5061"/>
              <a:gd name="T51" fmla="*/ 4750 h 8903"/>
              <a:gd name="T52" fmla="*/ 4988 w 5061"/>
              <a:gd name="T53" fmla="*/ 4796 h 8903"/>
              <a:gd name="T54" fmla="*/ 4614 w 5061"/>
              <a:gd name="T55" fmla="*/ 5520 h 8903"/>
              <a:gd name="T56" fmla="*/ 4393 w 5061"/>
              <a:gd name="T57" fmla="*/ 5726 h 8903"/>
              <a:gd name="T58" fmla="*/ 4506 w 5061"/>
              <a:gd name="T59" fmla="*/ 5816 h 8903"/>
              <a:gd name="T60" fmla="*/ 4550 w 5061"/>
              <a:gd name="T61" fmla="*/ 5868 h 8903"/>
              <a:gd name="T62" fmla="*/ 4560 w 5061"/>
              <a:gd name="T63" fmla="*/ 5908 h 8903"/>
              <a:gd name="T64" fmla="*/ 4552 w 5061"/>
              <a:gd name="T65" fmla="*/ 5930 h 8903"/>
              <a:gd name="T66" fmla="*/ 4472 w 5061"/>
              <a:gd name="T67" fmla="*/ 6074 h 8903"/>
              <a:gd name="T68" fmla="*/ 4321 w 5061"/>
              <a:gd name="T69" fmla="*/ 6321 h 8903"/>
              <a:gd name="T70" fmla="*/ 4379 w 5061"/>
              <a:gd name="T71" fmla="*/ 6671 h 8903"/>
              <a:gd name="T72" fmla="*/ 4303 w 5061"/>
              <a:gd name="T73" fmla="*/ 7072 h 8903"/>
              <a:gd name="T74" fmla="*/ 4263 w 5061"/>
              <a:gd name="T75" fmla="*/ 7214 h 8903"/>
              <a:gd name="T76" fmla="*/ 4251 w 5061"/>
              <a:gd name="T77" fmla="*/ 7234 h 8903"/>
              <a:gd name="T78" fmla="*/ 4215 w 5061"/>
              <a:gd name="T79" fmla="*/ 7258 h 8903"/>
              <a:gd name="T80" fmla="*/ 4125 w 5061"/>
              <a:gd name="T81" fmla="*/ 7286 h 8903"/>
              <a:gd name="T82" fmla="*/ 3969 w 5061"/>
              <a:gd name="T83" fmla="*/ 7298 h 8903"/>
              <a:gd name="T84" fmla="*/ 3708 w 5061"/>
              <a:gd name="T85" fmla="*/ 7294 h 8903"/>
              <a:gd name="T86" fmla="*/ 3408 w 5061"/>
              <a:gd name="T87" fmla="*/ 7276 h 8903"/>
              <a:gd name="T88" fmla="*/ 2967 w 5061"/>
              <a:gd name="T89" fmla="*/ 7252 h 8903"/>
              <a:gd name="T90" fmla="*/ 2729 w 5061"/>
              <a:gd name="T91" fmla="*/ 7258 h 8903"/>
              <a:gd name="T92" fmla="*/ 2616 w 5061"/>
              <a:gd name="T93" fmla="*/ 7274 h 8903"/>
              <a:gd name="T94" fmla="*/ 2540 w 5061"/>
              <a:gd name="T95" fmla="*/ 7292 h 8903"/>
              <a:gd name="T96" fmla="*/ 2370 w 5061"/>
              <a:gd name="T97" fmla="*/ 7351 h 8903"/>
              <a:gd name="T98" fmla="*/ 2082 w 5061"/>
              <a:gd name="T99" fmla="*/ 7485 h 8903"/>
              <a:gd name="T100" fmla="*/ 1769 w 5061"/>
              <a:gd name="T101" fmla="*/ 7661 h 8903"/>
              <a:gd name="T102" fmla="*/ 1444 w 5061"/>
              <a:gd name="T103" fmla="*/ 7863 h 8903"/>
              <a:gd name="T104" fmla="*/ 1014 w 5061"/>
              <a:gd name="T105" fmla="*/ 8150 h 8903"/>
              <a:gd name="T106" fmla="*/ 449 w 5061"/>
              <a:gd name="T107" fmla="*/ 8559 h 8903"/>
              <a:gd name="T108" fmla="*/ 0 w 5061"/>
              <a:gd name="T109" fmla="*/ 8903 h 8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061" h="8903">
                <a:moveTo>
                  <a:pt x="0" y="101"/>
                </a:moveTo>
                <a:lnTo>
                  <a:pt x="0" y="101"/>
                </a:lnTo>
                <a:lnTo>
                  <a:pt x="110" y="77"/>
                </a:lnTo>
                <a:lnTo>
                  <a:pt x="224" y="57"/>
                </a:lnTo>
                <a:lnTo>
                  <a:pt x="339" y="39"/>
                </a:lnTo>
                <a:lnTo>
                  <a:pt x="457" y="25"/>
                </a:lnTo>
                <a:lnTo>
                  <a:pt x="577" y="16"/>
                </a:lnTo>
                <a:lnTo>
                  <a:pt x="701" y="8"/>
                </a:lnTo>
                <a:lnTo>
                  <a:pt x="825" y="2"/>
                </a:lnTo>
                <a:lnTo>
                  <a:pt x="950" y="0"/>
                </a:lnTo>
                <a:lnTo>
                  <a:pt x="1076" y="2"/>
                </a:lnTo>
                <a:lnTo>
                  <a:pt x="1204" y="6"/>
                </a:lnTo>
                <a:lnTo>
                  <a:pt x="1332" y="12"/>
                </a:lnTo>
                <a:lnTo>
                  <a:pt x="1460" y="23"/>
                </a:lnTo>
                <a:lnTo>
                  <a:pt x="1587" y="35"/>
                </a:lnTo>
                <a:lnTo>
                  <a:pt x="1713" y="53"/>
                </a:lnTo>
                <a:lnTo>
                  <a:pt x="1841" y="71"/>
                </a:lnTo>
                <a:lnTo>
                  <a:pt x="1967" y="95"/>
                </a:lnTo>
                <a:lnTo>
                  <a:pt x="1967" y="95"/>
                </a:lnTo>
                <a:lnTo>
                  <a:pt x="2062" y="113"/>
                </a:lnTo>
                <a:lnTo>
                  <a:pt x="2156" y="135"/>
                </a:lnTo>
                <a:lnTo>
                  <a:pt x="2246" y="157"/>
                </a:lnTo>
                <a:lnTo>
                  <a:pt x="2332" y="179"/>
                </a:lnTo>
                <a:lnTo>
                  <a:pt x="2416" y="203"/>
                </a:lnTo>
                <a:lnTo>
                  <a:pt x="2498" y="229"/>
                </a:lnTo>
                <a:lnTo>
                  <a:pt x="2576" y="255"/>
                </a:lnTo>
                <a:lnTo>
                  <a:pt x="2649" y="281"/>
                </a:lnTo>
                <a:lnTo>
                  <a:pt x="2721" y="309"/>
                </a:lnTo>
                <a:lnTo>
                  <a:pt x="2791" y="337"/>
                </a:lnTo>
                <a:lnTo>
                  <a:pt x="2857" y="367"/>
                </a:lnTo>
                <a:lnTo>
                  <a:pt x="2919" y="397"/>
                </a:lnTo>
                <a:lnTo>
                  <a:pt x="2981" y="427"/>
                </a:lnTo>
                <a:lnTo>
                  <a:pt x="3039" y="459"/>
                </a:lnTo>
                <a:lnTo>
                  <a:pt x="3093" y="491"/>
                </a:lnTo>
                <a:lnTo>
                  <a:pt x="3147" y="523"/>
                </a:lnTo>
                <a:lnTo>
                  <a:pt x="3197" y="555"/>
                </a:lnTo>
                <a:lnTo>
                  <a:pt x="3244" y="589"/>
                </a:lnTo>
                <a:lnTo>
                  <a:pt x="3288" y="623"/>
                </a:lnTo>
                <a:lnTo>
                  <a:pt x="3332" y="656"/>
                </a:lnTo>
                <a:lnTo>
                  <a:pt x="3372" y="690"/>
                </a:lnTo>
                <a:lnTo>
                  <a:pt x="3410" y="724"/>
                </a:lnTo>
                <a:lnTo>
                  <a:pt x="3446" y="760"/>
                </a:lnTo>
                <a:lnTo>
                  <a:pt x="3480" y="794"/>
                </a:lnTo>
                <a:lnTo>
                  <a:pt x="3512" y="830"/>
                </a:lnTo>
                <a:lnTo>
                  <a:pt x="3542" y="864"/>
                </a:lnTo>
                <a:lnTo>
                  <a:pt x="3568" y="900"/>
                </a:lnTo>
                <a:lnTo>
                  <a:pt x="3594" y="934"/>
                </a:lnTo>
                <a:lnTo>
                  <a:pt x="3618" y="970"/>
                </a:lnTo>
                <a:lnTo>
                  <a:pt x="3638" y="1004"/>
                </a:lnTo>
                <a:lnTo>
                  <a:pt x="3658" y="1038"/>
                </a:lnTo>
                <a:lnTo>
                  <a:pt x="3676" y="1074"/>
                </a:lnTo>
                <a:lnTo>
                  <a:pt x="3676" y="1074"/>
                </a:lnTo>
                <a:lnTo>
                  <a:pt x="3714" y="1152"/>
                </a:lnTo>
                <a:lnTo>
                  <a:pt x="3758" y="1251"/>
                </a:lnTo>
                <a:lnTo>
                  <a:pt x="3808" y="1365"/>
                </a:lnTo>
                <a:lnTo>
                  <a:pt x="3859" y="1495"/>
                </a:lnTo>
                <a:lnTo>
                  <a:pt x="3975" y="1777"/>
                </a:lnTo>
                <a:lnTo>
                  <a:pt x="4091" y="2074"/>
                </a:lnTo>
                <a:lnTo>
                  <a:pt x="4199" y="2358"/>
                </a:lnTo>
                <a:lnTo>
                  <a:pt x="4289" y="2603"/>
                </a:lnTo>
                <a:lnTo>
                  <a:pt x="4325" y="2705"/>
                </a:lnTo>
                <a:lnTo>
                  <a:pt x="4353" y="2785"/>
                </a:lnTo>
                <a:lnTo>
                  <a:pt x="4371" y="2845"/>
                </a:lnTo>
                <a:lnTo>
                  <a:pt x="4375" y="2865"/>
                </a:lnTo>
                <a:lnTo>
                  <a:pt x="4377" y="2877"/>
                </a:lnTo>
                <a:lnTo>
                  <a:pt x="4259" y="3294"/>
                </a:lnTo>
                <a:lnTo>
                  <a:pt x="5045" y="4634"/>
                </a:lnTo>
                <a:lnTo>
                  <a:pt x="5045" y="4634"/>
                </a:lnTo>
                <a:lnTo>
                  <a:pt x="5049" y="4642"/>
                </a:lnTo>
                <a:lnTo>
                  <a:pt x="5055" y="4660"/>
                </a:lnTo>
                <a:lnTo>
                  <a:pt x="5057" y="4672"/>
                </a:lnTo>
                <a:lnTo>
                  <a:pt x="5061" y="4686"/>
                </a:lnTo>
                <a:lnTo>
                  <a:pt x="5061" y="4702"/>
                </a:lnTo>
                <a:lnTo>
                  <a:pt x="5059" y="4718"/>
                </a:lnTo>
                <a:lnTo>
                  <a:pt x="5059" y="4718"/>
                </a:lnTo>
                <a:lnTo>
                  <a:pt x="5057" y="4726"/>
                </a:lnTo>
                <a:lnTo>
                  <a:pt x="5053" y="4734"/>
                </a:lnTo>
                <a:lnTo>
                  <a:pt x="5043" y="4750"/>
                </a:lnTo>
                <a:lnTo>
                  <a:pt x="5029" y="4764"/>
                </a:lnTo>
                <a:lnTo>
                  <a:pt x="5015" y="4778"/>
                </a:lnTo>
                <a:lnTo>
                  <a:pt x="4988" y="4796"/>
                </a:lnTo>
                <a:lnTo>
                  <a:pt x="4976" y="4804"/>
                </a:lnTo>
                <a:lnTo>
                  <a:pt x="4480" y="5025"/>
                </a:lnTo>
                <a:lnTo>
                  <a:pt x="4614" y="5520"/>
                </a:lnTo>
                <a:lnTo>
                  <a:pt x="4359" y="5702"/>
                </a:lnTo>
                <a:lnTo>
                  <a:pt x="4359" y="5702"/>
                </a:lnTo>
                <a:lnTo>
                  <a:pt x="4393" y="5726"/>
                </a:lnTo>
                <a:lnTo>
                  <a:pt x="4428" y="5752"/>
                </a:lnTo>
                <a:lnTo>
                  <a:pt x="4468" y="5782"/>
                </a:lnTo>
                <a:lnTo>
                  <a:pt x="4506" y="5816"/>
                </a:lnTo>
                <a:lnTo>
                  <a:pt x="4524" y="5834"/>
                </a:lnTo>
                <a:lnTo>
                  <a:pt x="4538" y="5852"/>
                </a:lnTo>
                <a:lnTo>
                  <a:pt x="4550" y="5868"/>
                </a:lnTo>
                <a:lnTo>
                  <a:pt x="4558" y="5886"/>
                </a:lnTo>
                <a:lnTo>
                  <a:pt x="4560" y="5900"/>
                </a:lnTo>
                <a:lnTo>
                  <a:pt x="4560" y="5908"/>
                </a:lnTo>
                <a:lnTo>
                  <a:pt x="4558" y="5914"/>
                </a:lnTo>
                <a:lnTo>
                  <a:pt x="4558" y="5914"/>
                </a:lnTo>
                <a:lnTo>
                  <a:pt x="4552" y="5930"/>
                </a:lnTo>
                <a:lnTo>
                  <a:pt x="4542" y="5952"/>
                </a:lnTo>
                <a:lnTo>
                  <a:pt x="4510" y="6008"/>
                </a:lnTo>
                <a:lnTo>
                  <a:pt x="4472" y="6074"/>
                </a:lnTo>
                <a:lnTo>
                  <a:pt x="4430" y="6143"/>
                </a:lnTo>
                <a:lnTo>
                  <a:pt x="4355" y="6267"/>
                </a:lnTo>
                <a:lnTo>
                  <a:pt x="4321" y="6321"/>
                </a:lnTo>
                <a:lnTo>
                  <a:pt x="4393" y="6587"/>
                </a:lnTo>
                <a:lnTo>
                  <a:pt x="4393" y="6587"/>
                </a:lnTo>
                <a:lnTo>
                  <a:pt x="4379" y="6671"/>
                </a:lnTo>
                <a:lnTo>
                  <a:pt x="4345" y="6862"/>
                </a:lnTo>
                <a:lnTo>
                  <a:pt x="4325" y="6970"/>
                </a:lnTo>
                <a:lnTo>
                  <a:pt x="4303" y="7072"/>
                </a:lnTo>
                <a:lnTo>
                  <a:pt x="4283" y="7158"/>
                </a:lnTo>
                <a:lnTo>
                  <a:pt x="4273" y="7190"/>
                </a:lnTo>
                <a:lnTo>
                  <a:pt x="4263" y="7214"/>
                </a:lnTo>
                <a:lnTo>
                  <a:pt x="4263" y="7214"/>
                </a:lnTo>
                <a:lnTo>
                  <a:pt x="4259" y="7224"/>
                </a:lnTo>
                <a:lnTo>
                  <a:pt x="4251" y="7234"/>
                </a:lnTo>
                <a:lnTo>
                  <a:pt x="4241" y="7242"/>
                </a:lnTo>
                <a:lnTo>
                  <a:pt x="4229" y="7250"/>
                </a:lnTo>
                <a:lnTo>
                  <a:pt x="4215" y="7258"/>
                </a:lnTo>
                <a:lnTo>
                  <a:pt x="4201" y="7266"/>
                </a:lnTo>
                <a:lnTo>
                  <a:pt x="4165" y="7276"/>
                </a:lnTo>
                <a:lnTo>
                  <a:pt x="4125" y="7286"/>
                </a:lnTo>
                <a:lnTo>
                  <a:pt x="4079" y="7292"/>
                </a:lnTo>
                <a:lnTo>
                  <a:pt x="4027" y="7296"/>
                </a:lnTo>
                <a:lnTo>
                  <a:pt x="3969" y="7298"/>
                </a:lnTo>
                <a:lnTo>
                  <a:pt x="3909" y="7300"/>
                </a:lnTo>
                <a:lnTo>
                  <a:pt x="3845" y="7298"/>
                </a:lnTo>
                <a:lnTo>
                  <a:pt x="3708" y="7294"/>
                </a:lnTo>
                <a:lnTo>
                  <a:pt x="3560" y="7286"/>
                </a:lnTo>
                <a:lnTo>
                  <a:pt x="3408" y="7276"/>
                </a:lnTo>
                <a:lnTo>
                  <a:pt x="3408" y="7276"/>
                </a:lnTo>
                <a:lnTo>
                  <a:pt x="3183" y="7262"/>
                </a:lnTo>
                <a:lnTo>
                  <a:pt x="3073" y="7256"/>
                </a:lnTo>
                <a:lnTo>
                  <a:pt x="2967" y="7252"/>
                </a:lnTo>
                <a:lnTo>
                  <a:pt x="2867" y="7252"/>
                </a:lnTo>
                <a:lnTo>
                  <a:pt x="2773" y="7254"/>
                </a:lnTo>
                <a:lnTo>
                  <a:pt x="2729" y="7258"/>
                </a:lnTo>
                <a:lnTo>
                  <a:pt x="2689" y="7262"/>
                </a:lnTo>
                <a:lnTo>
                  <a:pt x="2651" y="7266"/>
                </a:lnTo>
                <a:lnTo>
                  <a:pt x="2616" y="7274"/>
                </a:lnTo>
                <a:lnTo>
                  <a:pt x="2616" y="7274"/>
                </a:lnTo>
                <a:lnTo>
                  <a:pt x="2578" y="7282"/>
                </a:lnTo>
                <a:lnTo>
                  <a:pt x="2540" y="7292"/>
                </a:lnTo>
                <a:lnTo>
                  <a:pt x="2500" y="7306"/>
                </a:lnTo>
                <a:lnTo>
                  <a:pt x="2458" y="7320"/>
                </a:lnTo>
                <a:lnTo>
                  <a:pt x="2370" y="7351"/>
                </a:lnTo>
                <a:lnTo>
                  <a:pt x="2278" y="7391"/>
                </a:lnTo>
                <a:lnTo>
                  <a:pt x="2182" y="7435"/>
                </a:lnTo>
                <a:lnTo>
                  <a:pt x="2082" y="7485"/>
                </a:lnTo>
                <a:lnTo>
                  <a:pt x="1981" y="7539"/>
                </a:lnTo>
                <a:lnTo>
                  <a:pt x="1877" y="7599"/>
                </a:lnTo>
                <a:lnTo>
                  <a:pt x="1769" y="7661"/>
                </a:lnTo>
                <a:lnTo>
                  <a:pt x="1661" y="7725"/>
                </a:lnTo>
                <a:lnTo>
                  <a:pt x="1553" y="7793"/>
                </a:lnTo>
                <a:lnTo>
                  <a:pt x="1444" y="7863"/>
                </a:lnTo>
                <a:lnTo>
                  <a:pt x="1336" y="7935"/>
                </a:lnTo>
                <a:lnTo>
                  <a:pt x="1226" y="8006"/>
                </a:lnTo>
                <a:lnTo>
                  <a:pt x="1014" y="8150"/>
                </a:lnTo>
                <a:lnTo>
                  <a:pt x="811" y="8294"/>
                </a:lnTo>
                <a:lnTo>
                  <a:pt x="621" y="8432"/>
                </a:lnTo>
                <a:lnTo>
                  <a:pt x="449" y="8559"/>
                </a:lnTo>
                <a:lnTo>
                  <a:pt x="299" y="8673"/>
                </a:lnTo>
                <a:lnTo>
                  <a:pt x="82" y="8841"/>
                </a:lnTo>
                <a:lnTo>
                  <a:pt x="0" y="8903"/>
                </a:lnTo>
                <a:lnTo>
                  <a:pt x="0" y="10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Freeform 46">
            <a:extLst>
              <a:ext uri="{FF2B5EF4-FFF2-40B4-BE49-F238E27FC236}">
                <a16:creationId xmlns:a16="http://schemas.microsoft.com/office/drawing/2014/main" id="{F321A7FC-8A17-48B2-87C2-F21499F1780D}"/>
              </a:ext>
            </a:extLst>
          </p:cNvPr>
          <p:cNvSpPr>
            <a:spLocks/>
          </p:cNvSpPr>
          <p:nvPr/>
        </p:nvSpPr>
        <p:spPr bwMode="auto">
          <a:xfrm>
            <a:off x="5953125" y="11618913"/>
            <a:ext cx="420688" cy="422275"/>
          </a:xfrm>
          <a:custGeom>
            <a:avLst/>
            <a:gdLst>
              <a:gd name="T0" fmla="*/ 265 w 265"/>
              <a:gd name="T1" fmla="*/ 134 h 266"/>
              <a:gd name="T2" fmla="*/ 261 w 265"/>
              <a:gd name="T3" fmla="*/ 160 h 266"/>
              <a:gd name="T4" fmla="*/ 255 w 265"/>
              <a:gd name="T5" fmla="*/ 186 h 266"/>
              <a:gd name="T6" fmla="*/ 241 w 265"/>
              <a:gd name="T7" fmla="*/ 208 h 266"/>
              <a:gd name="T8" fmla="*/ 225 w 265"/>
              <a:gd name="T9" fmla="*/ 228 h 266"/>
              <a:gd name="T10" fmla="*/ 205 w 265"/>
              <a:gd name="T11" fmla="*/ 244 h 266"/>
              <a:gd name="T12" fmla="*/ 183 w 265"/>
              <a:gd name="T13" fmla="*/ 256 h 266"/>
              <a:gd name="T14" fmla="*/ 159 w 265"/>
              <a:gd name="T15" fmla="*/ 264 h 266"/>
              <a:gd name="T16" fmla="*/ 131 w 265"/>
              <a:gd name="T17" fmla="*/ 266 h 266"/>
              <a:gd name="T18" fmla="*/ 117 w 265"/>
              <a:gd name="T19" fmla="*/ 266 h 266"/>
              <a:gd name="T20" fmla="*/ 91 w 265"/>
              <a:gd name="T21" fmla="*/ 260 h 266"/>
              <a:gd name="T22" fmla="*/ 68 w 265"/>
              <a:gd name="T23" fmla="*/ 250 h 266"/>
              <a:gd name="T24" fmla="*/ 48 w 265"/>
              <a:gd name="T25" fmla="*/ 236 h 266"/>
              <a:gd name="T26" fmla="*/ 30 w 265"/>
              <a:gd name="T27" fmla="*/ 218 h 266"/>
              <a:gd name="T28" fmla="*/ 16 w 265"/>
              <a:gd name="T29" fmla="*/ 198 h 266"/>
              <a:gd name="T30" fmla="*/ 6 w 265"/>
              <a:gd name="T31" fmla="*/ 174 h 266"/>
              <a:gd name="T32" fmla="*/ 0 w 265"/>
              <a:gd name="T33" fmla="*/ 148 h 266"/>
              <a:gd name="T34" fmla="*/ 0 w 265"/>
              <a:gd name="T35" fmla="*/ 134 h 266"/>
              <a:gd name="T36" fmla="*/ 2 w 265"/>
              <a:gd name="T37" fmla="*/ 106 h 266"/>
              <a:gd name="T38" fmla="*/ 10 w 265"/>
              <a:gd name="T39" fmla="*/ 82 h 266"/>
              <a:gd name="T40" fmla="*/ 22 w 265"/>
              <a:gd name="T41" fmla="*/ 60 h 266"/>
              <a:gd name="T42" fmla="*/ 38 w 265"/>
              <a:gd name="T43" fmla="*/ 40 h 266"/>
              <a:gd name="T44" fmla="*/ 58 w 265"/>
              <a:gd name="T45" fmla="*/ 24 h 266"/>
              <a:gd name="T46" fmla="*/ 79 w 265"/>
              <a:gd name="T47" fmla="*/ 12 h 266"/>
              <a:gd name="T48" fmla="*/ 105 w 265"/>
              <a:gd name="T49" fmla="*/ 4 h 266"/>
              <a:gd name="T50" fmla="*/ 131 w 265"/>
              <a:gd name="T51" fmla="*/ 0 h 266"/>
              <a:gd name="T52" fmla="*/ 145 w 265"/>
              <a:gd name="T53" fmla="*/ 2 h 266"/>
              <a:gd name="T54" fmla="*/ 171 w 265"/>
              <a:gd name="T55" fmla="*/ 6 h 266"/>
              <a:gd name="T56" fmla="*/ 195 w 265"/>
              <a:gd name="T57" fmla="*/ 16 h 266"/>
              <a:gd name="T58" fmla="*/ 217 w 265"/>
              <a:gd name="T59" fmla="*/ 30 h 266"/>
              <a:gd name="T60" fmla="*/ 235 w 265"/>
              <a:gd name="T61" fmla="*/ 50 h 266"/>
              <a:gd name="T62" fmla="*/ 249 w 265"/>
              <a:gd name="T63" fmla="*/ 70 h 266"/>
              <a:gd name="T64" fmla="*/ 259 w 265"/>
              <a:gd name="T65" fmla="*/ 94 h 266"/>
              <a:gd name="T66" fmla="*/ 265 w 265"/>
              <a:gd name="T67" fmla="*/ 120 h 266"/>
              <a:gd name="T68" fmla="*/ 265 w 265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5" h="266">
                <a:moveTo>
                  <a:pt x="265" y="134"/>
                </a:moveTo>
                <a:lnTo>
                  <a:pt x="265" y="134"/>
                </a:lnTo>
                <a:lnTo>
                  <a:pt x="265" y="148"/>
                </a:lnTo>
                <a:lnTo>
                  <a:pt x="261" y="160"/>
                </a:lnTo>
                <a:lnTo>
                  <a:pt x="259" y="174"/>
                </a:lnTo>
                <a:lnTo>
                  <a:pt x="255" y="186"/>
                </a:lnTo>
                <a:lnTo>
                  <a:pt x="249" y="198"/>
                </a:lnTo>
                <a:lnTo>
                  <a:pt x="241" y="208"/>
                </a:lnTo>
                <a:lnTo>
                  <a:pt x="235" y="218"/>
                </a:lnTo>
                <a:lnTo>
                  <a:pt x="225" y="228"/>
                </a:lnTo>
                <a:lnTo>
                  <a:pt x="217" y="236"/>
                </a:lnTo>
                <a:lnTo>
                  <a:pt x="205" y="244"/>
                </a:lnTo>
                <a:lnTo>
                  <a:pt x="195" y="250"/>
                </a:lnTo>
                <a:lnTo>
                  <a:pt x="183" y="256"/>
                </a:lnTo>
                <a:lnTo>
                  <a:pt x="171" y="260"/>
                </a:lnTo>
                <a:lnTo>
                  <a:pt x="159" y="264"/>
                </a:lnTo>
                <a:lnTo>
                  <a:pt x="145" y="266"/>
                </a:lnTo>
                <a:lnTo>
                  <a:pt x="131" y="266"/>
                </a:lnTo>
                <a:lnTo>
                  <a:pt x="131" y="266"/>
                </a:lnTo>
                <a:lnTo>
                  <a:pt x="117" y="266"/>
                </a:lnTo>
                <a:lnTo>
                  <a:pt x="105" y="264"/>
                </a:lnTo>
                <a:lnTo>
                  <a:pt x="91" y="260"/>
                </a:lnTo>
                <a:lnTo>
                  <a:pt x="79" y="256"/>
                </a:lnTo>
                <a:lnTo>
                  <a:pt x="68" y="250"/>
                </a:lnTo>
                <a:lnTo>
                  <a:pt x="58" y="244"/>
                </a:lnTo>
                <a:lnTo>
                  <a:pt x="48" y="236"/>
                </a:lnTo>
                <a:lnTo>
                  <a:pt x="38" y="228"/>
                </a:lnTo>
                <a:lnTo>
                  <a:pt x="30" y="218"/>
                </a:lnTo>
                <a:lnTo>
                  <a:pt x="22" y="208"/>
                </a:lnTo>
                <a:lnTo>
                  <a:pt x="16" y="198"/>
                </a:lnTo>
                <a:lnTo>
                  <a:pt x="10" y="186"/>
                </a:lnTo>
                <a:lnTo>
                  <a:pt x="6" y="174"/>
                </a:lnTo>
                <a:lnTo>
                  <a:pt x="2" y="160"/>
                </a:lnTo>
                <a:lnTo>
                  <a:pt x="0" y="148"/>
                </a:lnTo>
                <a:lnTo>
                  <a:pt x="0" y="134"/>
                </a:lnTo>
                <a:lnTo>
                  <a:pt x="0" y="134"/>
                </a:lnTo>
                <a:lnTo>
                  <a:pt x="0" y="120"/>
                </a:lnTo>
                <a:lnTo>
                  <a:pt x="2" y="106"/>
                </a:lnTo>
                <a:lnTo>
                  <a:pt x="6" y="94"/>
                </a:lnTo>
                <a:lnTo>
                  <a:pt x="10" y="82"/>
                </a:lnTo>
                <a:lnTo>
                  <a:pt x="16" y="70"/>
                </a:lnTo>
                <a:lnTo>
                  <a:pt x="22" y="60"/>
                </a:lnTo>
                <a:lnTo>
                  <a:pt x="30" y="50"/>
                </a:lnTo>
                <a:lnTo>
                  <a:pt x="38" y="40"/>
                </a:lnTo>
                <a:lnTo>
                  <a:pt x="48" y="30"/>
                </a:lnTo>
                <a:lnTo>
                  <a:pt x="58" y="24"/>
                </a:lnTo>
                <a:lnTo>
                  <a:pt x="68" y="16"/>
                </a:lnTo>
                <a:lnTo>
                  <a:pt x="79" y="12"/>
                </a:lnTo>
                <a:lnTo>
                  <a:pt x="91" y="6"/>
                </a:lnTo>
                <a:lnTo>
                  <a:pt x="105" y="4"/>
                </a:lnTo>
                <a:lnTo>
                  <a:pt x="117" y="2"/>
                </a:lnTo>
                <a:lnTo>
                  <a:pt x="131" y="0"/>
                </a:lnTo>
                <a:lnTo>
                  <a:pt x="131" y="0"/>
                </a:lnTo>
                <a:lnTo>
                  <a:pt x="145" y="2"/>
                </a:lnTo>
                <a:lnTo>
                  <a:pt x="159" y="4"/>
                </a:lnTo>
                <a:lnTo>
                  <a:pt x="171" y="6"/>
                </a:lnTo>
                <a:lnTo>
                  <a:pt x="183" y="12"/>
                </a:lnTo>
                <a:lnTo>
                  <a:pt x="195" y="16"/>
                </a:lnTo>
                <a:lnTo>
                  <a:pt x="205" y="24"/>
                </a:lnTo>
                <a:lnTo>
                  <a:pt x="217" y="30"/>
                </a:lnTo>
                <a:lnTo>
                  <a:pt x="225" y="40"/>
                </a:lnTo>
                <a:lnTo>
                  <a:pt x="235" y="50"/>
                </a:lnTo>
                <a:lnTo>
                  <a:pt x="241" y="60"/>
                </a:lnTo>
                <a:lnTo>
                  <a:pt x="249" y="70"/>
                </a:lnTo>
                <a:lnTo>
                  <a:pt x="255" y="82"/>
                </a:lnTo>
                <a:lnTo>
                  <a:pt x="259" y="94"/>
                </a:lnTo>
                <a:lnTo>
                  <a:pt x="261" y="106"/>
                </a:lnTo>
                <a:lnTo>
                  <a:pt x="265" y="120"/>
                </a:lnTo>
                <a:lnTo>
                  <a:pt x="265" y="134"/>
                </a:lnTo>
                <a:lnTo>
                  <a:pt x="265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Freeform 47">
            <a:extLst>
              <a:ext uri="{FF2B5EF4-FFF2-40B4-BE49-F238E27FC236}">
                <a16:creationId xmlns:a16="http://schemas.microsoft.com/office/drawing/2014/main" id="{AFD7C40D-98EF-4F82-9067-CFB1465C6071}"/>
              </a:ext>
            </a:extLst>
          </p:cNvPr>
          <p:cNvSpPr>
            <a:spLocks/>
          </p:cNvSpPr>
          <p:nvPr/>
        </p:nvSpPr>
        <p:spPr bwMode="auto">
          <a:xfrm>
            <a:off x="5106988" y="11618913"/>
            <a:ext cx="420688" cy="422275"/>
          </a:xfrm>
          <a:custGeom>
            <a:avLst/>
            <a:gdLst>
              <a:gd name="T0" fmla="*/ 265 w 265"/>
              <a:gd name="T1" fmla="*/ 134 h 266"/>
              <a:gd name="T2" fmla="*/ 263 w 265"/>
              <a:gd name="T3" fmla="*/ 160 h 266"/>
              <a:gd name="T4" fmla="*/ 255 w 265"/>
              <a:gd name="T5" fmla="*/ 186 h 266"/>
              <a:gd name="T6" fmla="*/ 243 w 265"/>
              <a:gd name="T7" fmla="*/ 208 h 266"/>
              <a:gd name="T8" fmla="*/ 227 w 265"/>
              <a:gd name="T9" fmla="*/ 228 h 266"/>
              <a:gd name="T10" fmla="*/ 207 w 265"/>
              <a:gd name="T11" fmla="*/ 244 h 266"/>
              <a:gd name="T12" fmla="*/ 185 w 265"/>
              <a:gd name="T13" fmla="*/ 256 h 266"/>
              <a:gd name="T14" fmla="*/ 159 w 265"/>
              <a:gd name="T15" fmla="*/ 264 h 266"/>
              <a:gd name="T16" fmla="*/ 133 w 265"/>
              <a:gd name="T17" fmla="*/ 266 h 266"/>
              <a:gd name="T18" fmla="*/ 119 w 265"/>
              <a:gd name="T19" fmla="*/ 266 h 266"/>
              <a:gd name="T20" fmla="*/ 93 w 265"/>
              <a:gd name="T21" fmla="*/ 260 h 266"/>
              <a:gd name="T22" fmla="*/ 69 w 265"/>
              <a:gd name="T23" fmla="*/ 250 h 266"/>
              <a:gd name="T24" fmla="*/ 47 w 265"/>
              <a:gd name="T25" fmla="*/ 236 h 266"/>
              <a:gd name="T26" fmla="*/ 29 w 265"/>
              <a:gd name="T27" fmla="*/ 218 h 266"/>
              <a:gd name="T28" fmla="*/ 16 w 265"/>
              <a:gd name="T29" fmla="*/ 198 h 266"/>
              <a:gd name="T30" fmla="*/ 6 w 265"/>
              <a:gd name="T31" fmla="*/ 174 h 266"/>
              <a:gd name="T32" fmla="*/ 0 w 265"/>
              <a:gd name="T33" fmla="*/ 148 h 266"/>
              <a:gd name="T34" fmla="*/ 0 w 265"/>
              <a:gd name="T35" fmla="*/ 134 h 266"/>
              <a:gd name="T36" fmla="*/ 2 w 265"/>
              <a:gd name="T37" fmla="*/ 106 h 266"/>
              <a:gd name="T38" fmla="*/ 10 w 265"/>
              <a:gd name="T39" fmla="*/ 82 h 266"/>
              <a:gd name="T40" fmla="*/ 21 w 265"/>
              <a:gd name="T41" fmla="*/ 60 h 266"/>
              <a:gd name="T42" fmla="*/ 39 w 265"/>
              <a:gd name="T43" fmla="*/ 40 h 266"/>
              <a:gd name="T44" fmla="*/ 57 w 265"/>
              <a:gd name="T45" fmla="*/ 24 h 266"/>
              <a:gd name="T46" fmla="*/ 81 w 265"/>
              <a:gd name="T47" fmla="*/ 12 h 266"/>
              <a:gd name="T48" fmla="*/ 105 w 265"/>
              <a:gd name="T49" fmla="*/ 4 h 266"/>
              <a:gd name="T50" fmla="*/ 133 w 265"/>
              <a:gd name="T51" fmla="*/ 0 h 266"/>
              <a:gd name="T52" fmla="*/ 145 w 265"/>
              <a:gd name="T53" fmla="*/ 2 h 266"/>
              <a:gd name="T54" fmla="*/ 171 w 265"/>
              <a:gd name="T55" fmla="*/ 6 h 266"/>
              <a:gd name="T56" fmla="*/ 195 w 265"/>
              <a:gd name="T57" fmla="*/ 16 h 266"/>
              <a:gd name="T58" fmla="*/ 217 w 265"/>
              <a:gd name="T59" fmla="*/ 30 h 266"/>
              <a:gd name="T60" fmla="*/ 235 w 265"/>
              <a:gd name="T61" fmla="*/ 50 h 266"/>
              <a:gd name="T62" fmla="*/ 249 w 265"/>
              <a:gd name="T63" fmla="*/ 70 h 266"/>
              <a:gd name="T64" fmla="*/ 259 w 265"/>
              <a:gd name="T65" fmla="*/ 94 h 266"/>
              <a:gd name="T66" fmla="*/ 265 w 265"/>
              <a:gd name="T67" fmla="*/ 120 h 266"/>
              <a:gd name="T68" fmla="*/ 265 w 265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5" h="266">
                <a:moveTo>
                  <a:pt x="265" y="134"/>
                </a:moveTo>
                <a:lnTo>
                  <a:pt x="265" y="134"/>
                </a:lnTo>
                <a:lnTo>
                  <a:pt x="265" y="148"/>
                </a:lnTo>
                <a:lnTo>
                  <a:pt x="263" y="160"/>
                </a:lnTo>
                <a:lnTo>
                  <a:pt x="259" y="174"/>
                </a:lnTo>
                <a:lnTo>
                  <a:pt x="255" y="186"/>
                </a:lnTo>
                <a:lnTo>
                  <a:pt x="249" y="198"/>
                </a:lnTo>
                <a:lnTo>
                  <a:pt x="243" y="208"/>
                </a:lnTo>
                <a:lnTo>
                  <a:pt x="235" y="218"/>
                </a:lnTo>
                <a:lnTo>
                  <a:pt x="227" y="228"/>
                </a:lnTo>
                <a:lnTo>
                  <a:pt x="217" y="236"/>
                </a:lnTo>
                <a:lnTo>
                  <a:pt x="207" y="244"/>
                </a:lnTo>
                <a:lnTo>
                  <a:pt x="195" y="250"/>
                </a:lnTo>
                <a:lnTo>
                  <a:pt x="185" y="256"/>
                </a:lnTo>
                <a:lnTo>
                  <a:pt x="171" y="260"/>
                </a:lnTo>
                <a:lnTo>
                  <a:pt x="159" y="264"/>
                </a:lnTo>
                <a:lnTo>
                  <a:pt x="145" y="266"/>
                </a:lnTo>
                <a:lnTo>
                  <a:pt x="133" y="266"/>
                </a:lnTo>
                <a:lnTo>
                  <a:pt x="133" y="266"/>
                </a:lnTo>
                <a:lnTo>
                  <a:pt x="119" y="266"/>
                </a:lnTo>
                <a:lnTo>
                  <a:pt x="105" y="264"/>
                </a:lnTo>
                <a:lnTo>
                  <a:pt x="93" y="260"/>
                </a:lnTo>
                <a:lnTo>
                  <a:pt x="81" y="256"/>
                </a:lnTo>
                <a:lnTo>
                  <a:pt x="69" y="250"/>
                </a:lnTo>
                <a:lnTo>
                  <a:pt x="57" y="244"/>
                </a:lnTo>
                <a:lnTo>
                  <a:pt x="47" y="236"/>
                </a:lnTo>
                <a:lnTo>
                  <a:pt x="39" y="228"/>
                </a:lnTo>
                <a:lnTo>
                  <a:pt x="29" y="218"/>
                </a:lnTo>
                <a:lnTo>
                  <a:pt x="21" y="208"/>
                </a:lnTo>
                <a:lnTo>
                  <a:pt x="16" y="198"/>
                </a:lnTo>
                <a:lnTo>
                  <a:pt x="10" y="186"/>
                </a:lnTo>
                <a:lnTo>
                  <a:pt x="6" y="174"/>
                </a:lnTo>
                <a:lnTo>
                  <a:pt x="2" y="160"/>
                </a:lnTo>
                <a:lnTo>
                  <a:pt x="0" y="148"/>
                </a:lnTo>
                <a:lnTo>
                  <a:pt x="0" y="134"/>
                </a:lnTo>
                <a:lnTo>
                  <a:pt x="0" y="134"/>
                </a:lnTo>
                <a:lnTo>
                  <a:pt x="0" y="120"/>
                </a:lnTo>
                <a:lnTo>
                  <a:pt x="2" y="106"/>
                </a:lnTo>
                <a:lnTo>
                  <a:pt x="6" y="94"/>
                </a:lnTo>
                <a:lnTo>
                  <a:pt x="10" y="82"/>
                </a:lnTo>
                <a:lnTo>
                  <a:pt x="16" y="70"/>
                </a:lnTo>
                <a:lnTo>
                  <a:pt x="21" y="60"/>
                </a:lnTo>
                <a:lnTo>
                  <a:pt x="29" y="50"/>
                </a:lnTo>
                <a:lnTo>
                  <a:pt x="39" y="40"/>
                </a:lnTo>
                <a:lnTo>
                  <a:pt x="47" y="30"/>
                </a:lnTo>
                <a:lnTo>
                  <a:pt x="57" y="24"/>
                </a:lnTo>
                <a:lnTo>
                  <a:pt x="69" y="16"/>
                </a:lnTo>
                <a:lnTo>
                  <a:pt x="81" y="12"/>
                </a:lnTo>
                <a:lnTo>
                  <a:pt x="93" y="6"/>
                </a:lnTo>
                <a:lnTo>
                  <a:pt x="105" y="4"/>
                </a:lnTo>
                <a:lnTo>
                  <a:pt x="119" y="2"/>
                </a:lnTo>
                <a:lnTo>
                  <a:pt x="133" y="0"/>
                </a:lnTo>
                <a:lnTo>
                  <a:pt x="133" y="0"/>
                </a:lnTo>
                <a:lnTo>
                  <a:pt x="145" y="2"/>
                </a:lnTo>
                <a:lnTo>
                  <a:pt x="159" y="4"/>
                </a:lnTo>
                <a:lnTo>
                  <a:pt x="171" y="6"/>
                </a:lnTo>
                <a:lnTo>
                  <a:pt x="185" y="12"/>
                </a:lnTo>
                <a:lnTo>
                  <a:pt x="195" y="16"/>
                </a:lnTo>
                <a:lnTo>
                  <a:pt x="207" y="24"/>
                </a:lnTo>
                <a:lnTo>
                  <a:pt x="217" y="30"/>
                </a:lnTo>
                <a:lnTo>
                  <a:pt x="227" y="40"/>
                </a:lnTo>
                <a:lnTo>
                  <a:pt x="235" y="50"/>
                </a:lnTo>
                <a:lnTo>
                  <a:pt x="243" y="60"/>
                </a:lnTo>
                <a:lnTo>
                  <a:pt x="249" y="70"/>
                </a:lnTo>
                <a:lnTo>
                  <a:pt x="255" y="82"/>
                </a:lnTo>
                <a:lnTo>
                  <a:pt x="259" y="94"/>
                </a:lnTo>
                <a:lnTo>
                  <a:pt x="263" y="106"/>
                </a:lnTo>
                <a:lnTo>
                  <a:pt x="265" y="120"/>
                </a:lnTo>
                <a:lnTo>
                  <a:pt x="265" y="134"/>
                </a:lnTo>
                <a:lnTo>
                  <a:pt x="265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48">
            <a:extLst>
              <a:ext uri="{FF2B5EF4-FFF2-40B4-BE49-F238E27FC236}">
                <a16:creationId xmlns:a16="http://schemas.microsoft.com/office/drawing/2014/main" id="{7669B1EF-1EDC-4E05-8D01-62637D48EC0A}"/>
              </a:ext>
            </a:extLst>
          </p:cNvPr>
          <p:cNvSpPr>
            <a:spLocks/>
          </p:cNvSpPr>
          <p:nvPr/>
        </p:nvSpPr>
        <p:spPr bwMode="auto">
          <a:xfrm>
            <a:off x="4259263" y="11618913"/>
            <a:ext cx="425450" cy="422275"/>
          </a:xfrm>
          <a:custGeom>
            <a:avLst/>
            <a:gdLst>
              <a:gd name="T0" fmla="*/ 268 w 268"/>
              <a:gd name="T1" fmla="*/ 134 h 266"/>
              <a:gd name="T2" fmla="*/ 264 w 268"/>
              <a:gd name="T3" fmla="*/ 160 h 266"/>
              <a:gd name="T4" fmla="*/ 256 w 268"/>
              <a:gd name="T5" fmla="*/ 186 h 266"/>
              <a:gd name="T6" fmla="*/ 244 w 268"/>
              <a:gd name="T7" fmla="*/ 208 h 266"/>
              <a:gd name="T8" fmla="*/ 228 w 268"/>
              <a:gd name="T9" fmla="*/ 228 h 266"/>
              <a:gd name="T10" fmla="*/ 208 w 268"/>
              <a:gd name="T11" fmla="*/ 244 h 266"/>
              <a:gd name="T12" fmla="*/ 186 w 268"/>
              <a:gd name="T13" fmla="*/ 256 h 266"/>
              <a:gd name="T14" fmla="*/ 160 w 268"/>
              <a:gd name="T15" fmla="*/ 264 h 266"/>
              <a:gd name="T16" fmla="*/ 134 w 268"/>
              <a:gd name="T17" fmla="*/ 266 h 266"/>
              <a:gd name="T18" fmla="*/ 120 w 268"/>
              <a:gd name="T19" fmla="*/ 266 h 266"/>
              <a:gd name="T20" fmla="*/ 94 w 268"/>
              <a:gd name="T21" fmla="*/ 260 h 266"/>
              <a:gd name="T22" fmla="*/ 70 w 268"/>
              <a:gd name="T23" fmla="*/ 250 h 266"/>
              <a:gd name="T24" fmla="*/ 50 w 268"/>
              <a:gd name="T25" fmla="*/ 236 h 266"/>
              <a:gd name="T26" fmla="*/ 32 w 268"/>
              <a:gd name="T27" fmla="*/ 218 h 266"/>
              <a:gd name="T28" fmla="*/ 16 w 268"/>
              <a:gd name="T29" fmla="*/ 198 h 266"/>
              <a:gd name="T30" fmla="*/ 6 w 268"/>
              <a:gd name="T31" fmla="*/ 174 h 266"/>
              <a:gd name="T32" fmla="*/ 2 w 268"/>
              <a:gd name="T33" fmla="*/ 148 h 266"/>
              <a:gd name="T34" fmla="*/ 0 w 268"/>
              <a:gd name="T35" fmla="*/ 134 h 266"/>
              <a:gd name="T36" fmla="*/ 4 w 268"/>
              <a:gd name="T37" fmla="*/ 106 h 266"/>
              <a:gd name="T38" fmla="*/ 12 w 268"/>
              <a:gd name="T39" fmla="*/ 82 h 266"/>
              <a:gd name="T40" fmla="*/ 24 w 268"/>
              <a:gd name="T41" fmla="*/ 60 h 266"/>
              <a:gd name="T42" fmla="*/ 40 w 268"/>
              <a:gd name="T43" fmla="*/ 40 h 266"/>
              <a:gd name="T44" fmla="*/ 60 w 268"/>
              <a:gd name="T45" fmla="*/ 24 h 266"/>
              <a:gd name="T46" fmla="*/ 82 w 268"/>
              <a:gd name="T47" fmla="*/ 12 h 266"/>
              <a:gd name="T48" fmla="*/ 108 w 268"/>
              <a:gd name="T49" fmla="*/ 4 h 266"/>
              <a:gd name="T50" fmla="*/ 134 w 268"/>
              <a:gd name="T51" fmla="*/ 0 h 266"/>
              <a:gd name="T52" fmla="*/ 148 w 268"/>
              <a:gd name="T53" fmla="*/ 2 h 266"/>
              <a:gd name="T54" fmla="*/ 174 w 268"/>
              <a:gd name="T55" fmla="*/ 6 h 266"/>
              <a:gd name="T56" fmla="*/ 198 w 268"/>
              <a:gd name="T57" fmla="*/ 16 h 266"/>
              <a:gd name="T58" fmla="*/ 218 w 268"/>
              <a:gd name="T59" fmla="*/ 30 h 266"/>
              <a:gd name="T60" fmla="*/ 236 w 268"/>
              <a:gd name="T61" fmla="*/ 50 h 266"/>
              <a:gd name="T62" fmla="*/ 252 w 268"/>
              <a:gd name="T63" fmla="*/ 70 h 266"/>
              <a:gd name="T64" fmla="*/ 262 w 268"/>
              <a:gd name="T65" fmla="*/ 94 h 266"/>
              <a:gd name="T66" fmla="*/ 266 w 268"/>
              <a:gd name="T67" fmla="*/ 120 h 266"/>
              <a:gd name="T68" fmla="*/ 268 w 268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8" h="266">
                <a:moveTo>
                  <a:pt x="268" y="134"/>
                </a:moveTo>
                <a:lnTo>
                  <a:pt x="268" y="134"/>
                </a:lnTo>
                <a:lnTo>
                  <a:pt x="266" y="148"/>
                </a:lnTo>
                <a:lnTo>
                  <a:pt x="264" y="160"/>
                </a:lnTo>
                <a:lnTo>
                  <a:pt x="262" y="174"/>
                </a:lnTo>
                <a:lnTo>
                  <a:pt x="256" y="186"/>
                </a:lnTo>
                <a:lnTo>
                  <a:pt x="252" y="198"/>
                </a:lnTo>
                <a:lnTo>
                  <a:pt x="244" y="208"/>
                </a:lnTo>
                <a:lnTo>
                  <a:pt x="236" y="218"/>
                </a:lnTo>
                <a:lnTo>
                  <a:pt x="228" y="228"/>
                </a:lnTo>
                <a:lnTo>
                  <a:pt x="218" y="236"/>
                </a:lnTo>
                <a:lnTo>
                  <a:pt x="208" y="244"/>
                </a:lnTo>
                <a:lnTo>
                  <a:pt x="198" y="250"/>
                </a:lnTo>
                <a:lnTo>
                  <a:pt x="186" y="256"/>
                </a:lnTo>
                <a:lnTo>
                  <a:pt x="174" y="260"/>
                </a:lnTo>
                <a:lnTo>
                  <a:pt x="160" y="264"/>
                </a:lnTo>
                <a:lnTo>
                  <a:pt x="148" y="266"/>
                </a:lnTo>
                <a:lnTo>
                  <a:pt x="134" y="266"/>
                </a:lnTo>
                <a:lnTo>
                  <a:pt x="134" y="266"/>
                </a:lnTo>
                <a:lnTo>
                  <a:pt x="120" y="266"/>
                </a:lnTo>
                <a:lnTo>
                  <a:pt x="108" y="264"/>
                </a:lnTo>
                <a:lnTo>
                  <a:pt x="94" y="260"/>
                </a:lnTo>
                <a:lnTo>
                  <a:pt x="82" y="256"/>
                </a:lnTo>
                <a:lnTo>
                  <a:pt x="70" y="250"/>
                </a:lnTo>
                <a:lnTo>
                  <a:pt x="60" y="244"/>
                </a:lnTo>
                <a:lnTo>
                  <a:pt x="50" y="236"/>
                </a:lnTo>
                <a:lnTo>
                  <a:pt x="40" y="228"/>
                </a:lnTo>
                <a:lnTo>
                  <a:pt x="32" y="218"/>
                </a:lnTo>
                <a:lnTo>
                  <a:pt x="24" y="208"/>
                </a:lnTo>
                <a:lnTo>
                  <a:pt x="16" y="198"/>
                </a:lnTo>
                <a:lnTo>
                  <a:pt x="12" y="186"/>
                </a:lnTo>
                <a:lnTo>
                  <a:pt x="6" y="174"/>
                </a:lnTo>
                <a:lnTo>
                  <a:pt x="4" y="160"/>
                </a:lnTo>
                <a:lnTo>
                  <a:pt x="2" y="148"/>
                </a:lnTo>
                <a:lnTo>
                  <a:pt x="0" y="134"/>
                </a:lnTo>
                <a:lnTo>
                  <a:pt x="0" y="134"/>
                </a:lnTo>
                <a:lnTo>
                  <a:pt x="2" y="120"/>
                </a:lnTo>
                <a:lnTo>
                  <a:pt x="4" y="106"/>
                </a:lnTo>
                <a:lnTo>
                  <a:pt x="6" y="94"/>
                </a:lnTo>
                <a:lnTo>
                  <a:pt x="12" y="82"/>
                </a:lnTo>
                <a:lnTo>
                  <a:pt x="16" y="70"/>
                </a:lnTo>
                <a:lnTo>
                  <a:pt x="24" y="60"/>
                </a:lnTo>
                <a:lnTo>
                  <a:pt x="32" y="50"/>
                </a:lnTo>
                <a:lnTo>
                  <a:pt x="40" y="40"/>
                </a:lnTo>
                <a:lnTo>
                  <a:pt x="50" y="30"/>
                </a:lnTo>
                <a:lnTo>
                  <a:pt x="60" y="24"/>
                </a:lnTo>
                <a:lnTo>
                  <a:pt x="70" y="16"/>
                </a:lnTo>
                <a:lnTo>
                  <a:pt x="82" y="12"/>
                </a:lnTo>
                <a:lnTo>
                  <a:pt x="94" y="6"/>
                </a:lnTo>
                <a:lnTo>
                  <a:pt x="108" y="4"/>
                </a:lnTo>
                <a:lnTo>
                  <a:pt x="120" y="2"/>
                </a:lnTo>
                <a:lnTo>
                  <a:pt x="134" y="0"/>
                </a:lnTo>
                <a:lnTo>
                  <a:pt x="134" y="0"/>
                </a:lnTo>
                <a:lnTo>
                  <a:pt x="148" y="2"/>
                </a:lnTo>
                <a:lnTo>
                  <a:pt x="160" y="4"/>
                </a:lnTo>
                <a:lnTo>
                  <a:pt x="174" y="6"/>
                </a:lnTo>
                <a:lnTo>
                  <a:pt x="186" y="12"/>
                </a:lnTo>
                <a:lnTo>
                  <a:pt x="198" y="16"/>
                </a:lnTo>
                <a:lnTo>
                  <a:pt x="208" y="24"/>
                </a:lnTo>
                <a:lnTo>
                  <a:pt x="218" y="30"/>
                </a:lnTo>
                <a:lnTo>
                  <a:pt x="228" y="40"/>
                </a:lnTo>
                <a:lnTo>
                  <a:pt x="236" y="50"/>
                </a:lnTo>
                <a:lnTo>
                  <a:pt x="244" y="60"/>
                </a:lnTo>
                <a:lnTo>
                  <a:pt x="252" y="70"/>
                </a:lnTo>
                <a:lnTo>
                  <a:pt x="256" y="82"/>
                </a:lnTo>
                <a:lnTo>
                  <a:pt x="262" y="94"/>
                </a:lnTo>
                <a:lnTo>
                  <a:pt x="264" y="106"/>
                </a:lnTo>
                <a:lnTo>
                  <a:pt x="266" y="120"/>
                </a:lnTo>
                <a:lnTo>
                  <a:pt x="268" y="134"/>
                </a:lnTo>
                <a:lnTo>
                  <a:pt x="268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Freeform 51">
            <a:extLst>
              <a:ext uri="{FF2B5EF4-FFF2-40B4-BE49-F238E27FC236}">
                <a16:creationId xmlns:a16="http://schemas.microsoft.com/office/drawing/2014/main" id="{85085C31-B3C4-43EC-97A6-676DB6135624}"/>
              </a:ext>
            </a:extLst>
          </p:cNvPr>
          <p:cNvSpPr>
            <a:spLocks/>
          </p:cNvSpPr>
          <p:nvPr/>
        </p:nvSpPr>
        <p:spPr bwMode="auto">
          <a:xfrm>
            <a:off x="9785350" y="14328775"/>
            <a:ext cx="2624138" cy="2624137"/>
          </a:xfrm>
          <a:custGeom>
            <a:avLst/>
            <a:gdLst>
              <a:gd name="T0" fmla="*/ 1653 w 1653"/>
              <a:gd name="T1" fmla="*/ 0 h 1653"/>
              <a:gd name="T2" fmla="*/ 0 w 1653"/>
              <a:gd name="T3" fmla="*/ 1653 h 1653"/>
              <a:gd name="T4" fmla="*/ 0 w 1653"/>
              <a:gd name="T5" fmla="*/ 0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3" h="1653">
                <a:moveTo>
                  <a:pt x="1653" y="0"/>
                </a:moveTo>
                <a:lnTo>
                  <a:pt x="0" y="16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DB49EDDB-3ECB-412F-B813-DA64A500A296}"/>
              </a:ext>
            </a:extLst>
          </p:cNvPr>
          <p:cNvSpPr>
            <a:spLocks/>
          </p:cNvSpPr>
          <p:nvPr/>
        </p:nvSpPr>
        <p:spPr bwMode="auto">
          <a:xfrm>
            <a:off x="20351750" y="4122738"/>
            <a:ext cx="2624138" cy="2624137"/>
          </a:xfrm>
          <a:custGeom>
            <a:avLst/>
            <a:gdLst>
              <a:gd name="T0" fmla="*/ 0 w 1653"/>
              <a:gd name="T1" fmla="*/ 1653 h 1653"/>
              <a:gd name="T2" fmla="*/ 1653 w 1653"/>
              <a:gd name="T3" fmla="*/ 0 h 1653"/>
              <a:gd name="T4" fmla="*/ 1653 w 1653"/>
              <a:gd name="T5" fmla="*/ 1653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3" h="1653">
                <a:moveTo>
                  <a:pt x="0" y="1653"/>
                </a:moveTo>
                <a:lnTo>
                  <a:pt x="1653" y="0"/>
                </a:lnTo>
                <a:lnTo>
                  <a:pt x="1653" y="165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54">
            <a:extLst>
              <a:ext uri="{FF2B5EF4-FFF2-40B4-BE49-F238E27FC236}">
                <a16:creationId xmlns:a16="http://schemas.microsoft.com/office/drawing/2014/main" id="{64D0CAF9-9437-4DCF-BAA7-6690A0F29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725" y="2185988"/>
            <a:ext cx="6346825" cy="22225"/>
          </a:xfrm>
          <a:prstGeom prst="rect">
            <a:avLst/>
          </a:prstGeom>
          <a:solidFill>
            <a:srgbClr val="9E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" name="Rectangle 55">
            <a:extLst>
              <a:ext uri="{FF2B5EF4-FFF2-40B4-BE49-F238E27FC236}">
                <a16:creationId xmlns:a16="http://schemas.microsoft.com/office/drawing/2014/main" id="{00EFB735-89C8-4FB4-BA51-D8ED5346B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16688" y="2185988"/>
            <a:ext cx="6346825" cy="22225"/>
          </a:xfrm>
          <a:prstGeom prst="rect">
            <a:avLst/>
          </a:prstGeom>
          <a:solidFill>
            <a:srgbClr val="9E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Freeform 40">
            <a:extLst>
              <a:ext uri="{FF2B5EF4-FFF2-40B4-BE49-F238E27FC236}">
                <a16:creationId xmlns:a16="http://schemas.microsoft.com/office/drawing/2014/main" id="{F48D193D-FE5F-4CFB-A7CE-AC8AAF4EF5CB}"/>
              </a:ext>
            </a:extLst>
          </p:cNvPr>
          <p:cNvSpPr>
            <a:spLocks/>
          </p:cNvSpPr>
          <p:nvPr/>
        </p:nvSpPr>
        <p:spPr bwMode="auto">
          <a:xfrm>
            <a:off x="26483846" y="7606066"/>
            <a:ext cx="293346" cy="219887"/>
          </a:xfrm>
          <a:custGeom>
            <a:avLst/>
            <a:gdLst>
              <a:gd name="T0" fmla="*/ 0 w 255"/>
              <a:gd name="T1" fmla="*/ 128 h 255"/>
              <a:gd name="T2" fmla="*/ 0 w 255"/>
              <a:gd name="T3" fmla="*/ 128 h 255"/>
              <a:gd name="T4" fmla="*/ 0 w 255"/>
              <a:gd name="T5" fmla="*/ 142 h 255"/>
              <a:gd name="T6" fmla="*/ 2 w 255"/>
              <a:gd name="T7" fmla="*/ 154 h 255"/>
              <a:gd name="T8" fmla="*/ 6 w 255"/>
              <a:gd name="T9" fmla="*/ 166 h 255"/>
              <a:gd name="T10" fmla="*/ 10 w 255"/>
              <a:gd name="T11" fmla="*/ 177 h 255"/>
              <a:gd name="T12" fmla="*/ 16 w 255"/>
              <a:gd name="T13" fmla="*/ 189 h 255"/>
              <a:gd name="T14" fmla="*/ 22 w 255"/>
              <a:gd name="T15" fmla="*/ 199 h 255"/>
              <a:gd name="T16" fmla="*/ 38 w 255"/>
              <a:gd name="T17" fmla="*/ 217 h 255"/>
              <a:gd name="T18" fmla="*/ 55 w 255"/>
              <a:gd name="T19" fmla="*/ 233 h 255"/>
              <a:gd name="T20" fmla="*/ 67 w 255"/>
              <a:gd name="T21" fmla="*/ 239 h 255"/>
              <a:gd name="T22" fmla="*/ 77 w 255"/>
              <a:gd name="T23" fmla="*/ 245 h 255"/>
              <a:gd name="T24" fmla="*/ 89 w 255"/>
              <a:gd name="T25" fmla="*/ 249 h 255"/>
              <a:gd name="T26" fmla="*/ 101 w 255"/>
              <a:gd name="T27" fmla="*/ 253 h 255"/>
              <a:gd name="T28" fmla="*/ 115 w 255"/>
              <a:gd name="T29" fmla="*/ 255 h 255"/>
              <a:gd name="T30" fmla="*/ 127 w 255"/>
              <a:gd name="T31" fmla="*/ 255 h 255"/>
              <a:gd name="T32" fmla="*/ 127 w 255"/>
              <a:gd name="T33" fmla="*/ 255 h 255"/>
              <a:gd name="T34" fmla="*/ 141 w 255"/>
              <a:gd name="T35" fmla="*/ 255 h 255"/>
              <a:gd name="T36" fmla="*/ 153 w 255"/>
              <a:gd name="T37" fmla="*/ 253 h 255"/>
              <a:gd name="T38" fmla="*/ 165 w 255"/>
              <a:gd name="T39" fmla="*/ 249 h 255"/>
              <a:gd name="T40" fmla="*/ 177 w 255"/>
              <a:gd name="T41" fmla="*/ 245 h 255"/>
              <a:gd name="T42" fmla="*/ 189 w 255"/>
              <a:gd name="T43" fmla="*/ 239 h 255"/>
              <a:gd name="T44" fmla="*/ 199 w 255"/>
              <a:gd name="T45" fmla="*/ 233 h 255"/>
              <a:gd name="T46" fmla="*/ 219 w 255"/>
              <a:gd name="T47" fmla="*/ 217 h 255"/>
              <a:gd name="T48" fmla="*/ 233 w 255"/>
              <a:gd name="T49" fmla="*/ 199 h 255"/>
              <a:gd name="T50" fmla="*/ 241 w 255"/>
              <a:gd name="T51" fmla="*/ 189 h 255"/>
              <a:gd name="T52" fmla="*/ 245 w 255"/>
              <a:gd name="T53" fmla="*/ 177 h 255"/>
              <a:gd name="T54" fmla="*/ 251 w 255"/>
              <a:gd name="T55" fmla="*/ 166 h 255"/>
              <a:gd name="T56" fmla="*/ 253 w 255"/>
              <a:gd name="T57" fmla="*/ 154 h 255"/>
              <a:gd name="T58" fmla="*/ 255 w 255"/>
              <a:gd name="T59" fmla="*/ 142 h 255"/>
              <a:gd name="T60" fmla="*/ 255 w 255"/>
              <a:gd name="T61" fmla="*/ 128 h 255"/>
              <a:gd name="T62" fmla="*/ 255 w 255"/>
              <a:gd name="T63" fmla="*/ 128 h 255"/>
              <a:gd name="T64" fmla="*/ 255 w 255"/>
              <a:gd name="T65" fmla="*/ 114 h 255"/>
              <a:gd name="T66" fmla="*/ 253 w 255"/>
              <a:gd name="T67" fmla="*/ 102 h 255"/>
              <a:gd name="T68" fmla="*/ 251 w 255"/>
              <a:gd name="T69" fmla="*/ 90 h 255"/>
              <a:gd name="T70" fmla="*/ 245 w 255"/>
              <a:gd name="T71" fmla="*/ 78 h 255"/>
              <a:gd name="T72" fmla="*/ 241 w 255"/>
              <a:gd name="T73" fmla="*/ 66 h 255"/>
              <a:gd name="T74" fmla="*/ 233 w 255"/>
              <a:gd name="T75" fmla="*/ 56 h 255"/>
              <a:gd name="T76" fmla="*/ 219 w 255"/>
              <a:gd name="T77" fmla="*/ 38 h 255"/>
              <a:gd name="T78" fmla="*/ 199 w 255"/>
              <a:gd name="T79" fmla="*/ 22 h 255"/>
              <a:gd name="T80" fmla="*/ 189 w 255"/>
              <a:gd name="T81" fmla="*/ 16 h 255"/>
              <a:gd name="T82" fmla="*/ 177 w 255"/>
              <a:gd name="T83" fmla="*/ 10 h 255"/>
              <a:gd name="T84" fmla="*/ 165 w 255"/>
              <a:gd name="T85" fmla="*/ 6 h 255"/>
              <a:gd name="T86" fmla="*/ 153 w 255"/>
              <a:gd name="T87" fmla="*/ 2 h 255"/>
              <a:gd name="T88" fmla="*/ 141 w 255"/>
              <a:gd name="T89" fmla="*/ 0 h 255"/>
              <a:gd name="T90" fmla="*/ 127 w 255"/>
              <a:gd name="T91" fmla="*/ 0 h 255"/>
              <a:gd name="T92" fmla="*/ 127 w 255"/>
              <a:gd name="T93" fmla="*/ 0 h 255"/>
              <a:gd name="T94" fmla="*/ 115 w 255"/>
              <a:gd name="T95" fmla="*/ 0 h 255"/>
              <a:gd name="T96" fmla="*/ 101 w 255"/>
              <a:gd name="T97" fmla="*/ 2 h 255"/>
              <a:gd name="T98" fmla="*/ 89 w 255"/>
              <a:gd name="T99" fmla="*/ 6 h 255"/>
              <a:gd name="T100" fmla="*/ 77 w 255"/>
              <a:gd name="T101" fmla="*/ 10 h 255"/>
              <a:gd name="T102" fmla="*/ 67 w 255"/>
              <a:gd name="T103" fmla="*/ 16 h 255"/>
              <a:gd name="T104" fmla="*/ 55 w 255"/>
              <a:gd name="T105" fmla="*/ 22 h 255"/>
              <a:gd name="T106" fmla="*/ 38 w 255"/>
              <a:gd name="T107" fmla="*/ 38 h 255"/>
              <a:gd name="T108" fmla="*/ 22 w 255"/>
              <a:gd name="T109" fmla="*/ 56 h 255"/>
              <a:gd name="T110" fmla="*/ 16 w 255"/>
              <a:gd name="T111" fmla="*/ 66 h 255"/>
              <a:gd name="T112" fmla="*/ 10 w 255"/>
              <a:gd name="T113" fmla="*/ 78 h 255"/>
              <a:gd name="T114" fmla="*/ 6 w 255"/>
              <a:gd name="T115" fmla="*/ 90 h 255"/>
              <a:gd name="T116" fmla="*/ 2 w 255"/>
              <a:gd name="T117" fmla="*/ 102 h 255"/>
              <a:gd name="T118" fmla="*/ 0 w 255"/>
              <a:gd name="T119" fmla="*/ 114 h 255"/>
              <a:gd name="T120" fmla="*/ 0 w 255"/>
              <a:gd name="T121" fmla="*/ 128 h 255"/>
              <a:gd name="T122" fmla="*/ 0 w 255"/>
              <a:gd name="T123" fmla="*/ 128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5" h="255">
                <a:moveTo>
                  <a:pt x="0" y="128"/>
                </a:moveTo>
                <a:lnTo>
                  <a:pt x="0" y="128"/>
                </a:lnTo>
                <a:lnTo>
                  <a:pt x="0" y="142"/>
                </a:lnTo>
                <a:lnTo>
                  <a:pt x="2" y="154"/>
                </a:lnTo>
                <a:lnTo>
                  <a:pt x="6" y="166"/>
                </a:lnTo>
                <a:lnTo>
                  <a:pt x="10" y="177"/>
                </a:lnTo>
                <a:lnTo>
                  <a:pt x="16" y="189"/>
                </a:lnTo>
                <a:lnTo>
                  <a:pt x="22" y="199"/>
                </a:lnTo>
                <a:lnTo>
                  <a:pt x="38" y="217"/>
                </a:lnTo>
                <a:lnTo>
                  <a:pt x="55" y="233"/>
                </a:lnTo>
                <a:lnTo>
                  <a:pt x="67" y="239"/>
                </a:lnTo>
                <a:lnTo>
                  <a:pt x="77" y="245"/>
                </a:lnTo>
                <a:lnTo>
                  <a:pt x="89" y="249"/>
                </a:lnTo>
                <a:lnTo>
                  <a:pt x="101" y="253"/>
                </a:lnTo>
                <a:lnTo>
                  <a:pt x="115" y="255"/>
                </a:lnTo>
                <a:lnTo>
                  <a:pt x="127" y="255"/>
                </a:lnTo>
                <a:lnTo>
                  <a:pt x="127" y="255"/>
                </a:lnTo>
                <a:lnTo>
                  <a:pt x="141" y="255"/>
                </a:lnTo>
                <a:lnTo>
                  <a:pt x="153" y="253"/>
                </a:lnTo>
                <a:lnTo>
                  <a:pt x="165" y="249"/>
                </a:lnTo>
                <a:lnTo>
                  <a:pt x="177" y="245"/>
                </a:lnTo>
                <a:lnTo>
                  <a:pt x="189" y="239"/>
                </a:lnTo>
                <a:lnTo>
                  <a:pt x="199" y="233"/>
                </a:lnTo>
                <a:lnTo>
                  <a:pt x="219" y="217"/>
                </a:lnTo>
                <a:lnTo>
                  <a:pt x="233" y="199"/>
                </a:lnTo>
                <a:lnTo>
                  <a:pt x="241" y="189"/>
                </a:lnTo>
                <a:lnTo>
                  <a:pt x="245" y="177"/>
                </a:lnTo>
                <a:lnTo>
                  <a:pt x="251" y="166"/>
                </a:lnTo>
                <a:lnTo>
                  <a:pt x="253" y="154"/>
                </a:lnTo>
                <a:lnTo>
                  <a:pt x="255" y="142"/>
                </a:lnTo>
                <a:lnTo>
                  <a:pt x="255" y="128"/>
                </a:lnTo>
                <a:lnTo>
                  <a:pt x="255" y="128"/>
                </a:lnTo>
                <a:lnTo>
                  <a:pt x="255" y="114"/>
                </a:lnTo>
                <a:lnTo>
                  <a:pt x="253" y="102"/>
                </a:lnTo>
                <a:lnTo>
                  <a:pt x="251" y="90"/>
                </a:lnTo>
                <a:lnTo>
                  <a:pt x="245" y="78"/>
                </a:lnTo>
                <a:lnTo>
                  <a:pt x="241" y="66"/>
                </a:lnTo>
                <a:lnTo>
                  <a:pt x="233" y="56"/>
                </a:lnTo>
                <a:lnTo>
                  <a:pt x="219" y="38"/>
                </a:lnTo>
                <a:lnTo>
                  <a:pt x="199" y="22"/>
                </a:lnTo>
                <a:lnTo>
                  <a:pt x="189" y="16"/>
                </a:lnTo>
                <a:lnTo>
                  <a:pt x="177" y="10"/>
                </a:lnTo>
                <a:lnTo>
                  <a:pt x="165" y="6"/>
                </a:lnTo>
                <a:lnTo>
                  <a:pt x="153" y="2"/>
                </a:lnTo>
                <a:lnTo>
                  <a:pt x="141" y="0"/>
                </a:lnTo>
                <a:lnTo>
                  <a:pt x="127" y="0"/>
                </a:lnTo>
                <a:lnTo>
                  <a:pt x="127" y="0"/>
                </a:lnTo>
                <a:lnTo>
                  <a:pt x="115" y="0"/>
                </a:lnTo>
                <a:lnTo>
                  <a:pt x="101" y="2"/>
                </a:lnTo>
                <a:lnTo>
                  <a:pt x="89" y="6"/>
                </a:lnTo>
                <a:lnTo>
                  <a:pt x="77" y="10"/>
                </a:lnTo>
                <a:lnTo>
                  <a:pt x="67" y="16"/>
                </a:lnTo>
                <a:lnTo>
                  <a:pt x="55" y="22"/>
                </a:lnTo>
                <a:lnTo>
                  <a:pt x="38" y="38"/>
                </a:lnTo>
                <a:lnTo>
                  <a:pt x="22" y="56"/>
                </a:lnTo>
                <a:lnTo>
                  <a:pt x="16" y="66"/>
                </a:lnTo>
                <a:lnTo>
                  <a:pt x="10" y="78"/>
                </a:lnTo>
                <a:lnTo>
                  <a:pt x="6" y="90"/>
                </a:lnTo>
                <a:lnTo>
                  <a:pt x="2" y="102"/>
                </a:lnTo>
                <a:lnTo>
                  <a:pt x="0" y="114"/>
                </a:lnTo>
                <a:lnTo>
                  <a:pt x="0" y="128"/>
                </a:lnTo>
                <a:lnTo>
                  <a:pt x="0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Freeform 41">
            <a:extLst>
              <a:ext uri="{FF2B5EF4-FFF2-40B4-BE49-F238E27FC236}">
                <a16:creationId xmlns:a16="http://schemas.microsoft.com/office/drawing/2014/main" id="{DE0CB812-1C68-4B60-82D2-C4B073D4D86E}"/>
              </a:ext>
            </a:extLst>
          </p:cNvPr>
          <p:cNvSpPr>
            <a:spLocks/>
          </p:cNvSpPr>
          <p:nvPr/>
        </p:nvSpPr>
        <p:spPr bwMode="auto">
          <a:xfrm>
            <a:off x="27073988" y="7606066"/>
            <a:ext cx="293346" cy="219887"/>
          </a:xfrm>
          <a:custGeom>
            <a:avLst/>
            <a:gdLst>
              <a:gd name="T0" fmla="*/ 0 w 255"/>
              <a:gd name="T1" fmla="*/ 128 h 255"/>
              <a:gd name="T2" fmla="*/ 0 w 255"/>
              <a:gd name="T3" fmla="*/ 128 h 255"/>
              <a:gd name="T4" fmla="*/ 0 w 255"/>
              <a:gd name="T5" fmla="*/ 142 h 255"/>
              <a:gd name="T6" fmla="*/ 2 w 255"/>
              <a:gd name="T7" fmla="*/ 154 h 255"/>
              <a:gd name="T8" fmla="*/ 6 w 255"/>
              <a:gd name="T9" fmla="*/ 166 h 255"/>
              <a:gd name="T10" fmla="*/ 10 w 255"/>
              <a:gd name="T11" fmla="*/ 177 h 255"/>
              <a:gd name="T12" fmla="*/ 16 w 255"/>
              <a:gd name="T13" fmla="*/ 189 h 255"/>
              <a:gd name="T14" fmla="*/ 22 w 255"/>
              <a:gd name="T15" fmla="*/ 199 h 255"/>
              <a:gd name="T16" fmla="*/ 38 w 255"/>
              <a:gd name="T17" fmla="*/ 217 h 255"/>
              <a:gd name="T18" fmla="*/ 56 w 255"/>
              <a:gd name="T19" fmla="*/ 233 h 255"/>
              <a:gd name="T20" fmla="*/ 66 w 255"/>
              <a:gd name="T21" fmla="*/ 239 h 255"/>
              <a:gd name="T22" fmla="*/ 78 w 255"/>
              <a:gd name="T23" fmla="*/ 245 h 255"/>
              <a:gd name="T24" fmla="*/ 90 w 255"/>
              <a:gd name="T25" fmla="*/ 249 h 255"/>
              <a:gd name="T26" fmla="*/ 102 w 255"/>
              <a:gd name="T27" fmla="*/ 253 h 255"/>
              <a:gd name="T28" fmla="*/ 116 w 255"/>
              <a:gd name="T29" fmla="*/ 255 h 255"/>
              <a:gd name="T30" fmla="*/ 127 w 255"/>
              <a:gd name="T31" fmla="*/ 255 h 255"/>
              <a:gd name="T32" fmla="*/ 127 w 255"/>
              <a:gd name="T33" fmla="*/ 255 h 255"/>
              <a:gd name="T34" fmla="*/ 141 w 255"/>
              <a:gd name="T35" fmla="*/ 255 h 255"/>
              <a:gd name="T36" fmla="*/ 153 w 255"/>
              <a:gd name="T37" fmla="*/ 253 h 255"/>
              <a:gd name="T38" fmla="*/ 165 w 255"/>
              <a:gd name="T39" fmla="*/ 249 h 255"/>
              <a:gd name="T40" fmla="*/ 177 w 255"/>
              <a:gd name="T41" fmla="*/ 245 h 255"/>
              <a:gd name="T42" fmla="*/ 189 w 255"/>
              <a:gd name="T43" fmla="*/ 239 h 255"/>
              <a:gd name="T44" fmla="*/ 199 w 255"/>
              <a:gd name="T45" fmla="*/ 233 h 255"/>
              <a:gd name="T46" fmla="*/ 219 w 255"/>
              <a:gd name="T47" fmla="*/ 217 h 255"/>
              <a:gd name="T48" fmla="*/ 233 w 255"/>
              <a:gd name="T49" fmla="*/ 199 h 255"/>
              <a:gd name="T50" fmla="*/ 241 w 255"/>
              <a:gd name="T51" fmla="*/ 189 h 255"/>
              <a:gd name="T52" fmla="*/ 245 w 255"/>
              <a:gd name="T53" fmla="*/ 177 h 255"/>
              <a:gd name="T54" fmla="*/ 249 w 255"/>
              <a:gd name="T55" fmla="*/ 166 h 255"/>
              <a:gd name="T56" fmla="*/ 253 w 255"/>
              <a:gd name="T57" fmla="*/ 154 h 255"/>
              <a:gd name="T58" fmla="*/ 255 w 255"/>
              <a:gd name="T59" fmla="*/ 142 h 255"/>
              <a:gd name="T60" fmla="*/ 255 w 255"/>
              <a:gd name="T61" fmla="*/ 128 h 255"/>
              <a:gd name="T62" fmla="*/ 255 w 255"/>
              <a:gd name="T63" fmla="*/ 128 h 255"/>
              <a:gd name="T64" fmla="*/ 255 w 255"/>
              <a:gd name="T65" fmla="*/ 114 h 255"/>
              <a:gd name="T66" fmla="*/ 253 w 255"/>
              <a:gd name="T67" fmla="*/ 102 h 255"/>
              <a:gd name="T68" fmla="*/ 249 w 255"/>
              <a:gd name="T69" fmla="*/ 90 h 255"/>
              <a:gd name="T70" fmla="*/ 245 w 255"/>
              <a:gd name="T71" fmla="*/ 78 h 255"/>
              <a:gd name="T72" fmla="*/ 241 w 255"/>
              <a:gd name="T73" fmla="*/ 66 h 255"/>
              <a:gd name="T74" fmla="*/ 233 w 255"/>
              <a:gd name="T75" fmla="*/ 56 h 255"/>
              <a:gd name="T76" fmla="*/ 219 w 255"/>
              <a:gd name="T77" fmla="*/ 38 h 255"/>
              <a:gd name="T78" fmla="*/ 199 w 255"/>
              <a:gd name="T79" fmla="*/ 22 h 255"/>
              <a:gd name="T80" fmla="*/ 189 w 255"/>
              <a:gd name="T81" fmla="*/ 16 h 255"/>
              <a:gd name="T82" fmla="*/ 177 w 255"/>
              <a:gd name="T83" fmla="*/ 10 h 255"/>
              <a:gd name="T84" fmla="*/ 165 w 255"/>
              <a:gd name="T85" fmla="*/ 6 h 255"/>
              <a:gd name="T86" fmla="*/ 153 w 255"/>
              <a:gd name="T87" fmla="*/ 2 h 255"/>
              <a:gd name="T88" fmla="*/ 141 w 255"/>
              <a:gd name="T89" fmla="*/ 0 h 255"/>
              <a:gd name="T90" fmla="*/ 127 w 255"/>
              <a:gd name="T91" fmla="*/ 0 h 255"/>
              <a:gd name="T92" fmla="*/ 127 w 255"/>
              <a:gd name="T93" fmla="*/ 0 h 255"/>
              <a:gd name="T94" fmla="*/ 116 w 255"/>
              <a:gd name="T95" fmla="*/ 0 h 255"/>
              <a:gd name="T96" fmla="*/ 102 w 255"/>
              <a:gd name="T97" fmla="*/ 2 h 255"/>
              <a:gd name="T98" fmla="*/ 90 w 255"/>
              <a:gd name="T99" fmla="*/ 6 h 255"/>
              <a:gd name="T100" fmla="*/ 78 w 255"/>
              <a:gd name="T101" fmla="*/ 10 h 255"/>
              <a:gd name="T102" fmla="*/ 66 w 255"/>
              <a:gd name="T103" fmla="*/ 16 h 255"/>
              <a:gd name="T104" fmla="*/ 56 w 255"/>
              <a:gd name="T105" fmla="*/ 22 h 255"/>
              <a:gd name="T106" fmla="*/ 38 w 255"/>
              <a:gd name="T107" fmla="*/ 38 h 255"/>
              <a:gd name="T108" fmla="*/ 22 w 255"/>
              <a:gd name="T109" fmla="*/ 56 h 255"/>
              <a:gd name="T110" fmla="*/ 16 w 255"/>
              <a:gd name="T111" fmla="*/ 66 h 255"/>
              <a:gd name="T112" fmla="*/ 10 w 255"/>
              <a:gd name="T113" fmla="*/ 78 h 255"/>
              <a:gd name="T114" fmla="*/ 6 w 255"/>
              <a:gd name="T115" fmla="*/ 90 h 255"/>
              <a:gd name="T116" fmla="*/ 2 w 255"/>
              <a:gd name="T117" fmla="*/ 102 h 255"/>
              <a:gd name="T118" fmla="*/ 0 w 255"/>
              <a:gd name="T119" fmla="*/ 114 h 255"/>
              <a:gd name="T120" fmla="*/ 0 w 255"/>
              <a:gd name="T121" fmla="*/ 128 h 255"/>
              <a:gd name="T122" fmla="*/ 0 w 255"/>
              <a:gd name="T123" fmla="*/ 128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5" h="255">
                <a:moveTo>
                  <a:pt x="0" y="128"/>
                </a:moveTo>
                <a:lnTo>
                  <a:pt x="0" y="128"/>
                </a:lnTo>
                <a:lnTo>
                  <a:pt x="0" y="142"/>
                </a:lnTo>
                <a:lnTo>
                  <a:pt x="2" y="154"/>
                </a:lnTo>
                <a:lnTo>
                  <a:pt x="6" y="166"/>
                </a:lnTo>
                <a:lnTo>
                  <a:pt x="10" y="177"/>
                </a:lnTo>
                <a:lnTo>
                  <a:pt x="16" y="189"/>
                </a:lnTo>
                <a:lnTo>
                  <a:pt x="22" y="199"/>
                </a:lnTo>
                <a:lnTo>
                  <a:pt x="38" y="217"/>
                </a:lnTo>
                <a:lnTo>
                  <a:pt x="56" y="233"/>
                </a:lnTo>
                <a:lnTo>
                  <a:pt x="66" y="239"/>
                </a:lnTo>
                <a:lnTo>
                  <a:pt x="78" y="245"/>
                </a:lnTo>
                <a:lnTo>
                  <a:pt x="90" y="249"/>
                </a:lnTo>
                <a:lnTo>
                  <a:pt x="102" y="253"/>
                </a:lnTo>
                <a:lnTo>
                  <a:pt x="116" y="255"/>
                </a:lnTo>
                <a:lnTo>
                  <a:pt x="127" y="255"/>
                </a:lnTo>
                <a:lnTo>
                  <a:pt x="127" y="255"/>
                </a:lnTo>
                <a:lnTo>
                  <a:pt x="141" y="255"/>
                </a:lnTo>
                <a:lnTo>
                  <a:pt x="153" y="253"/>
                </a:lnTo>
                <a:lnTo>
                  <a:pt x="165" y="249"/>
                </a:lnTo>
                <a:lnTo>
                  <a:pt x="177" y="245"/>
                </a:lnTo>
                <a:lnTo>
                  <a:pt x="189" y="239"/>
                </a:lnTo>
                <a:lnTo>
                  <a:pt x="199" y="233"/>
                </a:lnTo>
                <a:lnTo>
                  <a:pt x="219" y="217"/>
                </a:lnTo>
                <a:lnTo>
                  <a:pt x="233" y="199"/>
                </a:lnTo>
                <a:lnTo>
                  <a:pt x="241" y="189"/>
                </a:lnTo>
                <a:lnTo>
                  <a:pt x="245" y="177"/>
                </a:lnTo>
                <a:lnTo>
                  <a:pt x="249" y="166"/>
                </a:lnTo>
                <a:lnTo>
                  <a:pt x="253" y="154"/>
                </a:lnTo>
                <a:lnTo>
                  <a:pt x="255" y="142"/>
                </a:lnTo>
                <a:lnTo>
                  <a:pt x="255" y="128"/>
                </a:lnTo>
                <a:lnTo>
                  <a:pt x="255" y="128"/>
                </a:lnTo>
                <a:lnTo>
                  <a:pt x="255" y="114"/>
                </a:lnTo>
                <a:lnTo>
                  <a:pt x="253" y="102"/>
                </a:lnTo>
                <a:lnTo>
                  <a:pt x="249" y="90"/>
                </a:lnTo>
                <a:lnTo>
                  <a:pt x="245" y="78"/>
                </a:lnTo>
                <a:lnTo>
                  <a:pt x="241" y="66"/>
                </a:lnTo>
                <a:lnTo>
                  <a:pt x="233" y="56"/>
                </a:lnTo>
                <a:lnTo>
                  <a:pt x="219" y="38"/>
                </a:lnTo>
                <a:lnTo>
                  <a:pt x="199" y="22"/>
                </a:lnTo>
                <a:lnTo>
                  <a:pt x="189" y="16"/>
                </a:lnTo>
                <a:lnTo>
                  <a:pt x="177" y="10"/>
                </a:lnTo>
                <a:lnTo>
                  <a:pt x="165" y="6"/>
                </a:lnTo>
                <a:lnTo>
                  <a:pt x="153" y="2"/>
                </a:lnTo>
                <a:lnTo>
                  <a:pt x="141" y="0"/>
                </a:lnTo>
                <a:lnTo>
                  <a:pt x="127" y="0"/>
                </a:lnTo>
                <a:lnTo>
                  <a:pt x="127" y="0"/>
                </a:lnTo>
                <a:lnTo>
                  <a:pt x="116" y="0"/>
                </a:lnTo>
                <a:lnTo>
                  <a:pt x="102" y="2"/>
                </a:lnTo>
                <a:lnTo>
                  <a:pt x="90" y="6"/>
                </a:lnTo>
                <a:lnTo>
                  <a:pt x="78" y="10"/>
                </a:lnTo>
                <a:lnTo>
                  <a:pt x="66" y="16"/>
                </a:lnTo>
                <a:lnTo>
                  <a:pt x="56" y="22"/>
                </a:lnTo>
                <a:lnTo>
                  <a:pt x="38" y="38"/>
                </a:lnTo>
                <a:lnTo>
                  <a:pt x="22" y="56"/>
                </a:lnTo>
                <a:lnTo>
                  <a:pt x="16" y="66"/>
                </a:lnTo>
                <a:lnTo>
                  <a:pt x="10" y="78"/>
                </a:lnTo>
                <a:lnTo>
                  <a:pt x="6" y="90"/>
                </a:lnTo>
                <a:lnTo>
                  <a:pt x="2" y="102"/>
                </a:lnTo>
                <a:lnTo>
                  <a:pt x="0" y="114"/>
                </a:lnTo>
                <a:lnTo>
                  <a:pt x="0" y="128"/>
                </a:lnTo>
                <a:lnTo>
                  <a:pt x="0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88720FE1-B9F5-413D-8938-E2DAE4FE2B79}"/>
              </a:ext>
            </a:extLst>
          </p:cNvPr>
          <p:cNvSpPr>
            <a:spLocks/>
          </p:cNvSpPr>
          <p:nvPr/>
        </p:nvSpPr>
        <p:spPr bwMode="auto">
          <a:xfrm>
            <a:off x="27664130" y="7606066"/>
            <a:ext cx="293346" cy="219887"/>
          </a:xfrm>
          <a:custGeom>
            <a:avLst/>
            <a:gdLst>
              <a:gd name="T0" fmla="*/ 0 w 255"/>
              <a:gd name="T1" fmla="*/ 128 h 255"/>
              <a:gd name="T2" fmla="*/ 0 w 255"/>
              <a:gd name="T3" fmla="*/ 128 h 255"/>
              <a:gd name="T4" fmla="*/ 0 w 255"/>
              <a:gd name="T5" fmla="*/ 142 h 255"/>
              <a:gd name="T6" fmla="*/ 2 w 255"/>
              <a:gd name="T7" fmla="*/ 154 h 255"/>
              <a:gd name="T8" fmla="*/ 6 w 255"/>
              <a:gd name="T9" fmla="*/ 166 h 255"/>
              <a:gd name="T10" fmla="*/ 10 w 255"/>
              <a:gd name="T11" fmla="*/ 177 h 255"/>
              <a:gd name="T12" fmla="*/ 16 w 255"/>
              <a:gd name="T13" fmla="*/ 189 h 255"/>
              <a:gd name="T14" fmla="*/ 22 w 255"/>
              <a:gd name="T15" fmla="*/ 199 h 255"/>
              <a:gd name="T16" fmla="*/ 38 w 255"/>
              <a:gd name="T17" fmla="*/ 217 h 255"/>
              <a:gd name="T18" fmla="*/ 56 w 255"/>
              <a:gd name="T19" fmla="*/ 233 h 255"/>
              <a:gd name="T20" fmla="*/ 66 w 255"/>
              <a:gd name="T21" fmla="*/ 239 h 255"/>
              <a:gd name="T22" fmla="*/ 78 w 255"/>
              <a:gd name="T23" fmla="*/ 245 h 255"/>
              <a:gd name="T24" fmla="*/ 90 w 255"/>
              <a:gd name="T25" fmla="*/ 249 h 255"/>
              <a:gd name="T26" fmla="*/ 102 w 255"/>
              <a:gd name="T27" fmla="*/ 253 h 255"/>
              <a:gd name="T28" fmla="*/ 114 w 255"/>
              <a:gd name="T29" fmla="*/ 255 h 255"/>
              <a:gd name="T30" fmla="*/ 128 w 255"/>
              <a:gd name="T31" fmla="*/ 255 h 255"/>
              <a:gd name="T32" fmla="*/ 128 w 255"/>
              <a:gd name="T33" fmla="*/ 255 h 255"/>
              <a:gd name="T34" fmla="*/ 142 w 255"/>
              <a:gd name="T35" fmla="*/ 255 h 255"/>
              <a:gd name="T36" fmla="*/ 154 w 255"/>
              <a:gd name="T37" fmla="*/ 253 h 255"/>
              <a:gd name="T38" fmla="*/ 166 w 255"/>
              <a:gd name="T39" fmla="*/ 249 h 255"/>
              <a:gd name="T40" fmla="*/ 178 w 255"/>
              <a:gd name="T41" fmla="*/ 245 h 255"/>
              <a:gd name="T42" fmla="*/ 190 w 255"/>
              <a:gd name="T43" fmla="*/ 239 h 255"/>
              <a:gd name="T44" fmla="*/ 199 w 255"/>
              <a:gd name="T45" fmla="*/ 233 h 255"/>
              <a:gd name="T46" fmla="*/ 217 w 255"/>
              <a:gd name="T47" fmla="*/ 217 h 255"/>
              <a:gd name="T48" fmla="*/ 233 w 255"/>
              <a:gd name="T49" fmla="*/ 199 h 255"/>
              <a:gd name="T50" fmla="*/ 239 w 255"/>
              <a:gd name="T51" fmla="*/ 189 h 255"/>
              <a:gd name="T52" fmla="*/ 245 w 255"/>
              <a:gd name="T53" fmla="*/ 177 h 255"/>
              <a:gd name="T54" fmla="*/ 249 w 255"/>
              <a:gd name="T55" fmla="*/ 166 h 255"/>
              <a:gd name="T56" fmla="*/ 253 w 255"/>
              <a:gd name="T57" fmla="*/ 154 h 255"/>
              <a:gd name="T58" fmla="*/ 255 w 255"/>
              <a:gd name="T59" fmla="*/ 142 h 255"/>
              <a:gd name="T60" fmla="*/ 255 w 255"/>
              <a:gd name="T61" fmla="*/ 128 h 255"/>
              <a:gd name="T62" fmla="*/ 255 w 255"/>
              <a:gd name="T63" fmla="*/ 128 h 255"/>
              <a:gd name="T64" fmla="*/ 255 w 255"/>
              <a:gd name="T65" fmla="*/ 114 h 255"/>
              <a:gd name="T66" fmla="*/ 253 w 255"/>
              <a:gd name="T67" fmla="*/ 102 h 255"/>
              <a:gd name="T68" fmla="*/ 249 w 255"/>
              <a:gd name="T69" fmla="*/ 90 h 255"/>
              <a:gd name="T70" fmla="*/ 245 w 255"/>
              <a:gd name="T71" fmla="*/ 78 h 255"/>
              <a:gd name="T72" fmla="*/ 239 w 255"/>
              <a:gd name="T73" fmla="*/ 66 h 255"/>
              <a:gd name="T74" fmla="*/ 233 w 255"/>
              <a:gd name="T75" fmla="*/ 56 h 255"/>
              <a:gd name="T76" fmla="*/ 217 w 255"/>
              <a:gd name="T77" fmla="*/ 38 h 255"/>
              <a:gd name="T78" fmla="*/ 199 w 255"/>
              <a:gd name="T79" fmla="*/ 22 h 255"/>
              <a:gd name="T80" fmla="*/ 190 w 255"/>
              <a:gd name="T81" fmla="*/ 16 h 255"/>
              <a:gd name="T82" fmla="*/ 178 w 255"/>
              <a:gd name="T83" fmla="*/ 10 h 255"/>
              <a:gd name="T84" fmla="*/ 166 w 255"/>
              <a:gd name="T85" fmla="*/ 6 h 255"/>
              <a:gd name="T86" fmla="*/ 154 w 255"/>
              <a:gd name="T87" fmla="*/ 2 h 255"/>
              <a:gd name="T88" fmla="*/ 142 w 255"/>
              <a:gd name="T89" fmla="*/ 0 h 255"/>
              <a:gd name="T90" fmla="*/ 128 w 255"/>
              <a:gd name="T91" fmla="*/ 0 h 255"/>
              <a:gd name="T92" fmla="*/ 128 w 255"/>
              <a:gd name="T93" fmla="*/ 0 h 255"/>
              <a:gd name="T94" fmla="*/ 114 w 255"/>
              <a:gd name="T95" fmla="*/ 0 h 255"/>
              <a:gd name="T96" fmla="*/ 102 w 255"/>
              <a:gd name="T97" fmla="*/ 2 h 255"/>
              <a:gd name="T98" fmla="*/ 90 w 255"/>
              <a:gd name="T99" fmla="*/ 6 h 255"/>
              <a:gd name="T100" fmla="*/ 78 w 255"/>
              <a:gd name="T101" fmla="*/ 10 h 255"/>
              <a:gd name="T102" fmla="*/ 66 w 255"/>
              <a:gd name="T103" fmla="*/ 16 h 255"/>
              <a:gd name="T104" fmla="*/ 56 w 255"/>
              <a:gd name="T105" fmla="*/ 22 h 255"/>
              <a:gd name="T106" fmla="*/ 38 w 255"/>
              <a:gd name="T107" fmla="*/ 38 h 255"/>
              <a:gd name="T108" fmla="*/ 22 w 255"/>
              <a:gd name="T109" fmla="*/ 56 h 255"/>
              <a:gd name="T110" fmla="*/ 16 w 255"/>
              <a:gd name="T111" fmla="*/ 66 h 255"/>
              <a:gd name="T112" fmla="*/ 10 w 255"/>
              <a:gd name="T113" fmla="*/ 78 h 255"/>
              <a:gd name="T114" fmla="*/ 6 w 255"/>
              <a:gd name="T115" fmla="*/ 90 h 255"/>
              <a:gd name="T116" fmla="*/ 2 w 255"/>
              <a:gd name="T117" fmla="*/ 102 h 255"/>
              <a:gd name="T118" fmla="*/ 0 w 255"/>
              <a:gd name="T119" fmla="*/ 114 h 255"/>
              <a:gd name="T120" fmla="*/ 0 w 255"/>
              <a:gd name="T121" fmla="*/ 128 h 255"/>
              <a:gd name="T122" fmla="*/ 0 w 255"/>
              <a:gd name="T123" fmla="*/ 128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5" h="255">
                <a:moveTo>
                  <a:pt x="0" y="128"/>
                </a:moveTo>
                <a:lnTo>
                  <a:pt x="0" y="128"/>
                </a:lnTo>
                <a:lnTo>
                  <a:pt x="0" y="142"/>
                </a:lnTo>
                <a:lnTo>
                  <a:pt x="2" y="154"/>
                </a:lnTo>
                <a:lnTo>
                  <a:pt x="6" y="166"/>
                </a:lnTo>
                <a:lnTo>
                  <a:pt x="10" y="177"/>
                </a:lnTo>
                <a:lnTo>
                  <a:pt x="16" y="189"/>
                </a:lnTo>
                <a:lnTo>
                  <a:pt x="22" y="199"/>
                </a:lnTo>
                <a:lnTo>
                  <a:pt x="38" y="217"/>
                </a:lnTo>
                <a:lnTo>
                  <a:pt x="56" y="233"/>
                </a:lnTo>
                <a:lnTo>
                  <a:pt x="66" y="239"/>
                </a:lnTo>
                <a:lnTo>
                  <a:pt x="78" y="245"/>
                </a:lnTo>
                <a:lnTo>
                  <a:pt x="90" y="249"/>
                </a:lnTo>
                <a:lnTo>
                  <a:pt x="102" y="253"/>
                </a:lnTo>
                <a:lnTo>
                  <a:pt x="114" y="255"/>
                </a:lnTo>
                <a:lnTo>
                  <a:pt x="128" y="255"/>
                </a:lnTo>
                <a:lnTo>
                  <a:pt x="128" y="255"/>
                </a:lnTo>
                <a:lnTo>
                  <a:pt x="142" y="255"/>
                </a:lnTo>
                <a:lnTo>
                  <a:pt x="154" y="253"/>
                </a:lnTo>
                <a:lnTo>
                  <a:pt x="166" y="249"/>
                </a:lnTo>
                <a:lnTo>
                  <a:pt x="178" y="245"/>
                </a:lnTo>
                <a:lnTo>
                  <a:pt x="190" y="239"/>
                </a:lnTo>
                <a:lnTo>
                  <a:pt x="199" y="233"/>
                </a:lnTo>
                <a:lnTo>
                  <a:pt x="217" y="217"/>
                </a:lnTo>
                <a:lnTo>
                  <a:pt x="233" y="199"/>
                </a:lnTo>
                <a:lnTo>
                  <a:pt x="239" y="189"/>
                </a:lnTo>
                <a:lnTo>
                  <a:pt x="245" y="177"/>
                </a:lnTo>
                <a:lnTo>
                  <a:pt x="249" y="166"/>
                </a:lnTo>
                <a:lnTo>
                  <a:pt x="253" y="154"/>
                </a:lnTo>
                <a:lnTo>
                  <a:pt x="255" y="142"/>
                </a:lnTo>
                <a:lnTo>
                  <a:pt x="255" y="128"/>
                </a:lnTo>
                <a:lnTo>
                  <a:pt x="255" y="128"/>
                </a:lnTo>
                <a:lnTo>
                  <a:pt x="255" y="114"/>
                </a:lnTo>
                <a:lnTo>
                  <a:pt x="253" y="102"/>
                </a:lnTo>
                <a:lnTo>
                  <a:pt x="249" y="90"/>
                </a:lnTo>
                <a:lnTo>
                  <a:pt x="245" y="78"/>
                </a:lnTo>
                <a:lnTo>
                  <a:pt x="239" y="66"/>
                </a:lnTo>
                <a:lnTo>
                  <a:pt x="233" y="56"/>
                </a:lnTo>
                <a:lnTo>
                  <a:pt x="217" y="38"/>
                </a:lnTo>
                <a:lnTo>
                  <a:pt x="199" y="22"/>
                </a:lnTo>
                <a:lnTo>
                  <a:pt x="190" y="16"/>
                </a:lnTo>
                <a:lnTo>
                  <a:pt x="178" y="10"/>
                </a:lnTo>
                <a:lnTo>
                  <a:pt x="166" y="6"/>
                </a:lnTo>
                <a:lnTo>
                  <a:pt x="154" y="2"/>
                </a:lnTo>
                <a:lnTo>
                  <a:pt x="142" y="0"/>
                </a:lnTo>
                <a:lnTo>
                  <a:pt x="128" y="0"/>
                </a:lnTo>
                <a:lnTo>
                  <a:pt x="128" y="0"/>
                </a:lnTo>
                <a:lnTo>
                  <a:pt x="114" y="0"/>
                </a:lnTo>
                <a:lnTo>
                  <a:pt x="102" y="2"/>
                </a:lnTo>
                <a:lnTo>
                  <a:pt x="90" y="6"/>
                </a:lnTo>
                <a:lnTo>
                  <a:pt x="78" y="10"/>
                </a:lnTo>
                <a:lnTo>
                  <a:pt x="66" y="16"/>
                </a:lnTo>
                <a:lnTo>
                  <a:pt x="56" y="22"/>
                </a:lnTo>
                <a:lnTo>
                  <a:pt x="38" y="38"/>
                </a:lnTo>
                <a:lnTo>
                  <a:pt x="22" y="56"/>
                </a:lnTo>
                <a:lnTo>
                  <a:pt x="16" y="66"/>
                </a:lnTo>
                <a:lnTo>
                  <a:pt x="10" y="78"/>
                </a:lnTo>
                <a:lnTo>
                  <a:pt x="6" y="90"/>
                </a:lnTo>
                <a:lnTo>
                  <a:pt x="2" y="102"/>
                </a:lnTo>
                <a:lnTo>
                  <a:pt x="0" y="114"/>
                </a:lnTo>
                <a:lnTo>
                  <a:pt x="0" y="128"/>
                </a:lnTo>
                <a:lnTo>
                  <a:pt x="0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Freeform 49">
            <a:extLst>
              <a:ext uri="{FF2B5EF4-FFF2-40B4-BE49-F238E27FC236}">
                <a16:creationId xmlns:a16="http://schemas.microsoft.com/office/drawing/2014/main" id="{ACC234A8-30AE-475B-9EC2-D470BCE5A17A}"/>
              </a:ext>
            </a:extLst>
          </p:cNvPr>
          <p:cNvSpPr>
            <a:spLocks/>
          </p:cNvSpPr>
          <p:nvPr/>
        </p:nvSpPr>
        <p:spPr bwMode="auto">
          <a:xfrm>
            <a:off x="19362695" y="4905375"/>
            <a:ext cx="11921331" cy="4415001"/>
          </a:xfrm>
          <a:custGeom>
            <a:avLst/>
            <a:gdLst>
              <a:gd name="T0" fmla="*/ 9504 w 10363"/>
              <a:gd name="T1" fmla="*/ 5118 h 5120"/>
              <a:gd name="T2" fmla="*/ 9640 w 10363"/>
              <a:gd name="T3" fmla="*/ 5102 h 5120"/>
              <a:gd name="T4" fmla="*/ 9770 w 10363"/>
              <a:gd name="T5" fmla="*/ 5064 h 5120"/>
              <a:gd name="T6" fmla="*/ 9889 w 10363"/>
              <a:gd name="T7" fmla="*/ 5010 h 5120"/>
              <a:gd name="T8" fmla="*/ 9999 w 10363"/>
              <a:gd name="T9" fmla="*/ 4940 h 5120"/>
              <a:gd name="T10" fmla="*/ 10097 w 10363"/>
              <a:gd name="T11" fmla="*/ 4854 h 5120"/>
              <a:gd name="T12" fmla="*/ 10183 w 10363"/>
              <a:gd name="T13" fmla="*/ 4757 h 5120"/>
              <a:gd name="T14" fmla="*/ 10253 w 10363"/>
              <a:gd name="T15" fmla="*/ 4647 h 5120"/>
              <a:gd name="T16" fmla="*/ 10307 w 10363"/>
              <a:gd name="T17" fmla="*/ 4527 h 5120"/>
              <a:gd name="T18" fmla="*/ 10345 w 10363"/>
              <a:gd name="T19" fmla="*/ 4397 h 5120"/>
              <a:gd name="T20" fmla="*/ 10361 w 10363"/>
              <a:gd name="T21" fmla="*/ 4263 h 5120"/>
              <a:gd name="T22" fmla="*/ 10363 w 10363"/>
              <a:gd name="T23" fmla="*/ 905 h 5120"/>
              <a:gd name="T24" fmla="*/ 10353 w 10363"/>
              <a:gd name="T25" fmla="*/ 767 h 5120"/>
              <a:gd name="T26" fmla="*/ 10321 w 10363"/>
              <a:gd name="T27" fmla="*/ 635 h 5120"/>
              <a:gd name="T28" fmla="*/ 10273 w 10363"/>
              <a:gd name="T29" fmla="*/ 513 h 5120"/>
              <a:gd name="T30" fmla="*/ 10207 w 10363"/>
              <a:gd name="T31" fmla="*/ 400 h 5120"/>
              <a:gd name="T32" fmla="*/ 10127 w 10363"/>
              <a:gd name="T33" fmla="*/ 298 h 5120"/>
              <a:gd name="T34" fmla="*/ 10033 w 10363"/>
              <a:gd name="T35" fmla="*/ 208 h 5120"/>
              <a:gd name="T36" fmla="*/ 9927 w 10363"/>
              <a:gd name="T37" fmla="*/ 132 h 5120"/>
              <a:gd name="T38" fmla="*/ 9810 w 10363"/>
              <a:gd name="T39" fmla="*/ 72 h 5120"/>
              <a:gd name="T40" fmla="*/ 9684 w 10363"/>
              <a:gd name="T41" fmla="*/ 30 h 5120"/>
              <a:gd name="T42" fmla="*/ 9550 w 10363"/>
              <a:gd name="T43" fmla="*/ 6 h 5120"/>
              <a:gd name="T44" fmla="*/ 905 w 10363"/>
              <a:gd name="T45" fmla="*/ 0 h 5120"/>
              <a:gd name="T46" fmla="*/ 813 w 10363"/>
              <a:gd name="T47" fmla="*/ 6 h 5120"/>
              <a:gd name="T48" fmla="*/ 679 w 10363"/>
              <a:gd name="T49" fmla="*/ 30 h 5120"/>
              <a:gd name="T50" fmla="*/ 553 w 10363"/>
              <a:gd name="T51" fmla="*/ 72 h 5120"/>
              <a:gd name="T52" fmla="*/ 436 w 10363"/>
              <a:gd name="T53" fmla="*/ 132 h 5120"/>
              <a:gd name="T54" fmla="*/ 330 w 10363"/>
              <a:gd name="T55" fmla="*/ 208 h 5120"/>
              <a:gd name="T56" fmla="*/ 236 w 10363"/>
              <a:gd name="T57" fmla="*/ 298 h 5120"/>
              <a:gd name="T58" fmla="*/ 154 w 10363"/>
              <a:gd name="T59" fmla="*/ 400 h 5120"/>
              <a:gd name="T60" fmla="*/ 90 w 10363"/>
              <a:gd name="T61" fmla="*/ 513 h 5120"/>
              <a:gd name="T62" fmla="*/ 42 w 10363"/>
              <a:gd name="T63" fmla="*/ 635 h 5120"/>
              <a:gd name="T64" fmla="*/ 10 w 10363"/>
              <a:gd name="T65" fmla="*/ 767 h 5120"/>
              <a:gd name="T66" fmla="*/ 0 w 10363"/>
              <a:gd name="T67" fmla="*/ 905 h 5120"/>
              <a:gd name="T68" fmla="*/ 2 w 10363"/>
              <a:gd name="T69" fmla="*/ 4263 h 5120"/>
              <a:gd name="T70" fmla="*/ 18 w 10363"/>
              <a:gd name="T71" fmla="*/ 4397 h 5120"/>
              <a:gd name="T72" fmla="*/ 56 w 10363"/>
              <a:gd name="T73" fmla="*/ 4527 h 5120"/>
              <a:gd name="T74" fmla="*/ 110 w 10363"/>
              <a:gd name="T75" fmla="*/ 4647 h 5120"/>
              <a:gd name="T76" fmla="*/ 180 w 10363"/>
              <a:gd name="T77" fmla="*/ 4757 h 5120"/>
              <a:gd name="T78" fmla="*/ 266 w 10363"/>
              <a:gd name="T79" fmla="*/ 4854 h 5120"/>
              <a:gd name="T80" fmla="*/ 364 w 10363"/>
              <a:gd name="T81" fmla="*/ 4940 h 5120"/>
              <a:gd name="T82" fmla="*/ 473 w 10363"/>
              <a:gd name="T83" fmla="*/ 5010 h 5120"/>
              <a:gd name="T84" fmla="*/ 593 w 10363"/>
              <a:gd name="T85" fmla="*/ 5064 h 5120"/>
              <a:gd name="T86" fmla="*/ 723 w 10363"/>
              <a:gd name="T87" fmla="*/ 5102 h 5120"/>
              <a:gd name="T88" fmla="*/ 859 w 10363"/>
              <a:gd name="T89" fmla="*/ 5118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363" h="5120">
                <a:moveTo>
                  <a:pt x="9458" y="5120"/>
                </a:moveTo>
                <a:lnTo>
                  <a:pt x="9458" y="5120"/>
                </a:lnTo>
                <a:lnTo>
                  <a:pt x="9504" y="5118"/>
                </a:lnTo>
                <a:lnTo>
                  <a:pt x="9550" y="5116"/>
                </a:lnTo>
                <a:lnTo>
                  <a:pt x="9596" y="5110"/>
                </a:lnTo>
                <a:lnTo>
                  <a:pt x="9640" y="5102"/>
                </a:lnTo>
                <a:lnTo>
                  <a:pt x="9684" y="5092"/>
                </a:lnTo>
                <a:lnTo>
                  <a:pt x="9728" y="5080"/>
                </a:lnTo>
                <a:lnTo>
                  <a:pt x="9770" y="5064"/>
                </a:lnTo>
                <a:lnTo>
                  <a:pt x="9810" y="5048"/>
                </a:lnTo>
                <a:lnTo>
                  <a:pt x="9850" y="5030"/>
                </a:lnTo>
                <a:lnTo>
                  <a:pt x="9889" y="5010"/>
                </a:lnTo>
                <a:lnTo>
                  <a:pt x="9927" y="4988"/>
                </a:lnTo>
                <a:lnTo>
                  <a:pt x="9963" y="4966"/>
                </a:lnTo>
                <a:lnTo>
                  <a:pt x="9999" y="4940"/>
                </a:lnTo>
                <a:lnTo>
                  <a:pt x="10033" y="4914"/>
                </a:lnTo>
                <a:lnTo>
                  <a:pt x="10065" y="4884"/>
                </a:lnTo>
                <a:lnTo>
                  <a:pt x="10097" y="4854"/>
                </a:lnTo>
                <a:lnTo>
                  <a:pt x="10127" y="4824"/>
                </a:lnTo>
                <a:lnTo>
                  <a:pt x="10155" y="4790"/>
                </a:lnTo>
                <a:lnTo>
                  <a:pt x="10183" y="4757"/>
                </a:lnTo>
                <a:lnTo>
                  <a:pt x="10207" y="4721"/>
                </a:lnTo>
                <a:lnTo>
                  <a:pt x="10231" y="4685"/>
                </a:lnTo>
                <a:lnTo>
                  <a:pt x="10253" y="4647"/>
                </a:lnTo>
                <a:lnTo>
                  <a:pt x="10273" y="4607"/>
                </a:lnTo>
                <a:lnTo>
                  <a:pt x="10291" y="4567"/>
                </a:lnTo>
                <a:lnTo>
                  <a:pt x="10307" y="4527"/>
                </a:lnTo>
                <a:lnTo>
                  <a:pt x="10321" y="4485"/>
                </a:lnTo>
                <a:lnTo>
                  <a:pt x="10333" y="4441"/>
                </a:lnTo>
                <a:lnTo>
                  <a:pt x="10345" y="4397"/>
                </a:lnTo>
                <a:lnTo>
                  <a:pt x="10353" y="4353"/>
                </a:lnTo>
                <a:lnTo>
                  <a:pt x="10357" y="4309"/>
                </a:lnTo>
                <a:lnTo>
                  <a:pt x="10361" y="4263"/>
                </a:lnTo>
                <a:lnTo>
                  <a:pt x="10363" y="4215"/>
                </a:lnTo>
                <a:lnTo>
                  <a:pt x="10363" y="905"/>
                </a:lnTo>
                <a:lnTo>
                  <a:pt x="10363" y="905"/>
                </a:lnTo>
                <a:lnTo>
                  <a:pt x="10361" y="859"/>
                </a:lnTo>
                <a:lnTo>
                  <a:pt x="10357" y="813"/>
                </a:lnTo>
                <a:lnTo>
                  <a:pt x="10353" y="767"/>
                </a:lnTo>
                <a:lnTo>
                  <a:pt x="10345" y="723"/>
                </a:lnTo>
                <a:lnTo>
                  <a:pt x="10333" y="679"/>
                </a:lnTo>
                <a:lnTo>
                  <a:pt x="10321" y="635"/>
                </a:lnTo>
                <a:lnTo>
                  <a:pt x="10307" y="593"/>
                </a:lnTo>
                <a:lnTo>
                  <a:pt x="10291" y="553"/>
                </a:lnTo>
                <a:lnTo>
                  <a:pt x="10273" y="513"/>
                </a:lnTo>
                <a:lnTo>
                  <a:pt x="10253" y="474"/>
                </a:lnTo>
                <a:lnTo>
                  <a:pt x="10231" y="436"/>
                </a:lnTo>
                <a:lnTo>
                  <a:pt x="10207" y="400"/>
                </a:lnTo>
                <a:lnTo>
                  <a:pt x="10183" y="364"/>
                </a:lnTo>
                <a:lnTo>
                  <a:pt x="10155" y="330"/>
                </a:lnTo>
                <a:lnTo>
                  <a:pt x="10127" y="298"/>
                </a:lnTo>
                <a:lnTo>
                  <a:pt x="10097" y="266"/>
                </a:lnTo>
                <a:lnTo>
                  <a:pt x="10065" y="236"/>
                </a:lnTo>
                <a:lnTo>
                  <a:pt x="10033" y="208"/>
                </a:lnTo>
                <a:lnTo>
                  <a:pt x="9999" y="180"/>
                </a:lnTo>
                <a:lnTo>
                  <a:pt x="9963" y="156"/>
                </a:lnTo>
                <a:lnTo>
                  <a:pt x="9927" y="132"/>
                </a:lnTo>
                <a:lnTo>
                  <a:pt x="9889" y="110"/>
                </a:lnTo>
                <a:lnTo>
                  <a:pt x="9850" y="90"/>
                </a:lnTo>
                <a:lnTo>
                  <a:pt x="9810" y="72"/>
                </a:lnTo>
                <a:lnTo>
                  <a:pt x="9770" y="56"/>
                </a:lnTo>
                <a:lnTo>
                  <a:pt x="9728" y="42"/>
                </a:lnTo>
                <a:lnTo>
                  <a:pt x="9684" y="30"/>
                </a:lnTo>
                <a:lnTo>
                  <a:pt x="9640" y="20"/>
                </a:lnTo>
                <a:lnTo>
                  <a:pt x="9596" y="12"/>
                </a:lnTo>
                <a:lnTo>
                  <a:pt x="9550" y="6"/>
                </a:lnTo>
                <a:lnTo>
                  <a:pt x="9504" y="2"/>
                </a:lnTo>
                <a:lnTo>
                  <a:pt x="9458" y="0"/>
                </a:lnTo>
                <a:lnTo>
                  <a:pt x="905" y="0"/>
                </a:lnTo>
                <a:lnTo>
                  <a:pt x="905" y="0"/>
                </a:lnTo>
                <a:lnTo>
                  <a:pt x="859" y="2"/>
                </a:lnTo>
                <a:lnTo>
                  <a:pt x="813" y="6"/>
                </a:lnTo>
                <a:lnTo>
                  <a:pt x="767" y="12"/>
                </a:lnTo>
                <a:lnTo>
                  <a:pt x="723" y="20"/>
                </a:lnTo>
                <a:lnTo>
                  <a:pt x="679" y="30"/>
                </a:lnTo>
                <a:lnTo>
                  <a:pt x="635" y="42"/>
                </a:lnTo>
                <a:lnTo>
                  <a:pt x="593" y="56"/>
                </a:lnTo>
                <a:lnTo>
                  <a:pt x="553" y="72"/>
                </a:lnTo>
                <a:lnTo>
                  <a:pt x="513" y="90"/>
                </a:lnTo>
                <a:lnTo>
                  <a:pt x="473" y="110"/>
                </a:lnTo>
                <a:lnTo>
                  <a:pt x="436" y="132"/>
                </a:lnTo>
                <a:lnTo>
                  <a:pt x="400" y="156"/>
                </a:lnTo>
                <a:lnTo>
                  <a:pt x="364" y="180"/>
                </a:lnTo>
                <a:lnTo>
                  <a:pt x="330" y="208"/>
                </a:lnTo>
                <a:lnTo>
                  <a:pt x="296" y="236"/>
                </a:lnTo>
                <a:lnTo>
                  <a:pt x="266" y="266"/>
                </a:lnTo>
                <a:lnTo>
                  <a:pt x="236" y="298"/>
                </a:lnTo>
                <a:lnTo>
                  <a:pt x="208" y="330"/>
                </a:lnTo>
                <a:lnTo>
                  <a:pt x="180" y="364"/>
                </a:lnTo>
                <a:lnTo>
                  <a:pt x="154" y="400"/>
                </a:lnTo>
                <a:lnTo>
                  <a:pt x="132" y="436"/>
                </a:lnTo>
                <a:lnTo>
                  <a:pt x="110" y="474"/>
                </a:lnTo>
                <a:lnTo>
                  <a:pt x="90" y="513"/>
                </a:lnTo>
                <a:lnTo>
                  <a:pt x="72" y="553"/>
                </a:lnTo>
                <a:lnTo>
                  <a:pt x="56" y="593"/>
                </a:lnTo>
                <a:lnTo>
                  <a:pt x="42" y="635"/>
                </a:lnTo>
                <a:lnTo>
                  <a:pt x="28" y="679"/>
                </a:lnTo>
                <a:lnTo>
                  <a:pt x="18" y="723"/>
                </a:lnTo>
                <a:lnTo>
                  <a:pt x="10" y="767"/>
                </a:lnTo>
                <a:lnTo>
                  <a:pt x="6" y="813"/>
                </a:lnTo>
                <a:lnTo>
                  <a:pt x="2" y="859"/>
                </a:lnTo>
                <a:lnTo>
                  <a:pt x="0" y="905"/>
                </a:lnTo>
                <a:lnTo>
                  <a:pt x="0" y="4215"/>
                </a:lnTo>
                <a:lnTo>
                  <a:pt x="0" y="4215"/>
                </a:lnTo>
                <a:lnTo>
                  <a:pt x="2" y="4263"/>
                </a:lnTo>
                <a:lnTo>
                  <a:pt x="6" y="4307"/>
                </a:lnTo>
                <a:lnTo>
                  <a:pt x="10" y="4353"/>
                </a:lnTo>
                <a:lnTo>
                  <a:pt x="18" y="4397"/>
                </a:lnTo>
                <a:lnTo>
                  <a:pt x="28" y="4441"/>
                </a:lnTo>
                <a:lnTo>
                  <a:pt x="42" y="4485"/>
                </a:lnTo>
                <a:lnTo>
                  <a:pt x="56" y="4527"/>
                </a:lnTo>
                <a:lnTo>
                  <a:pt x="72" y="4567"/>
                </a:lnTo>
                <a:lnTo>
                  <a:pt x="90" y="4607"/>
                </a:lnTo>
                <a:lnTo>
                  <a:pt x="110" y="4647"/>
                </a:lnTo>
                <a:lnTo>
                  <a:pt x="132" y="4685"/>
                </a:lnTo>
                <a:lnTo>
                  <a:pt x="154" y="4721"/>
                </a:lnTo>
                <a:lnTo>
                  <a:pt x="180" y="4757"/>
                </a:lnTo>
                <a:lnTo>
                  <a:pt x="208" y="4790"/>
                </a:lnTo>
                <a:lnTo>
                  <a:pt x="236" y="4824"/>
                </a:lnTo>
                <a:lnTo>
                  <a:pt x="266" y="4854"/>
                </a:lnTo>
                <a:lnTo>
                  <a:pt x="296" y="4884"/>
                </a:lnTo>
                <a:lnTo>
                  <a:pt x="330" y="4914"/>
                </a:lnTo>
                <a:lnTo>
                  <a:pt x="364" y="4940"/>
                </a:lnTo>
                <a:lnTo>
                  <a:pt x="400" y="4966"/>
                </a:lnTo>
                <a:lnTo>
                  <a:pt x="436" y="4988"/>
                </a:lnTo>
                <a:lnTo>
                  <a:pt x="473" y="5010"/>
                </a:lnTo>
                <a:lnTo>
                  <a:pt x="513" y="5030"/>
                </a:lnTo>
                <a:lnTo>
                  <a:pt x="553" y="5048"/>
                </a:lnTo>
                <a:lnTo>
                  <a:pt x="593" y="5064"/>
                </a:lnTo>
                <a:lnTo>
                  <a:pt x="635" y="5080"/>
                </a:lnTo>
                <a:lnTo>
                  <a:pt x="679" y="5092"/>
                </a:lnTo>
                <a:lnTo>
                  <a:pt x="723" y="5102"/>
                </a:lnTo>
                <a:lnTo>
                  <a:pt x="767" y="5110"/>
                </a:lnTo>
                <a:lnTo>
                  <a:pt x="813" y="5116"/>
                </a:lnTo>
                <a:lnTo>
                  <a:pt x="859" y="5118"/>
                </a:lnTo>
                <a:lnTo>
                  <a:pt x="905" y="5120"/>
                </a:lnTo>
                <a:lnTo>
                  <a:pt x="9458" y="5120"/>
                </a:lnTo>
                <a:close/>
              </a:path>
            </a:pathLst>
          </a:custGeom>
          <a:solidFill>
            <a:srgbClr val="BE7D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3" name="Rectangle 56">
            <a:extLst>
              <a:ext uri="{FF2B5EF4-FFF2-40B4-BE49-F238E27FC236}">
                <a16:creationId xmlns:a16="http://schemas.microsoft.com/office/drawing/2014/main" id="{15B99CFB-0DFF-487D-B3D3-E0C95D48E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8643" y="5568000"/>
            <a:ext cx="10198305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6200" b="1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</a:t>
            </a:r>
            <a:r>
              <a:rPr lang="en-US" altLang="ko-KR" sz="6200" b="1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sv</a:t>
            </a:r>
            <a:r>
              <a:rPr lang="ko-KR" altLang="en-US" sz="6200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 경로를 가져온 후</a:t>
            </a:r>
            <a:endParaRPr lang="en-US" altLang="ko-KR" sz="6200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6200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 파일을 </a:t>
            </a:r>
            <a:r>
              <a:rPr lang="ko-KR" altLang="en-US" sz="6200" dirty="0" err="1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읽어들여</a:t>
            </a:r>
            <a:r>
              <a:rPr lang="ko-KR" altLang="en-US" sz="6200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레코드화</a:t>
            </a:r>
            <a:r>
              <a:rPr lang="en-US" altLang="ko-KR" sz="6200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altLang="ko-KR" sz="6200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6200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 레코드로 리스트를 만듦</a:t>
            </a:r>
            <a:r>
              <a:rPr lang="en-US" altLang="ko-KR" sz="6200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C72AD00A-C539-4158-959D-147834B0A7F6}"/>
              </a:ext>
            </a:extLst>
          </p:cNvPr>
          <p:cNvSpPr>
            <a:spLocks noEditPoints="1"/>
          </p:cNvSpPr>
          <p:nvPr/>
        </p:nvSpPr>
        <p:spPr bwMode="auto">
          <a:xfrm>
            <a:off x="27903024" y="1693649"/>
            <a:ext cx="3248025" cy="822325"/>
          </a:xfrm>
          <a:custGeom>
            <a:avLst/>
            <a:gdLst>
              <a:gd name="T0" fmla="*/ 1776 w 2046"/>
              <a:gd name="T1" fmla="*/ 500 h 518"/>
              <a:gd name="T2" fmla="*/ 1850 w 2046"/>
              <a:gd name="T3" fmla="*/ 490 h 518"/>
              <a:gd name="T4" fmla="*/ 1916 w 2046"/>
              <a:gd name="T5" fmla="*/ 460 h 518"/>
              <a:gd name="T6" fmla="*/ 1954 w 2046"/>
              <a:gd name="T7" fmla="*/ 430 h 518"/>
              <a:gd name="T8" fmla="*/ 1996 w 2046"/>
              <a:gd name="T9" fmla="*/ 374 h 518"/>
              <a:gd name="T10" fmla="*/ 2022 w 2046"/>
              <a:gd name="T11" fmla="*/ 308 h 518"/>
              <a:gd name="T12" fmla="*/ 2028 w 2046"/>
              <a:gd name="T13" fmla="*/ 260 h 518"/>
              <a:gd name="T14" fmla="*/ 2016 w 2046"/>
              <a:gd name="T15" fmla="*/ 188 h 518"/>
              <a:gd name="T16" fmla="*/ 1984 w 2046"/>
              <a:gd name="T17" fmla="*/ 126 h 518"/>
              <a:gd name="T18" fmla="*/ 1954 w 2046"/>
              <a:gd name="T19" fmla="*/ 90 h 518"/>
              <a:gd name="T20" fmla="*/ 1896 w 2046"/>
              <a:gd name="T21" fmla="*/ 48 h 518"/>
              <a:gd name="T22" fmla="*/ 1826 w 2046"/>
              <a:gd name="T23" fmla="*/ 24 h 518"/>
              <a:gd name="T24" fmla="*/ 270 w 2046"/>
              <a:gd name="T25" fmla="*/ 20 h 518"/>
              <a:gd name="T26" fmla="*/ 218 w 2046"/>
              <a:gd name="T27" fmla="*/ 24 h 518"/>
              <a:gd name="T28" fmla="*/ 150 w 2046"/>
              <a:gd name="T29" fmla="*/ 48 h 518"/>
              <a:gd name="T30" fmla="*/ 92 w 2046"/>
              <a:gd name="T31" fmla="*/ 90 h 518"/>
              <a:gd name="T32" fmla="*/ 60 w 2046"/>
              <a:gd name="T33" fmla="*/ 126 h 518"/>
              <a:gd name="T34" fmla="*/ 30 w 2046"/>
              <a:gd name="T35" fmla="*/ 188 h 518"/>
              <a:gd name="T36" fmla="*/ 18 w 2046"/>
              <a:gd name="T37" fmla="*/ 260 h 518"/>
              <a:gd name="T38" fmla="*/ 24 w 2046"/>
              <a:gd name="T39" fmla="*/ 308 h 518"/>
              <a:gd name="T40" fmla="*/ 48 w 2046"/>
              <a:gd name="T41" fmla="*/ 374 h 518"/>
              <a:gd name="T42" fmla="*/ 92 w 2046"/>
              <a:gd name="T43" fmla="*/ 430 h 518"/>
              <a:gd name="T44" fmla="*/ 128 w 2046"/>
              <a:gd name="T45" fmla="*/ 460 h 518"/>
              <a:gd name="T46" fmla="*/ 194 w 2046"/>
              <a:gd name="T47" fmla="*/ 490 h 518"/>
              <a:gd name="T48" fmla="*/ 270 w 2046"/>
              <a:gd name="T49" fmla="*/ 500 h 518"/>
              <a:gd name="T50" fmla="*/ 270 w 2046"/>
              <a:gd name="T51" fmla="*/ 518 h 518"/>
              <a:gd name="T52" fmla="*/ 190 w 2046"/>
              <a:gd name="T53" fmla="*/ 508 h 518"/>
              <a:gd name="T54" fmla="*/ 118 w 2046"/>
              <a:gd name="T55" fmla="*/ 474 h 518"/>
              <a:gd name="T56" fmla="*/ 78 w 2046"/>
              <a:gd name="T57" fmla="*/ 444 h 518"/>
              <a:gd name="T58" fmla="*/ 32 w 2046"/>
              <a:gd name="T59" fmla="*/ 384 h 518"/>
              <a:gd name="T60" fmla="*/ 4 w 2046"/>
              <a:gd name="T61" fmla="*/ 312 h 518"/>
              <a:gd name="T62" fmla="*/ 0 w 2046"/>
              <a:gd name="T63" fmla="*/ 260 h 518"/>
              <a:gd name="T64" fmla="*/ 12 w 2046"/>
              <a:gd name="T65" fmla="*/ 182 h 518"/>
              <a:gd name="T66" fmla="*/ 46 w 2046"/>
              <a:gd name="T67" fmla="*/ 116 h 518"/>
              <a:gd name="T68" fmla="*/ 78 w 2046"/>
              <a:gd name="T69" fmla="*/ 76 h 518"/>
              <a:gd name="T70" fmla="*/ 140 w 2046"/>
              <a:gd name="T71" fmla="*/ 32 h 518"/>
              <a:gd name="T72" fmla="*/ 216 w 2046"/>
              <a:gd name="T73" fmla="*/ 6 h 518"/>
              <a:gd name="T74" fmla="*/ 1776 w 2046"/>
              <a:gd name="T75" fmla="*/ 0 h 518"/>
              <a:gd name="T76" fmla="*/ 1830 w 2046"/>
              <a:gd name="T77" fmla="*/ 6 h 518"/>
              <a:gd name="T78" fmla="*/ 1904 w 2046"/>
              <a:gd name="T79" fmla="*/ 32 h 518"/>
              <a:gd name="T80" fmla="*/ 1966 w 2046"/>
              <a:gd name="T81" fmla="*/ 76 h 518"/>
              <a:gd name="T82" fmla="*/ 2000 w 2046"/>
              <a:gd name="T83" fmla="*/ 116 h 518"/>
              <a:gd name="T84" fmla="*/ 2034 w 2046"/>
              <a:gd name="T85" fmla="*/ 182 h 518"/>
              <a:gd name="T86" fmla="*/ 2046 w 2046"/>
              <a:gd name="T87" fmla="*/ 260 h 518"/>
              <a:gd name="T88" fmla="*/ 2040 w 2046"/>
              <a:gd name="T89" fmla="*/ 312 h 518"/>
              <a:gd name="T90" fmla="*/ 2012 w 2046"/>
              <a:gd name="T91" fmla="*/ 384 h 518"/>
              <a:gd name="T92" fmla="*/ 1966 w 2046"/>
              <a:gd name="T93" fmla="*/ 444 h 518"/>
              <a:gd name="T94" fmla="*/ 1926 w 2046"/>
              <a:gd name="T95" fmla="*/ 474 h 518"/>
              <a:gd name="T96" fmla="*/ 1856 w 2046"/>
              <a:gd name="T97" fmla="*/ 508 h 518"/>
              <a:gd name="T98" fmla="*/ 1776 w 2046"/>
              <a:gd name="T99" fmla="*/ 518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46" h="518">
                <a:moveTo>
                  <a:pt x="270" y="500"/>
                </a:moveTo>
                <a:lnTo>
                  <a:pt x="1776" y="500"/>
                </a:lnTo>
                <a:lnTo>
                  <a:pt x="1776" y="500"/>
                </a:lnTo>
                <a:lnTo>
                  <a:pt x="1802" y="500"/>
                </a:lnTo>
                <a:lnTo>
                  <a:pt x="1826" y="496"/>
                </a:lnTo>
                <a:lnTo>
                  <a:pt x="1850" y="490"/>
                </a:lnTo>
                <a:lnTo>
                  <a:pt x="1874" y="482"/>
                </a:lnTo>
                <a:lnTo>
                  <a:pt x="1896" y="472"/>
                </a:lnTo>
                <a:lnTo>
                  <a:pt x="1916" y="460"/>
                </a:lnTo>
                <a:lnTo>
                  <a:pt x="1936" y="446"/>
                </a:lnTo>
                <a:lnTo>
                  <a:pt x="1954" y="430"/>
                </a:lnTo>
                <a:lnTo>
                  <a:pt x="1954" y="430"/>
                </a:lnTo>
                <a:lnTo>
                  <a:pt x="1970" y="412"/>
                </a:lnTo>
                <a:lnTo>
                  <a:pt x="1984" y="394"/>
                </a:lnTo>
                <a:lnTo>
                  <a:pt x="1996" y="374"/>
                </a:lnTo>
                <a:lnTo>
                  <a:pt x="2008" y="354"/>
                </a:lnTo>
                <a:lnTo>
                  <a:pt x="2016" y="332"/>
                </a:lnTo>
                <a:lnTo>
                  <a:pt x="2022" y="308"/>
                </a:lnTo>
                <a:lnTo>
                  <a:pt x="2026" y="284"/>
                </a:lnTo>
                <a:lnTo>
                  <a:pt x="2028" y="260"/>
                </a:lnTo>
                <a:lnTo>
                  <a:pt x="2028" y="260"/>
                </a:lnTo>
                <a:lnTo>
                  <a:pt x="2026" y="236"/>
                </a:lnTo>
                <a:lnTo>
                  <a:pt x="2022" y="212"/>
                </a:lnTo>
                <a:lnTo>
                  <a:pt x="2016" y="188"/>
                </a:lnTo>
                <a:lnTo>
                  <a:pt x="2008" y="166"/>
                </a:lnTo>
                <a:lnTo>
                  <a:pt x="1996" y="146"/>
                </a:lnTo>
                <a:lnTo>
                  <a:pt x="1984" y="126"/>
                </a:lnTo>
                <a:lnTo>
                  <a:pt x="1970" y="108"/>
                </a:lnTo>
                <a:lnTo>
                  <a:pt x="1954" y="90"/>
                </a:lnTo>
                <a:lnTo>
                  <a:pt x="1954" y="90"/>
                </a:lnTo>
                <a:lnTo>
                  <a:pt x="1936" y="74"/>
                </a:lnTo>
                <a:lnTo>
                  <a:pt x="1916" y="60"/>
                </a:lnTo>
                <a:lnTo>
                  <a:pt x="1896" y="48"/>
                </a:lnTo>
                <a:lnTo>
                  <a:pt x="1874" y="38"/>
                </a:lnTo>
                <a:lnTo>
                  <a:pt x="1850" y="30"/>
                </a:lnTo>
                <a:lnTo>
                  <a:pt x="1826" y="24"/>
                </a:lnTo>
                <a:lnTo>
                  <a:pt x="1802" y="20"/>
                </a:lnTo>
                <a:lnTo>
                  <a:pt x="1776" y="20"/>
                </a:lnTo>
                <a:lnTo>
                  <a:pt x="270" y="20"/>
                </a:lnTo>
                <a:lnTo>
                  <a:pt x="270" y="20"/>
                </a:lnTo>
                <a:lnTo>
                  <a:pt x="244" y="20"/>
                </a:lnTo>
                <a:lnTo>
                  <a:pt x="218" y="24"/>
                </a:lnTo>
                <a:lnTo>
                  <a:pt x="194" y="30"/>
                </a:lnTo>
                <a:lnTo>
                  <a:pt x="172" y="38"/>
                </a:lnTo>
                <a:lnTo>
                  <a:pt x="150" y="48"/>
                </a:lnTo>
                <a:lnTo>
                  <a:pt x="128" y="60"/>
                </a:lnTo>
                <a:lnTo>
                  <a:pt x="110" y="74"/>
                </a:lnTo>
                <a:lnTo>
                  <a:pt x="92" y="90"/>
                </a:lnTo>
                <a:lnTo>
                  <a:pt x="92" y="90"/>
                </a:lnTo>
                <a:lnTo>
                  <a:pt x="76" y="108"/>
                </a:lnTo>
                <a:lnTo>
                  <a:pt x="60" y="126"/>
                </a:lnTo>
                <a:lnTo>
                  <a:pt x="48" y="146"/>
                </a:lnTo>
                <a:lnTo>
                  <a:pt x="38" y="166"/>
                </a:lnTo>
                <a:lnTo>
                  <a:pt x="30" y="188"/>
                </a:lnTo>
                <a:lnTo>
                  <a:pt x="24" y="212"/>
                </a:lnTo>
                <a:lnTo>
                  <a:pt x="20" y="236"/>
                </a:lnTo>
                <a:lnTo>
                  <a:pt x="18" y="260"/>
                </a:lnTo>
                <a:lnTo>
                  <a:pt x="18" y="260"/>
                </a:lnTo>
                <a:lnTo>
                  <a:pt x="20" y="284"/>
                </a:lnTo>
                <a:lnTo>
                  <a:pt x="24" y="308"/>
                </a:lnTo>
                <a:lnTo>
                  <a:pt x="30" y="332"/>
                </a:lnTo>
                <a:lnTo>
                  <a:pt x="38" y="354"/>
                </a:lnTo>
                <a:lnTo>
                  <a:pt x="48" y="374"/>
                </a:lnTo>
                <a:lnTo>
                  <a:pt x="60" y="394"/>
                </a:lnTo>
                <a:lnTo>
                  <a:pt x="76" y="412"/>
                </a:lnTo>
                <a:lnTo>
                  <a:pt x="92" y="430"/>
                </a:lnTo>
                <a:lnTo>
                  <a:pt x="92" y="430"/>
                </a:lnTo>
                <a:lnTo>
                  <a:pt x="110" y="446"/>
                </a:lnTo>
                <a:lnTo>
                  <a:pt x="128" y="460"/>
                </a:lnTo>
                <a:lnTo>
                  <a:pt x="150" y="472"/>
                </a:lnTo>
                <a:lnTo>
                  <a:pt x="172" y="482"/>
                </a:lnTo>
                <a:lnTo>
                  <a:pt x="194" y="490"/>
                </a:lnTo>
                <a:lnTo>
                  <a:pt x="218" y="496"/>
                </a:lnTo>
                <a:lnTo>
                  <a:pt x="244" y="500"/>
                </a:lnTo>
                <a:lnTo>
                  <a:pt x="270" y="500"/>
                </a:lnTo>
                <a:close/>
                <a:moveTo>
                  <a:pt x="1776" y="518"/>
                </a:moveTo>
                <a:lnTo>
                  <a:pt x="270" y="518"/>
                </a:lnTo>
                <a:lnTo>
                  <a:pt x="270" y="518"/>
                </a:lnTo>
                <a:lnTo>
                  <a:pt x="242" y="518"/>
                </a:lnTo>
                <a:lnTo>
                  <a:pt x="216" y="514"/>
                </a:lnTo>
                <a:lnTo>
                  <a:pt x="190" y="508"/>
                </a:lnTo>
                <a:lnTo>
                  <a:pt x="164" y="498"/>
                </a:lnTo>
                <a:lnTo>
                  <a:pt x="140" y="488"/>
                </a:lnTo>
                <a:lnTo>
                  <a:pt x="118" y="474"/>
                </a:lnTo>
                <a:lnTo>
                  <a:pt x="98" y="460"/>
                </a:lnTo>
                <a:lnTo>
                  <a:pt x="78" y="444"/>
                </a:lnTo>
                <a:lnTo>
                  <a:pt x="78" y="444"/>
                </a:lnTo>
                <a:lnTo>
                  <a:pt x="62" y="424"/>
                </a:lnTo>
                <a:lnTo>
                  <a:pt x="46" y="404"/>
                </a:lnTo>
                <a:lnTo>
                  <a:pt x="32" y="384"/>
                </a:lnTo>
                <a:lnTo>
                  <a:pt x="20" y="360"/>
                </a:lnTo>
                <a:lnTo>
                  <a:pt x="12" y="338"/>
                </a:lnTo>
                <a:lnTo>
                  <a:pt x="4" y="312"/>
                </a:lnTo>
                <a:lnTo>
                  <a:pt x="0" y="286"/>
                </a:lnTo>
                <a:lnTo>
                  <a:pt x="0" y="260"/>
                </a:lnTo>
                <a:lnTo>
                  <a:pt x="0" y="260"/>
                </a:lnTo>
                <a:lnTo>
                  <a:pt x="0" y="234"/>
                </a:lnTo>
                <a:lnTo>
                  <a:pt x="4" y="208"/>
                </a:lnTo>
                <a:lnTo>
                  <a:pt x="12" y="182"/>
                </a:lnTo>
                <a:lnTo>
                  <a:pt x="20" y="160"/>
                </a:lnTo>
                <a:lnTo>
                  <a:pt x="32" y="136"/>
                </a:lnTo>
                <a:lnTo>
                  <a:pt x="46" y="116"/>
                </a:lnTo>
                <a:lnTo>
                  <a:pt x="62" y="96"/>
                </a:lnTo>
                <a:lnTo>
                  <a:pt x="78" y="76"/>
                </a:lnTo>
                <a:lnTo>
                  <a:pt x="78" y="76"/>
                </a:lnTo>
                <a:lnTo>
                  <a:pt x="98" y="60"/>
                </a:lnTo>
                <a:lnTo>
                  <a:pt x="118" y="46"/>
                </a:lnTo>
                <a:lnTo>
                  <a:pt x="140" y="32"/>
                </a:lnTo>
                <a:lnTo>
                  <a:pt x="164" y="22"/>
                </a:lnTo>
                <a:lnTo>
                  <a:pt x="190" y="12"/>
                </a:lnTo>
                <a:lnTo>
                  <a:pt x="216" y="6"/>
                </a:lnTo>
                <a:lnTo>
                  <a:pt x="242" y="2"/>
                </a:lnTo>
                <a:lnTo>
                  <a:pt x="270" y="0"/>
                </a:lnTo>
                <a:lnTo>
                  <a:pt x="1776" y="0"/>
                </a:lnTo>
                <a:lnTo>
                  <a:pt x="1776" y="0"/>
                </a:lnTo>
                <a:lnTo>
                  <a:pt x="1802" y="2"/>
                </a:lnTo>
                <a:lnTo>
                  <a:pt x="1830" y="6"/>
                </a:lnTo>
                <a:lnTo>
                  <a:pt x="1856" y="12"/>
                </a:lnTo>
                <a:lnTo>
                  <a:pt x="1880" y="22"/>
                </a:lnTo>
                <a:lnTo>
                  <a:pt x="1904" y="32"/>
                </a:lnTo>
                <a:lnTo>
                  <a:pt x="1926" y="46"/>
                </a:lnTo>
                <a:lnTo>
                  <a:pt x="1948" y="60"/>
                </a:lnTo>
                <a:lnTo>
                  <a:pt x="1966" y="76"/>
                </a:lnTo>
                <a:lnTo>
                  <a:pt x="1966" y="76"/>
                </a:lnTo>
                <a:lnTo>
                  <a:pt x="1984" y="96"/>
                </a:lnTo>
                <a:lnTo>
                  <a:pt x="2000" y="116"/>
                </a:lnTo>
                <a:lnTo>
                  <a:pt x="2012" y="136"/>
                </a:lnTo>
                <a:lnTo>
                  <a:pt x="2024" y="160"/>
                </a:lnTo>
                <a:lnTo>
                  <a:pt x="2034" y="182"/>
                </a:lnTo>
                <a:lnTo>
                  <a:pt x="2040" y="208"/>
                </a:lnTo>
                <a:lnTo>
                  <a:pt x="2044" y="234"/>
                </a:lnTo>
                <a:lnTo>
                  <a:pt x="2046" y="260"/>
                </a:lnTo>
                <a:lnTo>
                  <a:pt x="2046" y="260"/>
                </a:lnTo>
                <a:lnTo>
                  <a:pt x="2044" y="286"/>
                </a:lnTo>
                <a:lnTo>
                  <a:pt x="2040" y="312"/>
                </a:lnTo>
                <a:lnTo>
                  <a:pt x="2034" y="338"/>
                </a:lnTo>
                <a:lnTo>
                  <a:pt x="2024" y="360"/>
                </a:lnTo>
                <a:lnTo>
                  <a:pt x="2012" y="384"/>
                </a:lnTo>
                <a:lnTo>
                  <a:pt x="2000" y="404"/>
                </a:lnTo>
                <a:lnTo>
                  <a:pt x="1984" y="424"/>
                </a:lnTo>
                <a:lnTo>
                  <a:pt x="1966" y="444"/>
                </a:lnTo>
                <a:lnTo>
                  <a:pt x="1966" y="444"/>
                </a:lnTo>
                <a:lnTo>
                  <a:pt x="1948" y="460"/>
                </a:lnTo>
                <a:lnTo>
                  <a:pt x="1926" y="474"/>
                </a:lnTo>
                <a:lnTo>
                  <a:pt x="1904" y="488"/>
                </a:lnTo>
                <a:lnTo>
                  <a:pt x="1880" y="498"/>
                </a:lnTo>
                <a:lnTo>
                  <a:pt x="1856" y="508"/>
                </a:lnTo>
                <a:lnTo>
                  <a:pt x="1830" y="514"/>
                </a:lnTo>
                <a:lnTo>
                  <a:pt x="1802" y="518"/>
                </a:lnTo>
                <a:lnTo>
                  <a:pt x="1776" y="518"/>
                </a:lnTo>
                <a:lnTo>
                  <a:pt x="1776" y="518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D9D74C78-BEE5-473C-A3D8-72C0AE92A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4026" y="1816252"/>
            <a:ext cx="2786019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C#</a:t>
            </a:r>
            <a:r>
              <a:rPr kumimoji="0" lang="ko-KR" altLang="en-US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"/>
          <a:stretch/>
        </p:blipFill>
        <p:spPr>
          <a:xfrm>
            <a:off x="14557" y="5674816"/>
            <a:ext cx="18162001" cy="103142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001" y="10006283"/>
            <a:ext cx="19469645" cy="4861305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sp>
        <p:nvSpPr>
          <p:cNvPr id="12" name="오른쪽 화살표 11"/>
          <p:cNvSpPr/>
          <p:nvPr/>
        </p:nvSpPr>
        <p:spPr>
          <a:xfrm>
            <a:off x="10560844" y="11121901"/>
            <a:ext cx="2112557" cy="497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13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7538FFC3-B673-4CBA-9218-5D510154B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" y="14288"/>
            <a:ext cx="32646938" cy="1838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072B6B-9436-4C7E-883A-AE25D829D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244" y="2594863"/>
            <a:ext cx="10982302" cy="2416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900" b="1" i="0" u="none" strike="noStrike" cap="none" normalizeH="0" baseline="0" dirty="0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CSV</a:t>
            </a:r>
            <a:r>
              <a:rPr kumimoji="0" lang="ko-KR" altLang="en-US" sz="13900" b="1" i="0" u="none" strike="noStrike" cap="none" normalizeH="0" baseline="0" dirty="0" err="1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직접처리</a:t>
            </a:r>
            <a:r>
              <a:rPr kumimoji="0" lang="ko-KR" altLang="en-US" sz="13900" b="1" i="0" u="none" strike="noStrike" cap="none" normalizeH="0" baseline="0" dirty="0" smtClean="0">
                <a:ln>
                  <a:noFill/>
                </a:ln>
                <a:solidFill>
                  <a:srgbClr val="0023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kumimoji="0" lang="en-US" altLang="ko-KR" sz="13900" b="1" i="0" u="none" strike="noStrike" cap="none" normalizeH="0" baseline="0" dirty="0" smtClean="0">
              <a:ln>
                <a:noFill/>
              </a:ln>
              <a:solidFill>
                <a:srgbClr val="002337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C2FFC6-CFAB-41A5-A1CB-9309C01E0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94644" y="1692275"/>
            <a:ext cx="5113579" cy="104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ko-KR" altLang="en-US" sz="5000" b="1" smtClean="0">
                <a:solidFill>
                  <a:srgbClr val="BE7D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데이터관리및</a:t>
            </a:r>
            <a:r>
              <a:rPr lang="ko-KR" altLang="en-US" sz="5000" b="1" dirty="0" smtClean="0">
                <a:solidFill>
                  <a:srgbClr val="BE7D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5000" b="1" dirty="0">
                <a:solidFill>
                  <a:srgbClr val="BE7DB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설계</a:t>
            </a:r>
            <a:endParaRPr lang="ko-KR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4923E371-C489-489D-8AE5-A4503F410F39}"/>
              </a:ext>
            </a:extLst>
          </p:cNvPr>
          <p:cNvSpPr>
            <a:spLocks/>
          </p:cNvSpPr>
          <p:nvPr/>
        </p:nvSpPr>
        <p:spPr bwMode="auto">
          <a:xfrm>
            <a:off x="24963438" y="3887788"/>
            <a:ext cx="7740650" cy="13620750"/>
          </a:xfrm>
          <a:custGeom>
            <a:avLst/>
            <a:gdLst>
              <a:gd name="T0" fmla="*/ 4770 w 4876"/>
              <a:gd name="T1" fmla="*/ 76 h 8580"/>
              <a:gd name="T2" fmla="*/ 4437 w 4876"/>
              <a:gd name="T3" fmla="*/ 26 h 8580"/>
              <a:gd name="T4" fmla="*/ 4083 w 4876"/>
              <a:gd name="T5" fmla="*/ 2 h 8580"/>
              <a:gd name="T6" fmla="*/ 3718 w 4876"/>
              <a:gd name="T7" fmla="*/ 6 h 8580"/>
              <a:gd name="T8" fmla="*/ 3349 w 4876"/>
              <a:gd name="T9" fmla="*/ 36 h 8580"/>
              <a:gd name="T10" fmla="*/ 2983 w 4876"/>
              <a:gd name="T11" fmla="*/ 92 h 8580"/>
              <a:gd name="T12" fmla="*/ 2800 w 4876"/>
              <a:gd name="T13" fmla="*/ 130 h 8580"/>
              <a:gd name="T14" fmla="*/ 2548 w 4876"/>
              <a:gd name="T15" fmla="*/ 198 h 8580"/>
              <a:gd name="T16" fmla="*/ 2324 w 4876"/>
              <a:gd name="T17" fmla="*/ 272 h 8580"/>
              <a:gd name="T18" fmla="*/ 2125 w 4876"/>
              <a:gd name="T19" fmla="*/ 353 h 8580"/>
              <a:gd name="T20" fmla="*/ 1949 w 4876"/>
              <a:gd name="T21" fmla="*/ 443 h 8580"/>
              <a:gd name="T22" fmla="*/ 1797 w 4876"/>
              <a:gd name="T23" fmla="*/ 535 h 8580"/>
              <a:gd name="T24" fmla="*/ 1667 w 4876"/>
              <a:gd name="T25" fmla="*/ 633 h 8580"/>
              <a:gd name="T26" fmla="*/ 1556 w 4876"/>
              <a:gd name="T27" fmla="*/ 733 h 8580"/>
              <a:gd name="T28" fmla="*/ 1466 w 4876"/>
              <a:gd name="T29" fmla="*/ 835 h 8580"/>
              <a:gd name="T30" fmla="*/ 1392 w 4876"/>
              <a:gd name="T31" fmla="*/ 934 h 8580"/>
              <a:gd name="T32" fmla="*/ 1336 w 4876"/>
              <a:gd name="T33" fmla="*/ 1034 h 8580"/>
              <a:gd name="T34" fmla="*/ 1256 w 4876"/>
              <a:gd name="T35" fmla="*/ 1206 h 8580"/>
              <a:gd name="T36" fmla="*/ 1049 w 4876"/>
              <a:gd name="T37" fmla="*/ 1713 h 8580"/>
              <a:gd name="T38" fmla="*/ 745 w 4876"/>
              <a:gd name="T39" fmla="*/ 2510 h 8580"/>
              <a:gd name="T40" fmla="*/ 667 w 4876"/>
              <a:gd name="T41" fmla="*/ 2741 h 8580"/>
              <a:gd name="T42" fmla="*/ 773 w 4876"/>
              <a:gd name="T43" fmla="*/ 3175 h 8580"/>
              <a:gd name="T44" fmla="*/ 12 w 4876"/>
              <a:gd name="T45" fmla="*/ 4473 h 8580"/>
              <a:gd name="T46" fmla="*/ 0 w 4876"/>
              <a:gd name="T47" fmla="*/ 4517 h 8580"/>
              <a:gd name="T48" fmla="*/ 2 w 4876"/>
              <a:gd name="T49" fmla="*/ 4547 h 8580"/>
              <a:gd name="T50" fmla="*/ 16 w 4876"/>
              <a:gd name="T51" fmla="*/ 4576 h 8580"/>
              <a:gd name="T52" fmla="*/ 70 w 4876"/>
              <a:gd name="T53" fmla="*/ 4622 h 8580"/>
              <a:gd name="T54" fmla="*/ 430 w 4876"/>
              <a:gd name="T55" fmla="*/ 5321 h 8580"/>
              <a:gd name="T56" fmla="*/ 643 w 4876"/>
              <a:gd name="T57" fmla="*/ 5519 h 8580"/>
              <a:gd name="T58" fmla="*/ 535 w 4876"/>
              <a:gd name="T59" fmla="*/ 5605 h 8580"/>
              <a:gd name="T60" fmla="*/ 493 w 4876"/>
              <a:gd name="T61" fmla="*/ 5657 h 8580"/>
              <a:gd name="T62" fmla="*/ 483 w 4876"/>
              <a:gd name="T63" fmla="*/ 5693 h 8580"/>
              <a:gd name="T64" fmla="*/ 491 w 4876"/>
              <a:gd name="T65" fmla="*/ 5717 h 8580"/>
              <a:gd name="T66" fmla="*/ 567 w 4876"/>
              <a:gd name="T67" fmla="*/ 5854 h 8580"/>
              <a:gd name="T68" fmla="*/ 715 w 4876"/>
              <a:gd name="T69" fmla="*/ 6092 h 8580"/>
              <a:gd name="T70" fmla="*/ 659 w 4876"/>
              <a:gd name="T71" fmla="*/ 6429 h 8580"/>
              <a:gd name="T72" fmla="*/ 731 w 4876"/>
              <a:gd name="T73" fmla="*/ 6817 h 8580"/>
              <a:gd name="T74" fmla="*/ 769 w 4876"/>
              <a:gd name="T75" fmla="*/ 6953 h 8580"/>
              <a:gd name="T76" fmla="*/ 781 w 4876"/>
              <a:gd name="T77" fmla="*/ 6971 h 8580"/>
              <a:gd name="T78" fmla="*/ 815 w 4876"/>
              <a:gd name="T79" fmla="*/ 6995 h 8580"/>
              <a:gd name="T80" fmla="*/ 903 w 4876"/>
              <a:gd name="T81" fmla="*/ 7020 h 8580"/>
              <a:gd name="T82" fmla="*/ 1052 w 4876"/>
              <a:gd name="T83" fmla="*/ 7034 h 8580"/>
              <a:gd name="T84" fmla="*/ 1306 w 4876"/>
              <a:gd name="T85" fmla="*/ 7028 h 8580"/>
              <a:gd name="T86" fmla="*/ 1594 w 4876"/>
              <a:gd name="T87" fmla="*/ 7010 h 8580"/>
              <a:gd name="T88" fmla="*/ 2019 w 4876"/>
              <a:gd name="T89" fmla="*/ 6989 h 8580"/>
              <a:gd name="T90" fmla="*/ 2246 w 4876"/>
              <a:gd name="T91" fmla="*/ 6995 h 8580"/>
              <a:gd name="T92" fmla="*/ 2356 w 4876"/>
              <a:gd name="T93" fmla="*/ 7008 h 8580"/>
              <a:gd name="T94" fmla="*/ 2430 w 4876"/>
              <a:gd name="T95" fmla="*/ 7028 h 8580"/>
              <a:gd name="T96" fmla="*/ 2682 w 4876"/>
              <a:gd name="T97" fmla="*/ 7122 h 8580"/>
              <a:gd name="T98" fmla="*/ 2969 w 4876"/>
              <a:gd name="T99" fmla="*/ 7266 h 8580"/>
              <a:gd name="T100" fmla="*/ 3277 w 4876"/>
              <a:gd name="T101" fmla="*/ 7446 h 8580"/>
              <a:gd name="T102" fmla="*/ 3590 w 4876"/>
              <a:gd name="T103" fmla="*/ 7645 h 8580"/>
              <a:gd name="T104" fmla="*/ 4095 w 4876"/>
              <a:gd name="T105" fmla="*/ 7993 h 8580"/>
              <a:gd name="T106" fmla="*/ 4588 w 4876"/>
              <a:gd name="T107" fmla="*/ 8358 h 8580"/>
              <a:gd name="T108" fmla="*/ 4876 w 4876"/>
              <a:gd name="T109" fmla="*/ 98 h 8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76" h="8580">
                <a:moveTo>
                  <a:pt x="4876" y="98"/>
                </a:moveTo>
                <a:lnTo>
                  <a:pt x="4876" y="98"/>
                </a:lnTo>
                <a:lnTo>
                  <a:pt x="4770" y="76"/>
                </a:lnTo>
                <a:lnTo>
                  <a:pt x="4662" y="56"/>
                </a:lnTo>
                <a:lnTo>
                  <a:pt x="4551" y="40"/>
                </a:lnTo>
                <a:lnTo>
                  <a:pt x="4437" y="26"/>
                </a:lnTo>
                <a:lnTo>
                  <a:pt x="4321" y="14"/>
                </a:lnTo>
                <a:lnTo>
                  <a:pt x="4203" y="8"/>
                </a:lnTo>
                <a:lnTo>
                  <a:pt x="4083" y="2"/>
                </a:lnTo>
                <a:lnTo>
                  <a:pt x="3962" y="0"/>
                </a:lnTo>
                <a:lnTo>
                  <a:pt x="3840" y="2"/>
                </a:lnTo>
                <a:lnTo>
                  <a:pt x="3718" y="6"/>
                </a:lnTo>
                <a:lnTo>
                  <a:pt x="3594" y="12"/>
                </a:lnTo>
                <a:lnTo>
                  <a:pt x="3472" y="22"/>
                </a:lnTo>
                <a:lnTo>
                  <a:pt x="3349" y="36"/>
                </a:lnTo>
                <a:lnTo>
                  <a:pt x="3227" y="52"/>
                </a:lnTo>
                <a:lnTo>
                  <a:pt x="3105" y="70"/>
                </a:lnTo>
                <a:lnTo>
                  <a:pt x="2983" y="92"/>
                </a:lnTo>
                <a:lnTo>
                  <a:pt x="2983" y="92"/>
                </a:lnTo>
                <a:lnTo>
                  <a:pt x="2889" y="110"/>
                </a:lnTo>
                <a:lnTo>
                  <a:pt x="2800" y="130"/>
                </a:lnTo>
                <a:lnTo>
                  <a:pt x="2714" y="152"/>
                </a:lnTo>
                <a:lnTo>
                  <a:pt x="2630" y="174"/>
                </a:lnTo>
                <a:lnTo>
                  <a:pt x="2548" y="198"/>
                </a:lnTo>
                <a:lnTo>
                  <a:pt x="2470" y="222"/>
                </a:lnTo>
                <a:lnTo>
                  <a:pt x="2396" y="246"/>
                </a:lnTo>
                <a:lnTo>
                  <a:pt x="2324" y="272"/>
                </a:lnTo>
                <a:lnTo>
                  <a:pt x="2254" y="298"/>
                </a:lnTo>
                <a:lnTo>
                  <a:pt x="2189" y="325"/>
                </a:lnTo>
                <a:lnTo>
                  <a:pt x="2125" y="353"/>
                </a:lnTo>
                <a:lnTo>
                  <a:pt x="2065" y="383"/>
                </a:lnTo>
                <a:lnTo>
                  <a:pt x="2005" y="411"/>
                </a:lnTo>
                <a:lnTo>
                  <a:pt x="1949" y="443"/>
                </a:lnTo>
                <a:lnTo>
                  <a:pt x="1897" y="473"/>
                </a:lnTo>
                <a:lnTo>
                  <a:pt x="1845" y="505"/>
                </a:lnTo>
                <a:lnTo>
                  <a:pt x="1797" y="535"/>
                </a:lnTo>
                <a:lnTo>
                  <a:pt x="1751" y="567"/>
                </a:lnTo>
                <a:lnTo>
                  <a:pt x="1707" y="601"/>
                </a:lnTo>
                <a:lnTo>
                  <a:pt x="1667" y="633"/>
                </a:lnTo>
                <a:lnTo>
                  <a:pt x="1628" y="667"/>
                </a:lnTo>
                <a:lnTo>
                  <a:pt x="1592" y="699"/>
                </a:lnTo>
                <a:lnTo>
                  <a:pt x="1556" y="733"/>
                </a:lnTo>
                <a:lnTo>
                  <a:pt x="1524" y="767"/>
                </a:lnTo>
                <a:lnTo>
                  <a:pt x="1494" y="801"/>
                </a:lnTo>
                <a:lnTo>
                  <a:pt x="1466" y="835"/>
                </a:lnTo>
                <a:lnTo>
                  <a:pt x="1440" y="867"/>
                </a:lnTo>
                <a:lnTo>
                  <a:pt x="1414" y="901"/>
                </a:lnTo>
                <a:lnTo>
                  <a:pt x="1392" y="934"/>
                </a:lnTo>
                <a:lnTo>
                  <a:pt x="1372" y="968"/>
                </a:lnTo>
                <a:lnTo>
                  <a:pt x="1352" y="1002"/>
                </a:lnTo>
                <a:lnTo>
                  <a:pt x="1336" y="1034"/>
                </a:lnTo>
                <a:lnTo>
                  <a:pt x="1336" y="1034"/>
                </a:lnTo>
                <a:lnTo>
                  <a:pt x="1300" y="1110"/>
                </a:lnTo>
                <a:lnTo>
                  <a:pt x="1256" y="1206"/>
                </a:lnTo>
                <a:lnTo>
                  <a:pt x="1210" y="1318"/>
                </a:lnTo>
                <a:lnTo>
                  <a:pt x="1158" y="1442"/>
                </a:lnTo>
                <a:lnTo>
                  <a:pt x="1049" y="1713"/>
                </a:lnTo>
                <a:lnTo>
                  <a:pt x="935" y="1999"/>
                </a:lnTo>
                <a:lnTo>
                  <a:pt x="831" y="2272"/>
                </a:lnTo>
                <a:lnTo>
                  <a:pt x="745" y="2510"/>
                </a:lnTo>
                <a:lnTo>
                  <a:pt x="711" y="2606"/>
                </a:lnTo>
                <a:lnTo>
                  <a:pt x="683" y="2686"/>
                </a:lnTo>
                <a:lnTo>
                  <a:pt x="667" y="2741"/>
                </a:lnTo>
                <a:lnTo>
                  <a:pt x="661" y="2761"/>
                </a:lnTo>
                <a:lnTo>
                  <a:pt x="659" y="2773"/>
                </a:lnTo>
                <a:lnTo>
                  <a:pt x="773" y="3175"/>
                </a:lnTo>
                <a:lnTo>
                  <a:pt x="16" y="4467"/>
                </a:lnTo>
                <a:lnTo>
                  <a:pt x="16" y="4467"/>
                </a:lnTo>
                <a:lnTo>
                  <a:pt x="12" y="4473"/>
                </a:lnTo>
                <a:lnTo>
                  <a:pt x="6" y="4491"/>
                </a:lnTo>
                <a:lnTo>
                  <a:pt x="2" y="4503"/>
                </a:lnTo>
                <a:lnTo>
                  <a:pt x="0" y="4517"/>
                </a:lnTo>
                <a:lnTo>
                  <a:pt x="0" y="4531"/>
                </a:lnTo>
                <a:lnTo>
                  <a:pt x="2" y="4547"/>
                </a:lnTo>
                <a:lnTo>
                  <a:pt x="2" y="4547"/>
                </a:lnTo>
                <a:lnTo>
                  <a:pt x="4" y="4555"/>
                </a:lnTo>
                <a:lnTo>
                  <a:pt x="6" y="4563"/>
                </a:lnTo>
                <a:lnTo>
                  <a:pt x="16" y="4576"/>
                </a:lnTo>
                <a:lnTo>
                  <a:pt x="30" y="4590"/>
                </a:lnTo>
                <a:lnTo>
                  <a:pt x="44" y="4604"/>
                </a:lnTo>
                <a:lnTo>
                  <a:pt x="70" y="4622"/>
                </a:lnTo>
                <a:lnTo>
                  <a:pt x="82" y="4630"/>
                </a:lnTo>
                <a:lnTo>
                  <a:pt x="559" y="4842"/>
                </a:lnTo>
                <a:lnTo>
                  <a:pt x="430" y="5321"/>
                </a:lnTo>
                <a:lnTo>
                  <a:pt x="677" y="5497"/>
                </a:lnTo>
                <a:lnTo>
                  <a:pt x="677" y="5497"/>
                </a:lnTo>
                <a:lnTo>
                  <a:pt x="643" y="5519"/>
                </a:lnTo>
                <a:lnTo>
                  <a:pt x="609" y="5543"/>
                </a:lnTo>
                <a:lnTo>
                  <a:pt x="571" y="5573"/>
                </a:lnTo>
                <a:lnTo>
                  <a:pt x="535" y="5605"/>
                </a:lnTo>
                <a:lnTo>
                  <a:pt x="517" y="5623"/>
                </a:lnTo>
                <a:lnTo>
                  <a:pt x="503" y="5639"/>
                </a:lnTo>
                <a:lnTo>
                  <a:pt x="493" y="5657"/>
                </a:lnTo>
                <a:lnTo>
                  <a:pt x="485" y="5673"/>
                </a:lnTo>
                <a:lnTo>
                  <a:pt x="481" y="5687"/>
                </a:lnTo>
                <a:lnTo>
                  <a:pt x="483" y="5693"/>
                </a:lnTo>
                <a:lnTo>
                  <a:pt x="483" y="5701"/>
                </a:lnTo>
                <a:lnTo>
                  <a:pt x="483" y="5701"/>
                </a:lnTo>
                <a:lnTo>
                  <a:pt x="491" y="5717"/>
                </a:lnTo>
                <a:lnTo>
                  <a:pt x="501" y="5737"/>
                </a:lnTo>
                <a:lnTo>
                  <a:pt x="531" y="5790"/>
                </a:lnTo>
                <a:lnTo>
                  <a:pt x="567" y="5854"/>
                </a:lnTo>
                <a:lnTo>
                  <a:pt x="609" y="5922"/>
                </a:lnTo>
                <a:lnTo>
                  <a:pt x="683" y="6040"/>
                </a:lnTo>
                <a:lnTo>
                  <a:pt x="715" y="6092"/>
                </a:lnTo>
                <a:lnTo>
                  <a:pt x="645" y="6348"/>
                </a:lnTo>
                <a:lnTo>
                  <a:pt x="645" y="6348"/>
                </a:lnTo>
                <a:lnTo>
                  <a:pt x="659" y="6429"/>
                </a:lnTo>
                <a:lnTo>
                  <a:pt x="691" y="6613"/>
                </a:lnTo>
                <a:lnTo>
                  <a:pt x="711" y="6717"/>
                </a:lnTo>
                <a:lnTo>
                  <a:pt x="731" y="6817"/>
                </a:lnTo>
                <a:lnTo>
                  <a:pt x="751" y="6899"/>
                </a:lnTo>
                <a:lnTo>
                  <a:pt x="761" y="6929"/>
                </a:lnTo>
                <a:lnTo>
                  <a:pt x="769" y="6953"/>
                </a:lnTo>
                <a:lnTo>
                  <a:pt x="769" y="6953"/>
                </a:lnTo>
                <a:lnTo>
                  <a:pt x="775" y="6963"/>
                </a:lnTo>
                <a:lnTo>
                  <a:pt x="781" y="6971"/>
                </a:lnTo>
                <a:lnTo>
                  <a:pt x="791" y="6981"/>
                </a:lnTo>
                <a:lnTo>
                  <a:pt x="803" y="6989"/>
                </a:lnTo>
                <a:lnTo>
                  <a:pt x="815" y="6995"/>
                </a:lnTo>
                <a:lnTo>
                  <a:pt x="829" y="7001"/>
                </a:lnTo>
                <a:lnTo>
                  <a:pt x="863" y="7012"/>
                </a:lnTo>
                <a:lnTo>
                  <a:pt x="903" y="7020"/>
                </a:lnTo>
                <a:lnTo>
                  <a:pt x="949" y="7026"/>
                </a:lnTo>
                <a:lnTo>
                  <a:pt x="999" y="7030"/>
                </a:lnTo>
                <a:lnTo>
                  <a:pt x="1052" y="7034"/>
                </a:lnTo>
                <a:lnTo>
                  <a:pt x="1110" y="7034"/>
                </a:lnTo>
                <a:lnTo>
                  <a:pt x="1172" y="7034"/>
                </a:lnTo>
                <a:lnTo>
                  <a:pt x="1306" y="7028"/>
                </a:lnTo>
                <a:lnTo>
                  <a:pt x="1446" y="7020"/>
                </a:lnTo>
                <a:lnTo>
                  <a:pt x="1594" y="7010"/>
                </a:lnTo>
                <a:lnTo>
                  <a:pt x="1594" y="7010"/>
                </a:lnTo>
                <a:lnTo>
                  <a:pt x="1811" y="6999"/>
                </a:lnTo>
                <a:lnTo>
                  <a:pt x="1917" y="6993"/>
                </a:lnTo>
                <a:lnTo>
                  <a:pt x="2019" y="6989"/>
                </a:lnTo>
                <a:lnTo>
                  <a:pt x="2115" y="6989"/>
                </a:lnTo>
                <a:lnTo>
                  <a:pt x="2205" y="6991"/>
                </a:lnTo>
                <a:lnTo>
                  <a:pt x="2246" y="6995"/>
                </a:lnTo>
                <a:lnTo>
                  <a:pt x="2286" y="6999"/>
                </a:lnTo>
                <a:lnTo>
                  <a:pt x="2322" y="7003"/>
                </a:lnTo>
                <a:lnTo>
                  <a:pt x="2356" y="7008"/>
                </a:lnTo>
                <a:lnTo>
                  <a:pt x="2356" y="7008"/>
                </a:lnTo>
                <a:lnTo>
                  <a:pt x="2392" y="7018"/>
                </a:lnTo>
                <a:lnTo>
                  <a:pt x="2430" y="7028"/>
                </a:lnTo>
                <a:lnTo>
                  <a:pt x="2510" y="7054"/>
                </a:lnTo>
                <a:lnTo>
                  <a:pt x="2594" y="7086"/>
                </a:lnTo>
                <a:lnTo>
                  <a:pt x="2682" y="7122"/>
                </a:lnTo>
                <a:lnTo>
                  <a:pt x="2774" y="7166"/>
                </a:lnTo>
                <a:lnTo>
                  <a:pt x="2869" y="7214"/>
                </a:lnTo>
                <a:lnTo>
                  <a:pt x="2969" y="7266"/>
                </a:lnTo>
                <a:lnTo>
                  <a:pt x="3069" y="7322"/>
                </a:lnTo>
                <a:lnTo>
                  <a:pt x="3173" y="7382"/>
                </a:lnTo>
                <a:lnTo>
                  <a:pt x="3277" y="7446"/>
                </a:lnTo>
                <a:lnTo>
                  <a:pt x="3381" y="7510"/>
                </a:lnTo>
                <a:lnTo>
                  <a:pt x="3486" y="7578"/>
                </a:lnTo>
                <a:lnTo>
                  <a:pt x="3590" y="7645"/>
                </a:lnTo>
                <a:lnTo>
                  <a:pt x="3696" y="7715"/>
                </a:lnTo>
                <a:lnTo>
                  <a:pt x="3900" y="7855"/>
                </a:lnTo>
                <a:lnTo>
                  <a:pt x="4095" y="7993"/>
                </a:lnTo>
                <a:lnTo>
                  <a:pt x="4279" y="8127"/>
                </a:lnTo>
                <a:lnTo>
                  <a:pt x="4445" y="8248"/>
                </a:lnTo>
                <a:lnTo>
                  <a:pt x="4588" y="8358"/>
                </a:lnTo>
                <a:lnTo>
                  <a:pt x="4800" y="8520"/>
                </a:lnTo>
                <a:lnTo>
                  <a:pt x="4876" y="8580"/>
                </a:lnTo>
                <a:lnTo>
                  <a:pt x="4876" y="9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4D68F8B8-FA4F-4350-A678-206DAF5349F6}"/>
              </a:ext>
            </a:extLst>
          </p:cNvPr>
          <p:cNvSpPr>
            <a:spLocks/>
          </p:cNvSpPr>
          <p:nvPr/>
        </p:nvSpPr>
        <p:spPr bwMode="auto">
          <a:xfrm>
            <a:off x="0" y="3375025"/>
            <a:ext cx="8034338" cy="14133512"/>
          </a:xfrm>
          <a:custGeom>
            <a:avLst/>
            <a:gdLst>
              <a:gd name="T0" fmla="*/ 110 w 5061"/>
              <a:gd name="T1" fmla="*/ 77 h 8903"/>
              <a:gd name="T2" fmla="*/ 457 w 5061"/>
              <a:gd name="T3" fmla="*/ 25 h 8903"/>
              <a:gd name="T4" fmla="*/ 825 w 5061"/>
              <a:gd name="T5" fmla="*/ 2 h 8903"/>
              <a:gd name="T6" fmla="*/ 1204 w 5061"/>
              <a:gd name="T7" fmla="*/ 6 h 8903"/>
              <a:gd name="T8" fmla="*/ 1587 w 5061"/>
              <a:gd name="T9" fmla="*/ 35 h 8903"/>
              <a:gd name="T10" fmla="*/ 1967 w 5061"/>
              <a:gd name="T11" fmla="*/ 95 h 8903"/>
              <a:gd name="T12" fmla="*/ 2156 w 5061"/>
              <a:gd name="T13" fmla="*/ 135 h 8903"/>
              <a:gd name="T14" fmla="*/ 2416 w 5061"/>
              <a:gd name="T15" fmla="*/ 203 h 8903"/>
              <a:gd name="T16" fmla="*/ 2649 w 5061"/>
              <a:gd name="T17" fmla="*/ 281 h 8903"/>
              <a:gd name="T18" fmla="*/ 2857 w 5061"/>
              <a:gd name="T19" fmla="*/ 367 h 8903"/>
              <a:gd name="T20" fmla="*/ 3039 w 5061"/>
              <a:gd name="T21" fmla="*/ 459 h 8903"/>
              <a:gd name="T22" fmla="*/ 3197 w 5061"/>
              <a:gd name="T23" fmla="*/ 555 h 8903"/>
              <a:gd name="T24" fmla="*/ 3332 w 5061"/>
              <a:gd name="T25" fmla="*/ 656 h 8903"/>
              <a:gd name="T26" fmla="*/ 3446 w 5061"/>
              <a:gd name="T27" fmla="*/ 760 h 8903"/>
              <a:gd name="T28" fmla="*/ 3542 w 5061"/>
              <a:gd name="T29" fmla="*/ 864 h 8903"/>
              <a:gd name="T30" fmla="*/ 3618 w 5061"/>
              <a:gd name="T31" fmla="*/ 970 h 8903"/>
              <a:gd name="T32" fmla="*/ 3676 w 5061"/>
              <a:gd name="T33" fmla="*/ 1074 h 8903"/>
              <a:gd name="T34" fmla="*/ 3758 w 5061"/>
              <a:gd name="T35" fmla="*/ 1251 h 8903"/>
              <a:gd name="T36" fmla="*/ 3975 w 5061"/>
              <a:gd name="T37" fmla="*/ 1777 h 8903"/>
              <a:gd name="T38" fmla="*/ 4289 w 5061"/>
              <a:gd name="T39" fmla="*/ 2603 h 8903"/>
              <a:gd name="T40" fmla="*/ 4371 w 5061"/>
              <a:gd name="T41" fmla="*/ 2845 h 8903"/>
              <a:gd name="T42" fmla="*/ 4259 w 5061"/>
              <a:gd name="T43" fmla="*/ 3294 h 8903"/>
              <a:gd name="T44" fmla="*/ 5049 w 5061"/>
              <a:gd name="T45" fmla="*/ 4642 h 8903"/>
              <a:gd name="T46" fmla="*/ 5061 w 5061"/>
              <a:gd name="T47" fmla="*/ 4686 h 8903"/>
              <a:gd name="T48" fmla="*/ 5059 w 5061"/>
              <a:gd name="T49" fmla="*/ 4718 h 8903"/>
              <a:gd name="T50" fmla="*/ 5043 w 5061"/>
              <a:gd name="T51" fmla="*/ 4750 h 8903"/>
              <a:gd name="T52" fmla="*/ 4988 w 5061"/>
              <a:gd name="T53" fmla="*/ 4796 h 8903"/>
              <a:gd name="T54" fmla="*/ 4614 w 5061"/>
              <a:gd name="T55" fmla="*/ 5520 h 8903"/>
              <a:gd name="T56" fmla="*/ 4393 w 5061"/>
              <a:gd name="T57" fmla="*/ 5726 h 8903"/>
              <a:gd name="T58" fmla="*/ 4506 w 5061"/>
              <a:gd name="T59" fmla="*/ 5816 h 8903"/>
              <a:gd name="T60" fmla="*/ 4550 w 5061"/>
              <a:gd name="T61" fmla="*/ 5868 h 8903"/>
              <a:gd name="T62" fmla="*/ 4560 w 5061"/>
              <a:gd name="T63" fmla="*/ 5908 h 8903"/>
              <a:gd name="T64" fmla="*/ 4552 w 5061"/>
              <a:gd name="T65" fmla="*/ 5930 h 8903"/>
              <a:gd name="T66" fmla="*/ 4472 w 5061"/>
              <a:gd name="T67" fmla="*/ 6074 h 8903"/>
              <a:gd name="T68" fmla="*/ 4321 w 5061"/>
              <a:gd name="T69" fmla="*/ 6321 h 8903"/>
              <a:gd name="T70" fmla="*/ 4379 w 5061"/>
              <a:gd name="T71" fmla="*/ 6671 h 8903"/>
              <a:gd name="T72" fmla="*/ 4303 w 5061"/>
              <a:gd name="T73" fmla="*/ 7072 h 8903"/>
              <a:gd name="T74" fmla="*/ 4263 w 5061"/>
              <a:gd name="T75" fmla="*/ 7214 h 8903"/>
              <a:gd name="T76" fmla="*/ 4251 w 5061"/>
              <a:gd name="T77" fmla="*/ 7234 h 8903"/>
              <a:gd name="T78" fmla="*/ 4215 w 5061"/>
              <a:gd name="T79" fmla="*/ 7258 h 8903"/>
              <a:gd name="T80" fmla="*/ 4125 w 5061"/>
              <a:gd name="T81" fmla="*/ 7286 h 8903"/>
              <a:gd name="T82" fmla="*/ 3969 w 5061"/>
              <a:gd name="T83" fmla="*/ 7298 h 8903"/>
              <a:gd name="T84" fmla="*/ 3708 w 5061"/>
              <a:gd name="T85" fmla="*/ 7294 h 8903"/>
              <a:gd name="T86" fmla="*/ 3408 w 5061"/>
              <a:gd name="T87" fmla="*/ 7276 h 8903"/>
              <a:gd name="T88" fmla="*/ 2967 w 5061"/>
              <a:gd name="T89" fmla="*/ 7252 h 8903"/>
              <a:gd name="T90" fmla="*/ 2729 w 5061"/>
              <a:gd name="T91" fmla="*/ 7258 h 8903"/>
              <a:gd name="T92" fmla="*/ 2616 w 5061"/>
              <a:gd name="T93" fmla="*/ 7274 h 8903"/>
              <a:gd name="T94" fmla="*/ 2540 w 5061"/>
              <a:gd name="T95" fmla="*/ 7292 h 8903"/>
              <a:gd name="T96" fmla="*/ 2370 w 5061"/>
              <a:gd name="T97" fmla="*/ 7351 h 8903"/>
              <a:gd name="T98" fmla="*/ 2082 w 5061"/>
              <a:gd name="T99" fmla="*/ 7485 h 8903"/>
              <a:gd name="T100" fmla="*/ 1769 w 5061"/>
              <a:gd name="T101" fmla="*/ 7661 h 8903"/>
              <a:gd name="T102" fmla="*/ 1444 w 5061"/>
              <a:gd name="T103" fmla="*/ 7863 h 8903"/>
              <a:gd name="T104" fmla="*/ 1014 w 5061"/>
              <a:gd name="T105" fmla="*/ 8150 h 8903"/>
              <a:gd name="T106" fmla="*/ 449 w 5061"/>
              <a:gd name="T107" fmla="*/ 8559 h 8903"/>
              <a:gd name="T108" fmla="*/ 0 w 5061"/>
              <a:gd name="T109" fmla="*/ 8903 h 8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061" h="8903">
                <a:moveTo>
                  <a:pt x="0" y="101"/>
                </a:moveTo>
                <a:lnTo>
                  <a:pt x="0" y="101"/>
                </a:lnTo>
                <a:lnTo>
                  <a:pt x="110" y="77"/>
                </a:lnTo>
                <a:lnTo>
                  <a:pt x="224" y="57"/>
                </a:lnTo>
                <a:lnTo>
                  <a:pt x="339" y="39"/>
                </a:lnTo>
                <a:lnTo>
                  <a:pt x="457" y="25"/>
                </a:lnTo>
                <a:lnTo>
                  <a:pt x="577" y="16"/>
                </a:lnTo>
                <a:lnTo>
                  <a:pt x="701" y="8"/>
                </a:lnTo>
                <a:lnTo>
                  <a:pt x="825" y="2"/>
                </a:lnTo>
                <a:lnTo>
                  <a:pt x="950" y="0"/>
                </a:lnTo>
                <a:lnTo>
                  <a:pt x="1076" y="2"/>
                </a:lnTo>
                <a:lnTo>
                  <a:pt x="1204" y="6"/>
                </a:lnTo>
                <a:lnTo>
                  <a:pt x="1332" y="12"/>
                </a:lnTo>
                <a:lnTo>
                  <a:pt x="1460" y="23"/>
                </a:lnTo>
                <a:lnTo>
                  <a:pt x="1587" y="35"/>
                </a:lnTo>
                <a:lnTo>
                  <a:pt x="1713" y="53"/>
                </a:lnTo>
                <a:lnTo>
                  <a:pt x="1841" y="71"/>
                </a:lnTo>
                <a:lnTo>
                  <a:pt x="1967" y="95"/>
                </a:lnTo>
                <a:lnTo>
                  <a:pt x="1967" y="95"/>
                </a:lnTo>
                <a:lnTo>
                  <a:pt x="2062" y="113"/>
                </a:lnTo>
                <a:lnTo>
                  <a:pt x="2156" y="135"/>
                </a:lnTo>
                <a:lnTo>
                  <a:pt x="2246" y="157"/>
                </a:lnTo>
                <a:lnTo>
                  <a:pt x="2332" y="179"/>
                </a:lnTo>
                <a:lnTo>
                  <a:pt x="2416" y="203"/>
                </a:lnTo>
                <a:lnTo>
                  <a:pt x="2498" y="229"/>
                </a:lnTo>
                <a:lnTo>
                  <a:pt x="2576" y="255"/>
                </a:lnTo>
                <a:lnTo>
                  <a:pt x="2649" y="281"/>
                </a:lnTo>
                <a:lnTo>
                  <a:pt x="2721" y="309"/>
                </a:lnTo>
                <a:lnTo>
                  <a:pt x="2791" y="337"/>
                </a:lnTo>
                <a:lnTo>
                  <a:pt x="2857" y="367"/>
                </a:lnTo>
                <a:lnTo>
                  <a:pt x="2919" y="397"/>
                </a:lnTo>
                <a:lnTo>
                  <a:pt x="2981" y="427"/>
                </a:lnTo>
                <a:lnTo>
                  <a:pt x="3039" y="459"/>
                </a:lnTo>
                <a:lnTo>
                  <a:pt x="3093" y="491"/>
                </a:lnTo>
                <a:lnTo>
                  <a:pt x="3147" y="523"/>
                </a:lnTo>
                <a:lnTo>
                  <a:pt x="3197" y="555"/>
                </a:lnTo>
                <a:lnTo>
                  <a:pt x="3244" y="589"/>
                </a:lnTo>
                <a:lnTo>
                  <a:pt x="3288" y="623"/>
                </a:lnTo>
                <a:lnTo>
                  <a:pt x="3332" y="656"/>
                </a:lnTo>
                <a:lnTo>
                  <a:pt x="3372" y="690"/>
                </a:lnTo>
                <a:lnTo>
                  <a:pt x="3410" y="724"/>
                </a:lnTo>
                <a:lnTo>
                  <a:pt x="3446" y="760"/>
                </a:lnTo>
                <a:lnTo>
                  <a:pt x="3480" y="794"/>
                </a:lnTo>
                <a:lnTo>
                  <a:pt x="3512" y="830"/>
                </a:lnTo>
                <a:lnTo>
                  <a:pt x="3542" y="864"/>
                </a:lnTo>
                <a:lnTo>
                  <a:pt x="3568" y="900"/>
                </a:lnTo>
                <a:lnTo>
                  <a:pt x="3594" y="934"/>
                </a:lnTo>
                <a:lnTo>
                  <a:pt x="3618" y="970"/>
                </a:lnTo>
                <a:lnTo>
                  <a:pt x="3638" y="1004"/>
                </a:lnTo>
                <a:lnTo>
                  <a:pt x="3658" y="1038"/>
                </a:lnTo>
                <a:lnTo>
                  <a:pt x="3676" y="1074"/>
                </a:lnTo>
                <a:lnTo>
                  <a:pt x="3676" y="1074"/>
                </a:lnTo>
                <a:lnTo>
                  <a:pt x="3714" y="1152"/>
                </a:lnTo>
                <a:lnTo>
                  <a:pt x="3758" y="1251"/>
                </a:lnTo>
                <a:lnTo>
                  <a:pt x="3808" y="1365"/>
                </a:lnTo>
                <a:lnTo>
                  <a:pt x="3859" y="1495"/>
                </a:lnTo>
                <a:lnTo>
                  <a:pt x="3975" y="1777"/>
                </a:lnTo>
                <a:lnTo>
                  <a:pt x="4091" y="2074"/>
                </a:lnTo>
                <a:lnTo>
                  <a:pt x="4199" y="2358"/>
                </a:lnTo>
                <a:lnTo>
                  <a:pt x="4289" y="2603"/>
                </a:lnTo>
                <a:lnTo>
                  <a:pt x="4325" y="2705"/>
                </a:lnTo>
                <a:lnTo>
                  <a:pt x="4353" y="2785"/>
                </a:lnTo>
                <a:lnTo>
                  <a:pt x="4371" y="2845"/>
                </a:lnTo>
                <a:lnTo>
                  <a:pt x="4375" y="2865"/>
                </a:lnTo>
                <a:lnTo>
                  <a:pt x="4377" y="2877"/>
                </a:lnTo>
                <a:lnTo>
                  <a:pt x="4259" y="3294"/>
                </a:lnTo>
                <a:lnTo>
                  <a:pt x="5045" y="4634"/>
                </a:lnTo>
                <a:lnTo>
                  <a:pt x="5045" y="4634"/>
                </a:lnTo>
                <a:lnTo>
                  <a:pt x="5049" y="4642"/>
                </a:lnTo>
                <a:lnTo>
                  <a:pt x="5055" y="4660"/>
                </a:lnTo>
                <a:lnTo>
                  <a:pt x="5057" y="4672"/>
                </a:lnTo>
                <a:lnTo>
                  <a:pt x="5061" y="4686"/>
                </a:lnTo>
                <a:lnTo>
                  <a:pt x="5061" y="4702"/>
                </a:lnTo>
                <a:lnTo>
                  <a:pt x="5059" y="4718"/>
                </a:lnTo>
                <a:lnTo>
                  <a:pt x="5059" y="4718"/>
                </a:lnTo>
                <a:lnTo>
                  <a:pt x="5057" y="4726"/>
                </a:lnTo>
                <a:lnTo>
                  <a:pt x="5053" y="4734"/>
                </a:lnTo>
                <a:lnTo>
                  <a:pt x="5043" y="4750"/>
                </a:lnTo>
                <a:lnTo>
                  <a:pt x="5029" y="4764"/>
                </a:lnTo>
                <a:lnTo>
                  <a:pt x="5015" y="4778"/>
                </a:lnTo>
                <a:lnTo>
                  <a:pt x="4988" y="4796"/>
                </a:lnTo>
                <a:lnTo>
                  <a:pt x="4976" y="4804"/>
                </a:lnTo>
                <a:lnTo>
                  <a:pt x="4480" y="5025"/>
                </a:lnTo>
                <a:lnTo>
                  <a:pt x="4614" y="5520"/>
                </a:lnTo>
                <a:lnTo>
                  <a:pt x="4359" y="5702"/>
                </a:lnTo>
                <a:lnTo>
                  <a:pt x="4359" y="5702"/>
                </a:lnTo>
                <a:lnTo>
                  <a:pt x="4393" y="5726"/>
                </a:lnTo>
                <a:lnTo>
                  <a:pt x="4428" y="5752"/>
                </a:lnTo>
                <a:lnTo>
                  <a:pt x="4468" y="5782"/>
                </a:lnTo>
                <a:lnTo>
                  <a:pt x="4506" y="5816"/>
                </a:lnTo>
                <a:lnTo>
                  <a:pt x="4524" y="5834"/>
                </a:lnTo>
                <a:lnTo>
                  <a:pt x="4538" y="5852"/>
                </a:lnTo>
                <a:lnTo>
                  <a:pt x="4550" y="5868"/>
                </a:lnTo>
                <a:lnTo>
                  <a:pt x="4558" y="5886"/>
                </a:lnTo>
                <a:lnTo>
                  <a:pt x="4560" y="5900"/>
                </a:lnTo>
                <a:lnTo>
                  <a:pt x="4560" y="5908"/>
                </a:lnTo>
                <a:lnTo>
                  <a:pt x="4558" y="5914"/>
                </a:lnTo>
                <a:lnTo>
                  <a:pt x="4558" y="5914"/>
                </a:lnTo>
                <a:lnTo>
                  <a:pt x="4552" y="5930"/>
                </a:lnTo>
                <a:lnTo>
                  <a:pt x="4542" y="5952"/>
                </a:lnTo>
                <a:lnTo>
                  <a:pt x="4510" y="6008"/>
                </a:lnTo>
                <a:lnTo>
                  <a:pt x="4472" y="6074"/>
                </a:lnTo>
                <a:lnTo>
                  <a:pt x="4430" y="6143"/>
                </a:lnTo>
                <a:lnTo>
                  <a:pt x="4355" y="6267"/>
                </a:lnTo>
                <a:lnTo>
                  <a:pt x="4321" y="6321"/>
                </a:lnTo>
                <a:lnTo>
                  <a:pt x="4393" y="6587"/>
                </a:lnTo>
                <a:lnTo>
                  <a:pt x="4393" y="6587"/>
                </a:lnTo>
                <a:lnTo>
                  <a:pt x="4379" y="6671"/>
                </a:lnTo>
                <a:lnTo>
                  <a:pt x="4345" y="6862"/>
                </a:lnTo>
                <a:lnTo>
                  <a:pt x="4325" y="6970"/>
                </a:lnTo>
                <a:lnTo>
                  <a:pt x="4303" y="7072"/>
                </a:lnTo>
                <a:lnTo>
                  <a:pt x="4283" y="7158"/>
                </a:lnTo>
                <a:lnTo>
                  <a:pt x="4273" y="7190"/>
                </a:lnTo>
                <a:lnTo>
                  <a:pt x="4263" y="7214"/>
                </a:lnTo>
                <a:lnTo>
                  <a:pt x="4263" y="7214"/>
                </a:lnTo>
                <a:lnTo>
                  <a:pt x="4259" y="7224"/>
                </a:lnTo>
                <a:lnTo>
                  <a:pt x="4251" y="7234"/>
                </a:lnTo>
                <a:lnTo>
                  <a:pt x="4241" y="7242"/>
                </a:lnTo>
                <a:lnTo>
                  <a:pt x="4229" y="7250"/>
                </a:lnTo>
                <a:lnTo>
                  <a:pt x="4215" y="7258"/>
                </a:lnTo>
                <a:lnTo>
                  <a:pt x="4201" y="7266"/>
                </a:lnTo>
                <a:lnTo>
                  <a:pt x="4165" y="7276"/>
                </a:lnTo>
                <a:lnTo>
                  <a:pt x="4125" y="7286"/>
                </a:lnTo>
                <a:lnTo>
                  <a:pt x="4079" y="7292"/>
                </a:lnTo>
                <a:lnTo>
                  <a:pt x="4027" y="7296"/>
                </a:lnTo>
                <a:lnTo>
                  <a:pt x="3969" y="7298"/>
                </a:lnTo>
                <a:lnTo>
                  <a:pt x="3909" y="7300"/>
                </a:lnTo>
                <a:lnTo>
                  <a:pt x="3845" y="7298"/>
                </a:lnTo>
                <a:lnTo>
                  <a:pt x="3708" y="7294"/>
                </a:lnTo>
                <a:lnTo>
                  <a:pt x="3560" y="7286"/>
                </a:lnTo>
                <a:lnTo>
                  <a:pt x="3408" y="7276"/>
                </a:lnTo>
                <a:lnTo>
                  <a:pt x="3408" y="7276"/>
                </a:lnTo>
                <a:lnTo>
                  <a:pt x="3183" y="7262"/>
                </a:lnTo>
                <a:lnTo>
                  <a:pt x="3073" y="7256"/>
                </a:lnTo>
                <a:lnTo>
                  <a:pt x="2967" y="7252"/>
                </a:lnTo>
                <a:lnTo>
                  <a:pt x="2867" y="7252"/>
                </a:lnTo>
                <a:lnTo>
                  <a:pt x="2773" y="7254"/>
                </a:lnTo>
                <a:lnTo>
                  <a:pt x="2729" y="7258"/>
                </a:lnTo>
                <a:lnTo>
                  <a:pt x="2689" y="7262"/>
                </a:lnTo>
                <a:lnTo>
                  <a:pt x="2651" y="7266"/>
                </a:lnTo>
                <a:lnTo>
                  <a:pt x="2616" y="7274"/>
                </a:lnTo>
                <a:lnTo>
                  <a:pt x="2616" y="7274"/>
                </a:lnTo>
                <a:lnTo>
                  <a:pt x="2578" y="7282"/>
                </a:lnTo>
                <a:lnTo>
                  <a:pt x="2540" y="7292"/>
                </a:lnTo>
                <a:lnTo>
                  <a:pt x="2500" y="7306"/>
                </a:lnTo>
                <a:lnTo>
                  <a:pt x="2458" y="7320"/>
                </a:lnTo>
                <a:lnTo>
                  <a:pt x="2370" y="7351"/>
                </a:lnTo>
                <a:lnTo>
                  <a:pt x="2278" y="7391"/>
                </a:lnTo>
                <a:lnTo>
                  <a:pt x="2182" y="7435"/>
                </a:lnTo>
                <a:lnTo>
                  <a:pt x="2082" y="7485"/>
                </a:lnTo>
                <a:lnTo>
                  <a:pt x="1981" y="7539"/>
                </a:lnTo>
                <a:lnTo>
                  <a:pt x="1877" y="7599"/>
                </a:lnTo>
                <a:lnTo>
                  <a:pt x="1769" y="7661"/>
                </a:lnTo>
                <a:lnTo>
                  <a:pt x="1661" y="7725"/>
                </a:lnTo>
                <a:lnTo>
                  <a:pt x="1553" y="7793"/>
                </a:lnTo>
                <a:lnTo>
                  <a:pt x="1444" y="7863"/>
                </a:lnTo>
                <a:lnTo>
                  <a:pt x="1336" y="7935"/>
                </a:lnTo>
                <a:lnTo>
                  <a:pt x="1226" y="8006"/>
                </a:lnTo>
                <a:lnTo>
                  <a:pt x="1014" y="8150"/>
                </a:lnTo>
                <a:lnTo>
                  <a:pt x="811" y="8294"/>
                </a:lnTo>
                <a:lnTo>
                  <a:pt x="621" y="8432"/>
                </a:lnTo>
                <a:lnTo>
                  <a:pt x="449" y="8559"/>
                </a:lnTo>
                <a:lnTo>
                  <a:pt x="299" y="8673"/>
                </a:lnTo>
                <a:lnTo>
                  <a:pt x="82" y="8841"/>
                </a:lnTo>
                <a:lnTo>
                  <a:pt x="0" y="8903"/>
                </a:lnTo>
                <a:lnTo>
                  <a:pt x="0" y="10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Freeform 46">
            <a:extLst>
              <a:ext uri="{FF2B5EF4-FFF2-40B4-BE49-F238E27FC236}">
                <a16:creationId xmlns:a16="http://schemas.microsoft.com/office/drawing/2014/main" id="{F321A7FC-8A17-48B2-87C2-F21499F1780D}"/>
              </a:ext>
            </a:extLst>
          </p:cNvPr>
          <p:cNvSpPr>
            <a:spLocks/>
          </p:cNvSpPr>
          <p:nvPr/>
        </p:nvSpPr>
        <p:spPr bwMode="auto">
          <a:xfrm>
            <a:off x="5953125" y="11618913"/>
            <a:ext cx="420688" cy="422275"/>
          </a:xfrm>
          <a:custGeom>
            <a:avLst/>
            <a:gdLst>
              <a:gd name="T0" fmla="*/ 265 w 265"/>
              <a:gd name="T1" fmla="*/ 134 h 266"/>
              <a:gd name="T2" fmla="*/ 261 w 265"/>
              <a:gd name="T3" fmla="*/ 160 h 266"/>
              <a:gd name="T4" fmla="*/ 255 w 265"/>
              <a:gd name="T5" fmla="*/ 186 h 266"/>
              <a:gd name="T6" fmla="*/ 241 w 265"/>
              <a:gd name="T7" fmla="*/ 208 h 266"/>
              <a:gd name="T8" fmla="*/ 225 w 265"/>
              <a:gd name="T9" fmla="*/ 228 h 266"/>
              <a:gd name="T10" fmla="*/ 205 w 265"/>
              <a:gd name="T11" fmla="*/ 244 h 266"/>
              <a:gd name="T12" fmla="*/ 183 w 265"/>
              <a:gd name="T13" fmla="*/ 256 h 266"/>
              <a:gd name="T14" fmla="*/ 159 w 265"/>
              <a:gd name="T15" fmla="*/ 264 h 266"/>
              <a:gd name="T16" fmla="*/ 131 w 265"/>
              <a:gd name="T17" fmla="*/ 266 h 266"/>
              <a:gd name="T18" fmla="*/ 117 w 265"/>
              <a:gd name="T19" fmla="*/ 266 h 266"/>
              <a:gd name="T20" fmla="*/ 91 w 265"/>
              <a:gd name="T21" fmla="*/ 260 h 266"/>
              <a:gd name="T22" fmla="*/ 68 w 265"/>
              <a:gd name="T23" fmla="*/ 250 h 266"/>
              <a:gd name="T24" fmla="*/ 48 w 265"/>
              <a:gd name="T25" fmla="*/ 236 h 266"/>
              <a:gd name="T26" fmla="*/ 30 w 265"/>
              <a:gd name="T27" fmla="*/ 218 h 266"/>
              <a:gd name="T28" fmla="*/ 16 w 265"/>
              <a:gd name="T29" fmla="*/ 198 h 266"/>
              <a:gd name="T30" fmla="*/ 6 w 265"/>
              <a:gd name="T31" fmla="*/ 174 h 266"/>
              <a:gd name="T32" fmla="*/ 0 w 265"/>
              <a:gd name="T33" fmla="*/ 148 h 266"/>
              <a:gd name="T34" fmla="*/ 0 w 265"/>
              <a:gd name="T35" fmla="*/ 134 h 266"/>
              <a:gd name="T36" fmla="*/ 2 w 265"/>
              <a:gd name="T37" fmla="*/ 106 h 266"/>
              <a:gd name="T38" fmla="*/ 10 w 265"/>
              <a:gd name="T39" fmla="*/ 82 h 266"/>
              <a:gd name="T40" fmla="*/ 22 w 265"/>
              <a:gd name="T41" fmla="*/ 60 h 266"/>
              <a:gd name="T42" fmla="*/ 38 w 265"/>
              <a:gd name="T43" fmla="*/ 40 h 266"/>
              <a:gd name="T44" fmla="*/ 58 w 265"/>
              <a:gd name="T45" fmla="*/ 24 h 266"/>
              <a:gd name="T46" fmla="*/ 79 w 265"/>
              <a:gd name="T47" fmla="*/ 12 h 266"/>
              <a:gd name="T48" fmla="*/ 105 w 265"/>
              <a:gd name="T49" fmla="*/ 4 h 266"/>
              <a:gd name="T50" fmla="*/ 131 w 265"/>
              <a:gd name="T51" fmla="*/ 0 h 266"/>
              <a:gd name="T52" fmla="*/ 145 w 265"/>
              <a:gd name="T53" fmla="*/ 2 h 266"/>
              <a:gd name="T54" fmla="*/ 171 w 265"/>
              <a:gd name="T55" fmla="*/ 6 h 266"/>
              <a:gd name="T56" fmla="*/ 195 w 265"/>
              <a:gd name="T57" fmla="*/ 16 h 266"/>
              <a:gd name="T58" fmla="*/ 217 w 265"/>
              <a:gd name="T59" fmla="*/ 30 h 266"/>
              <a:gd name="T60" fmla="*/ 235 w 265"/>
              <a:gd name="T61" fmla="*/ 50 h 266"/>
              <a:gd name="T62" fmla="*/ 249 w 265"/>
              <a:gd name="T63" fmla="*/ 70 h 266"/>
              <a:gd name="T64" fmla="*/ 259 w 265"/>
              <a:gd name="T65" fmla="*/ 94 h 266"/>
              <a:gd name="T66" fmla="*/ 265 w 265"/>
              <a:gd name="T67" fmla="*/ 120 h 266"/>
              <a:gd name="T68" fmla="*/ 265 w 265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5" h="266">
                <a:moveTo>
                  <a:pt x="265" y="134"/>
                </a:moveTo>
                <a:lnTo>
                  <a:pt x="265" y="134"/>
                </a:lnTo>
                <a:lnTo>
                  <a:pt x="265" y="148"/>
                </a:lnTo>
                <a:lnTo>
                  <a:pt x="261" y="160"/>
                </a:lnTo>
                <a:lnTo>
                  <a:pt x="259" y="174"/>
                </a:lnTo>
                <a:lnTo>
                  <a:pt x="255" y="186"/>
                </a:lnTo>
                <a:lnTo>
                  <a:pt x="249" y="198"/>
                </a:lnTo>
                <a:lnTo>
                  <a:pt x="241" y="208"/>
                </a:lnTo>
                <a:lnTo>
                  <a:pt x="235" y="218"/>
                </a:lnTo>
                <a:lnTo>
                  <a:pt x="225" y="228"/>
                </a:lnTo>
                <a:lnTo>
                  <a:pt x="217" y="236"/>
                </a:lnTo>
                <a:lnTo>
                  <a:pt x="205" y="244"/>
                </a:lnTo>
                <a:lnTo>
                  <a:pt x="195" y="250"/>
                </a:lnTo>
                <a:lnTo>
                  <a:pt x="183" y="256"/>
                </a:lnTo>
                <a:lnTo>
                  <a:pt x="171" y="260"/>
                </a:lnTo>
                <a:lnTo>
                  <a:pt x="159" y="264"/>
                </a:lnTo>
                <a:lnTo>
                  <a:pt x="145" y="266"/>
                </a:lnTo>
                <a:lnTo>
                  <a:pt x="131" y="266"/>
                </a:lnTo>
                <a:lnTo>
                  <a:pt x="131" y="266"/>
                </a:lnTo>
                <a:lnTo>
                  <a:pt x="117" y="266"/>
                </a:lnTo>
                <a:lnTo>
                  <a:pt x="105" y="264"/>
                </a:lnTo>
                <a:lnTo>
                  <a:pt x="91" y="260"/>
                </a:lnTo>
                <a:lnTo>
                  <a:pt x="79" y="256"/>
                </a:lnTo>
                <a:lnTo>
                  <a:pt x="68" y="250"/>
                </a:lnTo>
                <a:lnTo>
                  <a:pt x="58" y="244"/>
                </a:lnTo>
                <a:lnTo>
                  <a:pt x="48" y="236"/>
                </a:lnTo>
                <a:lnTo>
                  <a:pt x="38" y="228"/>
                </a:lnTo>
                <a:lnTo>
                  <a:pt x="30" y="218"/>
                </a:lnTo>
                <a:lnTo>
                  <a:pt x="22" y="208"/>
                </a:lnTo>
                <a:lnTo>
                  <a:pt x="16" y="198"/>
                </a:lnTo>
                <a:lnTo>
                  <a:pt x="10" y="186"/>
                </a:lnTo>
                <a:lnTo>
                  <a:pt x="6" y="174"/>
                </a:lnTo>
                <a:lnTo>
                  <a:pt x="2" y="160"/>
                </a:lnTo>
                <a:lnTo>
                  <a:pt x="0" y="148"/>
                </a:lnTo>
                <a:lnTo>
                  <a:pt x="0" y="134"/>
                </a:lnTo>
                <a:lnTo>
                  <a:pt x="0" y="134"/>
                </a:lnTo>
                <a:lnTo>
                  <a:pt x="0" y="120"/>
                </a:lnTo>
                <a:lnTo>
                  <a:pt x="2" y="106"/>
                </a:lnTo>
                <a:lnTo>
                  <a:pt x="6" y="94"/>
                </a:lnTo>
                <a:lnTo>
                  <a:pt x="10" y="82"/>
                </a:lnTo>
                <a:lnTo>
                  <a:pt x="16" y="70"/>
                </a:lnTo>
                <a:lnTo>
                  <a:pt x="22" y="60"/>
                </a:lnTo>
                <a:lnTo>
                  <a:pt x="30" y="50"/>
                </a:lnTo>
                <a:lnTo>
                  <a:pt x="38" y="40"/>
                </a:lnTo>
                <a:lnTo>
                  <a:pt x="48" y="30"/>
                </a:lnTo>
                <a:lnTo>
                  <a:pt x="58" y="24"/>
                </a:lnTo>
                <a:lnTo>
                  <a:pt x="68" y="16"/>
                </a:lnTo>
                <a:lnTo>
                  <a:pt x="79" y="12"/>
                </a:lnTo>
                <a:lnTo>
                  <a:pt x="91" y="6"/>
                </a:lnTo>
                <a:lnTo>
                  <a:pt x="105" y="4"/>
                </a:lnTo>
                <a:lnTo>
                  <a:pt x="117" y="2"/>
                </a:lnTo>
                <a:lnTo>
                  <a:pt x="131" y="0"/>
                </a:lnTo>
                <a:lnTo>
                  <a:pt x="131" y="0"/>
                </a:lnTo>
                <a:lnTo>
                  <a:pt x="145" y="2"/>
                </a:lnTo>
                <a:lnTo>
                  <a:pt x="159" y="4"/>
                </a:lnTo>
                <a:lnTo>
                  <a:pt x="171" y="6"/>
                </a:lnTo>
                <a:lnTo>
                  <a:pt x="183" y="12"/>
                </a:lnTo>
                <a:lnTo>
                  <a:pt x="195" y="16"/>
                </a:lnTo>
                <a:lnTo>
                  <a:pt x="205" y="24"/>
                </a:lnTo>
                <a:lnTo>
                  <a:pt x="217" y="30"/>
                </a:lnTo>
                <a:lnTo>
                  <a:pt x="225" y="40"/>
                </a:lnTo>
                <a:lnTo>
                  <a:pt x="235" y="50"/>
                </a:lnTo>
                <a:lnTo>
                  <a:pt x="241" y="60"/>
                </a:lnTo>
                <a:lnTo>
                  <a:pt x="249" y="70"/>
                </a:lnTo>
                <a:lnTo>
                  <a:pt x="255" y="82"/>
                </a:lnTo>
                <a:lnTo>
                  <a:pt x="259" y="94"/>
                </a:lnTo>
                <a:lnTo>
                  <a:pt x="261" y="106"/>
                </a:lnTo>
                <a:lnTo>
                  <a:pt x="265" y="120"/>
                </a:lnTo>
                <a:lnTo>
                  <a:pt x="265" y="134"/>
                </a:lnTo>
                <a:lnTo>
                  <a:pt x="265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Freeform 47">
            <a:extLst>
              <a:ext uri="{FF2B5EF4-FFF2-40B4-BE49-F238E27FC236}">
                <a16:creationId xmlns:a16="http://schemas.microsoft.com/office/drawing/2014/main" id="{AFD7C40D-98EF-4F82-9067-CFB1465C6071}"/>
              </a:ext>
            </a:extLst>
          </p:cNvPr>
          <p:cNvSpPr>
            <a:spLocks/>
          </p:cNvSpPr>
          <p:nvPr/>
        </p:nvSpPr>
        <p:spPr bwMode="auto">
          <a:xfrm>
            <a:off x="5106988" y="11618913"/>
            <a:ext cx="420688" cy="422275"/>
          </a:xfrm>
          <a:custGeom>
            <a:avLst/>
            <a:gdLst>
              <a:gd name="T0" fmla="*/ 265 w 265"/>
              <a:gd name="T1" fmla="*/ 134 h 266"/>
              <a:gd name="T2" fmla="*/ 263 w 265"/>
              <a:gd name="T3" fmla="*/ 160 h 266"/>
              <a:gd name="T4" fmla="*/ 255 w 265"/>
              <a:gd name="T5" fmla="*/ 186 h 266"/>
              <a:gd name="T6" fmla="*/ 243 w 265"/>
              <a:gd name="T7" fmla="*/ 208 h 266"/>
              <a:gd name="T8" fmla="*/ 227 w 265"/>
              <a:gd name="T9" fmla="*/ 228 h 266"/>
              <a:gd name="T10" fmla="*/ 207 w 265"/>
              <a:gd name="T11" fmla="*/ 244 h 266"/>
              <a:gd name="T12" fmla="*/ 185 w 265"/>
              <a:gd name="T13" fmla="*/ 256 h 266"/>
              <a:gd name="T14" fmla="*/ 159 w 265"/>
              <a:gd name="T15" fmla="*/ 264 h 266"/>
              <a:gd name="T16" fmla="*/ 133 w 265"/>
              <a:gd name="T17" fmla="*/ 266 h 266"/>
              <a:gd name="T18" fmla="*/ 119 w 265"/>
              <a:gd name="T19" fmla="*/ 266 h 266"/>
              <a:gd name="T20" fmla="*/ 93 w 265"/>
              <a:gd name="T21" fmla="*/ 260 h 266"/>
              <a:gd name="T22" fmla="*/ 69 w 265"/>
              <a:gd name="T23" fmla="*/ 250 h 266"/>
              <a:gd name="T24" fmla="*/ 47 w 265"/>
              <a:gd name="T25" fmla="*/ 236 h 266"/>
              <a:gd name="T26" fmla="*/ 29 w 265"/>
              <a:gd name="T27" fmla="*/ 218 h 266"/>
              <a:gd name="T28" fmla="*/ 16 w 265"/>
              <a:gd name="T29" fmla="*/ 198 h 266"/>
              <a:gd name="T30" fmla="*/ 6 w 265"/>
              <a:gd name="T31" fmla="*/ 174 h 266"/>
              <a:gd name="T32" fmla="*/ 0 w 265"/>
              <a:gd name="T33" fmla="*/ 148 h 266"/>
              <a:gd name="T34" fmla="*/ 0 w 265"/>
              <a:gd name="T35" fmla="*/ 134 h 266"/>
              <a:gd name="T36" fmla="*/ 2 w 265"/>
              <a:gd name="T37" fmla="*/ 106 h 266"/>
              <a:gd name="T38" fmla="*/ 10 w 265"/>
              <a:gd name="T39" fmla="*/ 82 h 266"/>
              <a:gd name="T40" fmla="*/ 21 w 265"/>
              <a:gd name="T41" fmla="*/ 60 h 266"/>
              <a:gd name="T42" fmla="*/ 39 w 265"/>
              <a:gd name="T43" fmla="*/ 40 h 266"/>
              <a:gd name="T44" fmla="*/ 57 w 265"/>
              <a:gd name="T45" fmla="*/ 24 h 266"/>
              <a:gd name="T46" fmla="*/ 81 w 265"/>
              <a:gd name="T47" fmla="*/ 12 h 266"/>
              <a:gd name="T48" fmla="*/ 105 w 265"/>
              <a:gd name="T49" fmla="*/ 4 h 266"/>
              <a:gd name="T50" fmla="*/ 133 w 265"/>
              <a:gd name="T51" fmla="*/ 0 h 266"/>
              <a:gd name="T52" fmla="*/ 145 w 265"/>
              <a:gd name="T53" fmla="*/ 2 h 266"/>
              <a:gd name="T54" fmla="*/ 171 w 265"/>
              <a:gd name="T55" fmla="*/ 6 h 266"/>
              <a:gd name="T56" fmla="*/ 195 w 265"/>
              <a:gd name="T57" fmla="*/ 16 h 266"/>
              <a:gd name="T58" fmla="*/ 217 w 265"/>
              <a:gd name="T59" fmla="*/ 30 h 266"/>
              <a:gd name="T60" fmla="*/ 235 w 265"/>
              <a:gd name="T61" fmla="*/ 50 h 266"/>
              <a:gd name="T62" fmla="*/ 249 w 265"/>
              <a:gd name="T63" fmla="*/ 70 h 266"/>
              <a:gd name="T64" fmla="*/ 259 w 265"/>
              <a:gd name="T65" fmla="*/ 94 h 266"/>
              <a:gd name="T66" fmla="*/ 265 w 265"/>
              <a:gd name="T67" fmla="*/ 120 h 266"/>
              <a:gd name="T68" fmla="*/ 265 w 265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5" h="266">
                <a:moveTo>
                  <a:pt x="265" y="134"/>
                </a:moveTo>
                <a:lnTo>
                  <a:pt x="265" y="134"/>
                </a:lnTo>
                <a:lnTo>
                  <a:pt x="265" y="148"/>
                </a:lnTo>
                <a:lnTo>
                  <a:pt x="263" y="160"/>
                </a:lnTo>
                <a:lnTo>
                  <a:pt x="259" y="174"/>
                </a:lnTo>
                <a:lnTo>
                  <a:pt x="255" y="186"/>
                </a:lnTo>
                <a:lnTo>
                  <a:pt x="249" y="198"/>
                </a:lnTo>
                <a:lnTo>
                  <a:pt x="243" y="208"/>
                </a:lnTo>
                <a:lnTo>
                  <a:pt x="235" y="218"/>
                </a:lnTo>
                <a:lnTo>
                  <a:pt x="227" y="228"/>
                </a:lnTo>
                <a:lnTo>
                  <a:pt x="217" y="236"/>
                </a:lnTo>
                <a:lnTo>
                  <a:pt x="207" y="244"/>
                </a:lnTo>
                <a:lnTo>
                  <a:pt x="195" y="250"/>
                </a:lnTo>
                <a:lnTo>
                  <a:pt x="185" y="256"/>
                </a:lnTo>
                <a:lnTo>
                  <a:pt x="171" y="260"/>
                </a:lnTo>
                <a:lnTo>
                  <a:pt x="159" y="264"/>
                </a:lnTo>
                <a:lnTo>
                  <a:pt x="145" y="266"/>
                </a:lnTo>
                <a:lnTo>
                  <a:pt x="133" y="266"/>
                </a:lnTo>
                <a:lnTo>
                  <a:pt x="133" y="266"/>
                </a:lnTo>
                <a:lnTo>
                  <a:pt x="119" y="266"/>
                </a:lnTo>
                <a:lnTo>
                  <a:pt x="105" y="264"/>
                </a:lnTo>
                <a:lnTo>
                  <a:pt x="93" y="260"/>
                </a:lnTo>
                <a:lnTo>
                  <a:pt x="81" y="256"/>
                </a:lnTo>
                <a:lnTo>
                  <a:pt x="69" y="250"/>
                </a:lnTo>
                <a:lnTo>
                  <a:pt x="57" y="244"/>
                </a:lnTo>
                <a:lnTo>
                  <a:pt x="47" y="236"/>
                </a:lnTo>
                <a:lnTo>
                  <a:pt x="39" y="228"/>
                </a:lnTo>
                <a:lnTo>
                  <a:pt x="29" y="218"/>
                </a:lnTo>
                <a:lnTo>
                  <a:pt x="21" y="208"/>
                </a:lnTo>
                <a:lnTo>
                  <a:pt x="16" y="198"/>
                </a:lnTo>
                <a:lnTo>
                  <a:pt x="10" y="186"/>
                </a:lnTo>
                <a:lnTo>
                  <a:pt x="6" y="174"/>
                </a:lnTo>
                <a:lnTo>
                  <a:pt x="2" y="160"/>
                </a:lnTo>
                <a:lnTo>
                  <a:pt x="0" y="148"/>
                </a:lnTo>
                <a:lnTo>
                  <a:pt x="0" y="134"/>
                </a:lnTo>
                <a:lnTo>
                  <a:pt x="0" y="134"/>
                </a:lnTo>
                <a:lnTo>
                  <a:pt x="0" y="120"/>
                </a:lnTo>
                <a:lnTo>
                  <a:pt x="2" y="106"/>
                </a:lnTo>
                <a:lnTo>
                  <a:pt x="6" y="94"/>
                </a:lnTo>
                <a:lnTo>
                  <a:pt x="10" y="82"/>
                </a:lnTo>
                <a:lnTo>
                  <a:pt x="16" y="70"/>
                </a:lnTo>
                <a:lnTo>
                  <a:pt x="21" y="60"/>
                </a:lnTo>
                <a:lnTo>
                  <a:pt x="29" y="50"/>
                </a:lnTo>
                <a:lnTo>
                  <a:pt x="39" y="40"/>
                </a:lnTo>
                <a:lnTo>
                  <a:pt x="47" y="30"/>
                </a:lnTo>
                <a:lnTo>
                  <a:pt x="57" y="24"/>
                </a:lnTo>
                <a:lnTo>
                  <a:pt x="69" y="16"/>
                </a:lnTo>
                <a:lnTo>
                  <a:pt x="81" y="12"/>
                </a:lnTo>
                <a:lnTo>
                  <a:pt x="93" y="6"/>
                </a:lnTo>
                <a:lnTo>
                  <a:pt x="105" y="4"/>
                </a:lnTo>
                <a:lnTo>
                  <a:pt x="119" y="2"/>
                </a:lnTo>
                <a:lnTo>
                  <a:pt x="133" y="0"/>
                </a:lnTo>
                <a:lnTo>
                  <a:pt x="133" y="0"/>
                </a:lnTo>
                <a:lnTo>
                  <a:pt x="145" y="2"/>
                </a:lnTo>
                <a:lnTo>
                  <a:pt x="159" y="4"/>
                </a:lnTo>
                <a:lnTo>
                  <a:pt x="171" y="6"/>
                </a:lnTo>
                <a:lnTo>
                  <a:pt x="185" y="12"/>
                </a:lnTo>
                <a:lnTo>
                  <a:pt x="195" y="16"/>
                </a:lnTo>
                <a:lnTo>
                  <a:pt x="207" y="24"/>
                </a:lnTo>
                <a:lnTo>
                  <a:pt x="217" y="30"/>
                </a:lnTo>
                <a:lnTo>
                  <a:pt x="227" y="40"/>
                </a:lnTo>
                <a:lnTo>
                  <a:pt x="235" y="50"/>
                </a:lnTo>
                <a:lnTo>
                  <a:pt x="243" y="60"/>
                </a:lnTo>
                <a:lnTo>
                  <a:pt x="249" y="70"/>
                </a:lnTo>
                <a:lnTo>
                  <a:pt x="255" y="82"/>
                </a:lnTo>
                <a:lnTo>
                  <a:pt x="259" y="94"/>
                </a:lnTo>
                <a:lnTo>
                  <a:pt x="263" y="106"/>
                </a:lnTo>
                <a:lnTo>
                  <a:pt x="265" y="120"/>
                </a:lnTo>
                <a:lnTo>
                  <a:pt x="265" y="134"/>
                </a:lnTo>
                <a:lnTo>
                  <a:pt x="265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48">
            <a:extLst>
              <a:ext uri="{FF2B5EF4-FFF2-40B4-BE49-F238E27FC236}">
                <a16:creationId xmlns:a16="http://schemas.microsoft.com/office/drawing/2014/main" id="{7669B1EF-1EDC-4E05-8D01-62637D48EC0A}"/>
              </a:ext>
            </a:extLst>
          </p:cNvPr>
          <p:cNvSpPr>
            <a:spLocks/>
          </p:cNvSpPr>
          <p:nvPr/>
        </p:nvSpPr>
        <p:spPr bwMode="auto">
          <a:xfrm>
            <a:off x="4259263" y="11618913"/>
            <a:ext cx="425450" cy="422275"/>
          </a:xfrm>
          <a:custGeom>
            <a:avLst/>
            <a:gdLst>
              <a:gd name="T0" fmla="*/ 268 w 268"/>
              <a:gd name="T1" fmla="*/ 134 h 266"/>
              <a:gd name="T2" fmla="*/ 264 w 268"/>
              <a:gd name="T3" fmla="*/ 160 h 266"/>
              <a:gd name="T4" fmla="*/ 256 w 268"/>
              <a:gd name="T5" fmla="*/ 186 h 266"/>
              <a:gd name="T6" fmla="*/ 244 w 268"/>
              <a:gd name="T7" fmla="*/ 208 h 266"/>
              <a:gd name="T8" fmla="*/ 228 w 268"/>
              <a:gd name="T9" fmla="*/ 228 h 266"/>
              <a:gd name="T10" fmla="*/ 208 w 268"/>
              <a:gd name="T11" fmla="*/ 244 h 266"/>
              <a:gd name="T12" fmla="*/ 186 w 268"/>
              <a:gd name="T13" fmla="*/ 256 h 266"/>
              <a:gd name="T14" fmla="*/ 160 w 268"/>
              <a:gd name="T15" fmla="*/ 264 h 266"/>
              <a:gd name="T16" fmla="*/ 134 w 268"/>
              <a:gd name="T17" fmla="*/ 266 h 266"/>
              <a:gd name="T18" fmla="*/ 120 w 268"/>
              <a:gd name="T19" fmla="*/ 266 h 266"/>
              <a:gd name="T20" fmla="*/ 94 w 268"/>
              <a:gd name="T21" fmla="*/ 260 h 266"/>
              <a:gd name="T22" fmla="*/ 70 w 268"/>
              <a:gd name="T23" fmla="*/ 250 h 266"/>
              <a:gd name="T24" fmla="*/ 50 w 268"/>
              <a:gd name="T25" fmla="*/ 236 h 266"/>
              <a:gd name="T26" fmla="*/ 32 w 268"/>
              <a:gd name="T27" fmla="*/ 218 h 266"/>
              <a:gd name="T28" fmla="*/ 16 w 268"/>
              <a:gd name="T29" fmla="*/ 198 h 266"/>
              <a:gd name="T30" fmla="*/ 6 w 268"/>
              <a:gd name="T31" fmla="*/ 174 h 266"/>
              <a:gd name="T32" fmla="*/ 2 w 268"/>
              <a:gd name="T33" fmla="*/ 148 h 266"/>
              <a:gd name="T34" fmla="*/ 0 w 268"/>
              <a:gd name="T35" fmla="*/ 134 h 266"/>
              <a:gd name="T36" fmla="*/ 4 w 268"/>
              <a:gd name="T37" fmla="*/ 106 h 266"/>
              <a:gd name="T38" fmla="*/ 12 w 268"/>
              <a:gd name="T39" fmla="*/ 82 h 266"/>
              <a:gd name="T40" fmla="*/ 24 w 268"/>
              <a:gd name="T41" fmla="*/ 60 h 266"/>
              <a:gd name="T42" fmla="*/ 40 w 268"/>
              <a:gd name="T43" fmla="*/ 40 h 266"/>
              <a:gd name="T44" fmla="*/ 60 w 268"/>
              <a:gd name="T45" fmla="*/ 24 h 266"/>
              <a:gd name="T46" fmla="*/ 82 w 268"/>
              <a:gd name="T47" fmla="*/ 12 h 266"/>
              <a:gd name="T48" fmla="*/ 108 w 268"/>
              <a:gd name="T49" fmla="*/ 4 h 266"/>
              <a:gd name="T50" fmla="*/ 134 w 268"/>
              <a:gd name="T51" fmla="*/ 0 h 266"/>
              <a:gd name="T52" fmla="*/ 148 w 268"/>
              <a:gd name="T53" fmla="*/ 2 h 266"/>
              <a:gd name="T54" fmla="*/ 174 w 268"/>
              <a:gd name="T55" fmla="*/ 6 h 266"/>
              <a:gd name="T56" fmla="*/ 198 w 268"/>
              <a:gd name="T57" fmla="*/ 16 h 266"/>
              <a:gd name="T58" fmla="*/ 218 w 268"/>
              <a:gd name="T59" fmla="*/ 30 h 266"/>
              <a:gd name="T60" fmla="*/ 236 w 268"/>
              <a:gd name="T61" fmla="*/ 50 h 266"/>
              <a:gd name="T62" fmla="*/ 252 w 268"/>
              <a:gd name="T63" fmla="*/ 70 h 266"/>
              <a:gd name="T64" fmla="*/ 262 w 268"/>
              <a:gd name="T65" fmla="*/ 94 h 266"/>
              <a:gd name="T66" fmla="*/ 266 w 268"/>
              <a:gd name="T67" fmla="*/ 120 h 266"/>
              <a:gd name="T68" fmla="*/ 268 w 268"/>
              <a:gd name="T69" fmla="*/ 13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8" h="266">
                <a:moveTo>
                  <a:pt x="268" y="134"/>
                </a:moveTo>
                <a:lnTo>
                  <a:pt x="268" y="134"/>
                </a:lnTo>
                <a:lnTo>
                  <a:pt x="266" y="148"/>
                </a:lnTo>
                <a:lnTo>
                  <a:pt x="264" y="160"/>
                </a:lnTo>
                <a:lnTo>
                  <a:pt x="262" y="174"/>
                </a:lnTo>
                <a:lnTo>
                  <a:pt x="256" y="186"/>
                </a:lnTo>
                <a:lnTo>
                  <a:pt x="252" y="198"/>
                </a:lnTo>
                <a:lnTo>
                  <a:pt x="244" y="208"/>
                </a:lnTo>
                <a:lnTo>
                  <a:pt x="236" y="218"/>
                </a:lnTo>
                <a:lnTo>
                  <a:pt x="228" y="228"/>
                </a:lnTo>
                <a:lnTo>
                  <a:pt x="218" y="236"/>
                </a:lnTo>
                <a:lnTo>
                  <a:pt x="208" y="244"/>
                </a:lnTo>
                <a:lnTo>
                  <a:pt x="198" y="250"/>
                </a:lnTo>
                <a:lnTo>
                  <a:pt x="186" y="256"/>
                </a:lnTo>
                <a:lnTo>
                  <a:pt x="174" y="260"/>
                </a:lnTo>
                <a:lnTo>
                  <a:pt x="160" y="264"/>
                </a:lnTo>
                <a:lnTo>
                  <a:pt x="148" y="266"/>
                </a:lnTo>
                <a:lnTo>
                  <a:pt x="134" y="266"/>
                </a:lnTo>
                <a:lnTo>
                  <a:pt x="134" y="266"/>
                </a:lnTo>
                <a:lnTo>
                  <a:pt x="120" y="266"/>
                </a:lnTo>
                <a:lnTo>
                  <a:pt x="108" y="264"/>
                </a:lnTo>
                <a:lnTo>
                  <a:pt x="94" y="260"/>
                </a:lnTo>
                <a:lnTo>
                  <a:pt x="82" y="256"/>
                </a:lnTo>
                <a:lnTo>
                  <a:pt x="70" y="250"/>
                </a:lnTo>
                <a:lnTo>
                  <a:pt x="60" y="244"/>
                </a:lnTo>
                <a:lnTo>
                  <a:pt x="50" y="236"/>
                </a:lnTo>
                <a:lnTo>
                  <a:pt x="40" y="228"/>
                </a:lnTo>
                <a:lnTo>
                  <a:pt x="32" y="218"/>
                </a:lnTo>
                <a:lnTo>
                  <a:pt x="24" y="208"/>
                </a:lnTo>
                <a:lnTo>
                  <a:pt x="16" y="198"/>
                </a:lnTo>
                <a:lnTo>
                  <a:pt x="12" y="186"/>
                </a:lnTo>
                <a:lnTo>
                  <a:pt x="6" y="174"/>
                </a:lnTo>
                <a:lnTo>
                  <a:pt x="4" y="160"/>
                </a:lnTo>
                <a:lnTo>
                  <a:pt x="2" y="148"/>
                </a:lnTo>
                <a:lnTo>
                  <a:pt x="0" y="134"/>
                </a:lnTo>
                <a:lnTo>
                  <a:pt x="0" y="134"/>
                </a:lnTo>
                <a:lnTo>
                  <a:pt x="2" y="120"/>
                </a:lnTo>
                <a:lnTo>
                  <a:pt x="4" y="106"/>
                </a:lnTo>
                <a:lnTo>
                  <a:pt x="6" y="94"/>
                </a:lnTo>
                <a:lnTo>
                  <a:pt x="12" y="82"/>
                </a:lnTo>
                <a:lnTo>
                  <a:pt x="16" y="70"/>
                </a:lnTo>
                <a:lnTo>
                  <a:pt x="24" y="60"/>
                </a:lnTo>
                <a:lnTo>
                  <a:pt x="32" y="50"/>
                </a:lnTo>
                <a:lnTo>
                  <a:pt x="40" y="40"/>
                </a:lnTo>
                <a:lnTo>
                  <a:pt x="50" y="30"/>
                </a:lnTo>
                <a:lnTo>
                  <a:pt x="60" y="24"/>
                </a:lnTo>
                <a:lnTo>
                  <a:pt x="70" y="16"/>
                </a:lnTo>
                <a:lnTo>
                  <a:pt x="82" y="12"/>
                </a:lnTo>
                <a:lnTo>
                  <a:pt x="94" y="6"/>
                </a:lnTo>
                <a:lnTo>
                  <a:pt x="108" y="4"/>
                </a:lnTo>
                <a:lnTo>
                  <a:pt x="120" y="2"/>
                </a:lnTo>
                <a:lnTo>
                  <a:pt x="134" y="0"/>
                </a:lnTo>
                <a:lnTo>
                  <a:pt x="134" y="0"/>
                </a:lnTo>
                <a:lnTo>
                  <a:pt x="148" y="2"/>
                </a:lnTo>
                <a:lnTo>
                  <a:pt x="160" y="4"/>
                </a:lnTo>
                <a:lnTo>
                  <a:pt x="174" y="6"/>
                </a:lnTo>
                <a:lnTo>
                  <a:pt x="186" y="12"/>
                </a:lnTo>
                <a:lnTo>
                  <a:pt x="198" y="16"/>
                </a:lnTo>
                <a:lnTo>
                  <a:pt x="208" y="24"/>
                </a:lnTo>
                <a:lnTo>
                  <a:pt x="218" y="30"/>
                </a:lnTo>
                <a:lnTo>
                  <a:pt x="228" y="40"/>
                </a:lnTo>
                <a:lnTo>
                  <a:pt x="236" y="50"/>
                </a:lnTo>
                <a:lnTo>
                  <a:pt x="244" y="60"/>
                </a:lnTo>
                <a:lnTo>
                  <a:pt x="252" y="70"/>
                </a:lnTo>
                <a:lnTo>
                  <a:pt x="256" y="82"/>
                </a:lnTo>
                <a:lnTo>
                  <a:pt x="262" y="94"/>
                </a:lnTo>
                <a:lnTo>
                  <a:pt x="264" y="106"/>
                </a:lnTo>
                <a:lnTo>
                  <a:pt x="266" y="120"/>
                </a:lnTo>
                <a:lnTo>
                  <a:pt x="268" y="134"/>
                </a:lnTo>
                <a:lnTo>
                  <a:pt x="268" y="1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Freeform 51">
            <a:extLst>
              <a:ext uri="{FF2B5EF4-FFF2-40B4-BE49-F238E27FC236}">
                <a16:creationId xmlns:a16="http://schemas.microsoft.com/office/drawing/2014/main" id="{85085C31-B3C4-43EC-97A6-676DB6135624}"/>
              </a:ext>
            </a:extLst>
          </p:cNvPr>
          <p:cNvSpPr>
            <a:spLocks/>
          </p:cNvSpPr>
          <p:nvPr/>
        </p:nvSpPr>
        <p:spPr bwMode="auto">
          <a:xfrm>
            <a:off x="9785350" y="14328775"/>
            <a:ext cx="2624138" cy="2624137"/>
          </a:xfrm>
          <a:custGeom>
            <a:avLst/>
            <a:gdLst>
              <a:gd name="T0" fmla="*/ 1653 w 1653"/>
              <a:gd name="T1" fmla="*/ 0 h 1653"/>
              <a:gd name="T2" fmla="*/ 0 w 1653"/>
              <a:gd name="T3" fmla="*/ 1653 h 1653"/>
              <a:gd name="T4" fmla="*/ 0 w 1653"/>
              <a:gd name="T5" fmla="*/ 0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3" h="1653">
                <a:moveTo>
                  <a:pt x="1653" y="0"/>
                </a:moveTo>
                <a:lnTo>
                  <a:pt x="0" y="16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DB49EDDB-3ECB-412F-B813-DA64A500A296}"/>
              </a:ext>
            </a:extLst>
          </p:cNvPr>
          <p:cNvSpPr>
            <a:spLocks/>
          </p:cNvSpPr>
          <p:nvPr/>
        </p:nvSpPr>
        <p:spPr bwMode="auto">
          <a:xfrm>
            <a:off x="20351750" y="4122738"/>
            <a:ext cx="2624138" cy="2624137"/>
          </a:xfrm>
          <a:custGeom>
            <a:avLst/>
            <a:gdLst>
              <a:gd name="T0" fmla="*/ 0 w 1653"/>
              <a:gd name="T1" fmla="*/ 1653 h 1653"/>
              <a:gd name="T2" fmla="*/ 1653 w 1653"/>
              <a:gd name="T3" fmla="*/ 0 h 1653"/>
              <a:gd name="T4" fmla="*/ 1653 w 1653"/>
              <a:gd name="T5" fmla="*/ 1653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3" h="1653">
                <a:moveTo>
                  <a:pt x="0" y="1653"/>
                </a:moveTo>
                <a:lnTo>
                  <a:pt x="1653" y="0"/>
                </a:lnTo>
                <a:lnTo>
                  <a:pt x="1653" y="165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54">
            <a:extLst>
              <a:ext uri="{FF2B5EF4-FFF2-40B4-BE49-F238E27FC236}">
                <a16:creationId xmlns:a16="http://schemas.microsoft.com/office/drawing/2014/main" id="{64D0CAF9-9437-4DCF-BAA7-6690A0F29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725" y="2185988"/>
            <a:ext cx="6346825" cy="22225"/>
          </a:xfrm>
          <a:prstGeom prst="rect">
            <a:avLst/>
          </a:prstGeom>
          <a:solidFill>
            <a:srgbClr val="9E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" name="Rectangle 55">
            <a:extLst>
              <a:ext uri="{FF2B5EF4-FFF2-40B4-BE49-F238E27FC236}">
                <a16:creationId xmlns:a16="http://schemas.microsoft.com/office/drawing/2014/main" id="{00EFB735-89C8-4FB4-BA51-D8ED5346B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16688" y="2185988"/>
            <a:ext cx="6346825" cy="22225"/>
          </a:xfrm>
          <a:prstGeom prst="rect">
            <a:avLst/>
          </a:prstGeom>
          <a:solidFill>
            <a:srgbClr val="9E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C72AD00A-C539-4158-959D-147834B0A7F6}"/>
              </a:ext>
            </a:extLst>
          </p:cNvPr>
          <p:cNvSpPr>
            <a:spLocks noEditPoints="1"/>
          </p:cNvSpPr>
          <p:nvPr/>
        </p:nvSpPr>
        <p:spPr bwMode="auto">
          <a:xfrm>
            <a:off x="27903024" y="1693649"/>
            <a:ext cx="3248025" cy="822325"/>
          </a:xfrm>
          <a:custGeom>
            <a:avLst/>
            <a:gdLst>
              <a:gd name="T0" fmla="*/ 1776 w 2046"/>
              <a:gd name="T1" fmla="*/ 500 h 518"/>
              <a:gd name="T2" fmla="*/ 1850 w 2046"/>
              <a:gd name="T3" fmla="*/ 490 h 518"/>
              <a:gd name="T4" fmla="*/ 1916 w 2046"/>
              <a:gd name="T5" fmla="*/ 460 h 518"/>
              <a:gd name="T6" fmla="*/ 1954 w 2046"/>
              <a:gd name="T7" fmla="*/ 430 h 518"/>
              <a:gd name="T8" fmla="*/ 1996 w 2046"/>
              <a:gd name="T9" fmla="*/ 374 h 518"/>
              <a:gd name="T10" fmla="*/ 2022 w 2046"/>
              <a:gd name="T11" fmla="*/ 308 h 518"/>
              <a:gd name="T12" fmla="*/ 2028 w 2046"/>
              <a:gd name="T13" fmla="*/ 260 h 518"/>
              <a:gd name="T14" fmla="*/ 2016 w 2046"/>
              <a:gd name="T15" fmla="*/ 188 h 518"/>
              <a:gd name="T16" fmla="*/ 1984 w 2046"/>
              <a:gd name="T17" fmla="*/ 126 h 518"/>
              <a:gd name="T18" fmla="*/ 1954 w 2046"/>
              <a:gd name="T19" fmla="*/ 90 h 518"/>
              <a:gd name="T20" fmla="*/ 1896 w 2046"/>
              <a:gd name="T21" fmla="*/ 48 h 518"/>
              <a:gd name="T22" fmla="*/ 1826 w 2046"/>
              <a:gd name="T23" fmla="*/ 24 h 518"/>
              <a:gd name="T24" fmla="*/ 270 w 2046"/>
              <a:gd name="T25" fmla="*/ 20 h 518"/>
              <a:gd name="T26" fmla="*/ 218 w 2046"/>
              <a:gd name="T27" fmla="*/ 24 h 518"/>
              <a:gd name="T28" fmla="*/ 150 w 2046"/>
              <a:gd name="T29" fmla="*/ 48 h 518"/>
              <a:gd name="T30" fmla="*/ 92 w 2046"/>
              <a:gd name="T31" fmla="*/ 90 h 518"/>
              <a:gd name="T32" fmla="*/ 60 w 2046"/>
              <a:gd name="T33" fmla="*/ 126 h 518"/>
              <a:gd name="T34" fmla="*/ 30 w 2046"/>
              <a:gd name="T35" fmla="*/ 188 h 518"/>
              <a:gd name="T36" fmla="*/ 18 w 2046"/>
              <a:gd name="T37" fmla="*/ 260 h 518"/>
              <a:gd name="T38" fmla="*/ 24 w 2046"/>
              <a:gd name="T39" fmla="*/ 308 h 518"/>
              <a:gd name="T40" fmla="*/ 48 w 2046"/>
              <a:gd name="T41" fmla="*/ 374 h 518"/>
              <a:gd name="T42" fmla="*/ 92 w 2046"/>
              <a:gd name="T43" fmla="*/ 430 h 518"/>
              <a:gd name="T44" fmla="*/ 128 w 2046"/>
              <a:gd name="T45" fmla="*/ 460 h 518"/>
              <a:gd name="T46" fmla="*/ 194 w 2046"/>
              <a:gd name="T47" fmla="*/ 490 h 518"/>
              <a:gd name="T48" fmla="*/ 270 w 2046"/>
              <a:gd name="T49" fmla="*/ 500 h 518"/>
              <a:gd name="T50" fmla="*/ 270 w 2046"/>
              <a:gd name="T51" fmla="*/ 518 h 518"/>
              <a:gd name="T52" fmla="*/ 190 w 2046"/>
              <a:gd name="T53" fmla="*/ 508 h 518"/>
              <a:gd name="T54" fmla="*/ 118 w 2046"/>
              <a:gd name="T55" fmla="*/ 474 h 518"/>
              <a:gd name="T56" fmla="*/ 78 w 2046"/>
              <a:gd name="T57" fmla="*/ 444 h 518"/>
              <a:gd name="T58" fmla="*/ 32 w 2046"/>
              <a:gd name="T59" fmla="*/ 384 h 518"/>
              <a:gd name="T60" fmla="*/ 4 w 2046"/>
              <a:gd name="T61" fmla="*/ 312 h 518"/>
              <a:gd name="T62" fmla="*/ 0 w 2046"/>
              <a:gd name="T63" fmla="*/ 260 h 518"/>
              <a:gd name="T64" fmla="*/ 12 w 2046"/>
              <a:gd name="T65" fmla="*/ 182 h 518"/>
              <a:gd name="T66" fmla="*/ 46 w 2046"/>
              <a:gd name="T67" fmla="*/ 116 h 518"/>
              <a:gd name="T68" fmla="*/ 78 w 2046"/>
              <a:gd name="T69" fmla="*/ 76 h 518"/>
              <a:gd name="T70" fmla="*/ 140 w 2046"/>
              <a:gd name="T71" fmla="*/ 32 h 518"/>
              <a:gd name="T72" fmla="*/ 216 w 2046"/>
              <a:gd name="T73" fmla="*/ 6 h 518"/>
              <a:gd name="T74" fmla="*/ 1776 w 2046"/>
              <a:gd name="T75" fmla="*/ 0 h 518"/>
              <a:gd name="T76" fmla="*/ 1830 w 2046"/>
              <a:gd name="T77" fmla="*/ 6 h 518"/>
              <a:gd name="T78" fmla="*/ 1904 w 2046"/>
              <a:gd name="T79" fmla="*/ 32 h 518"/>
              <a:gd name="T80" fmla="*/ 1966 w 2046"/>
              <a:gd name="T81" fmla="*/ 76 h 518"/>
              <a:gd name="T82" fmla="*/ 2000 w 2046"/>
              <a:gd name="T83" fmla="*/ 116 h 518"/>
              <a:gd name="T84" fmla="*/ 2034 w 2046"/>
              <a:gd name="T85" fmla="*/ 182 h 518"/>
              <a:gd name="T86" fmla="*/ 2046 w 2046"/>
              <a:gd name="T87" fmla="*/ 260 h 518"/>
              <a:gd name="T88" fmla="*/ 2040 w 2046"/>
              <a:gd name="T89" fmla="*/ 312 h 518"/>
              <a:gd name="T90" fmla="*/ 2012 w 2046"/>
              <a:gd name="T91" fmla="*/ 384 h 518"/>
              <a:gd name="T92" fmla="*/ 1966 w 2046"/>
              <a:gd name="T93" fmla="*/ 444 h 518"/>
              <a:gd name="T94" fmla="*/ 1926 w 2046"/>
              <a:gd name="T95" fmla="*/ 474 h 518"/>
              <a:gd name="T96" fmla="*/ 1856 w 2046"/>
              <a:gd name="T97" fmla="*/ 508 h 518"/>
              <a:gd name="T98" fmla="*/ 1776 w 2046"/>
              <a:gd name="T99" fmla="*/ 518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46" h="518">
                <a:moveTo>
                  <a:pt x="270" y="500"/>
                </a:moveTo>
                <a:lnTo>
                  <a:pt x="1776" y="500"/>
                </a:lnTo>
                <a:lnTo>
                  <a:pt x="1776" y="500"/>
                </a:lnTo>
                <a:lnTo>
                  <a:pt x="1802" y="500"/>
                </a:lnTo>
                <a:lnTo>
                  <a:pt x="1826" y="496"/>
                </a:lnTo>
                <a:lnTo>
                  <a:pt x="1850" y="490"/>
                </a:lnTo>
                <a:lnTo>
                  <a:pt x="1874" y="482"/>
                </a:lnTo>
                <a:lnTo>
                  <a:pt x="1896" y="472"/>
                </a:lnTo>
                <a:lnTo>
                  <a:pt x="1916" y="460"/>
                </a:lnTo>
                <a:lnTo>
                  <a:pt x="1936" y="446"/>
                </a:lnTo>
                <a:lnTo>
                  <a:pt x="1954" y="430"/>
                </a:lnTo>
                <a:lnTo>
                  <a:pt x="1954" y="430"/>
                </a:lnTo>
                <a:lnTo>
                  <a:pt x="1970" y="412"/>
                </a:lnTo>
                <a:lnTo>
                  <a:pt x="1984" y="394"/>
                </a:lnTo>
                <a:lnTo>
                  <a:pt x="1996" y="374"/>
                </a:lnTo>
                <a:lnTo>
                  <a:pt x="2008" y="354"/>
                </a:lnTo>
                <a:lnTo>
                  <a:pt x="2016" y="332"/>
                </a:lnTo>
                <a:lnTo>
                  <a:pt x="2022" y="308"/>
                </a:lnTo>
                <a:lnTo>
                  <a:pt x="2026" y="284"/>
                </a:lnTo>
                <a:lnTo>
                  <a:pt x="2028" y="260"/>
                </a:lnTo>
                <a:lnTo>
                  <a:pt x="2028" y="260"/>
                </a:lnTo>
                <a:lnTo>
                  <a:pt x="2026" y="236"/>
                </a:lnTo>
                <a:lnTo>
                  <a:pt x="2022" y="212"/>
                </a:lnTo>
                <a:lnTo>
                  <a:pt x="2016" y="188"/>
                </a:lnTo>
                <a:lnTo>
                  <a:pt x="2008" y="166"/>
                </a:lnTo>
                <a:lnTo>
                  <a:pt x="1996" y="146"/>
                </a:lnTo>
                <a:lnTo>
                  <a:pt x="1984" y="126"/>
                </a:lnTo>
                <a:lnTo>
                  <a:pt x="1970" y="108"/>
                </a:lnTo>
                <a:lnTo>
                  <a:pt x="1954" y="90"/>
                </a:lnTo>
                <a:lnTo>
                  <a:pt x="1954" y="90"/>
                </a:lnTo>
                <a:lnTo>
                  <a:pt x="1936" y="74"/>
                </a:lnTo>
                <a:lnTo>
                  <a:pt x="1916" y="60"/>
                </a:lnTo>
                <a:lnTo>
                  <a:pt x="1896" y="48"/>
                </a:lnTo>
                <a:lnTo>
                  <a:pt x="1874" y="38"/>
                </a:lnTo>
                <a:lnTo>
                  <a:pt x="1850" y="30"/>
                </a:lnTo>
                <a:lnTo>
                  <a:pt x="1826" y="24"/>
                </a:lnTo>
                <a:lnTo>
                  <a:pt x="1802" y="20"/>
                </a:lnTo>
                <a:lnTo>
                  <a:pt x="1776" y="20"/>
                </a:lnTo>
                <a:lnTo>
                  <a:pt x="270" y="20"/>
                </a:lnTo>
                <a:lnTo>
                  <a:pt x="270" y="20"/>
                </a:lnTo>
                <a:lnTo>
                  <a:pt x="244" y="20"/>
                </a:lnTo>
                <a:lnTo>
                  <a:pt x="218" y="24"/>
                </a:lnTo>
                <a:lnTo>
                  <a:pt x="194" y="30"/>
                </a:lnTo>
                <a:lnTo>
                  <a:pt x="172" y="38"/>
                </a:lnTo>
                <a:lnTo>
                  <a:pt x="150" y="48"/>
                </a:lnTo>
                <a:lnTo>
                  <a:pt x="128" y="60"/>
                </a:lnTo>
                <a:lnTo>
                  <a:pt x="110" y="74"/>
                </a:lnTo>
                <a:lnTo>
                  <a:pt x="92" y="90"/>
                </a:lnTo>
                <a:lnTo>
                  <a:pt x="92" y="90"/>
                </a:lnTo>
                <a:lnTo>
                  <a:pt x="76" y="108"/>
                </a:lnTo>
                <a:lnTo>
                  <a:pt x="60" y="126"/>
                </a:lnTo>
                <a:lnTo>
                  <a:pt x="48" y="146"/>
                </a:lnTo>
                <a:lnTo>
                  <a:pt x="38" y="166"/>
                </a:lnTo>
                <a:lnTo>
                  <a:pt x="30" y="188"/>
                </a:lnTo>
                <a:lnTo>
                  <a:pt x="24" y="212"/>
                </a:lnTo>
                <a:lnTo>
                  <a:pt x="20" y="236"/>
                </a:lnTo>
                <a:lnTo>
                  <a:pt x="18" y="260"/>
                </a:lnTo>
                <a:lnTo>
                  <a:pt x="18" y="260"/>
                </a:lnTo>
                <a:lnTo>
                  <a:pt x="20" y="284"/>
                </a:lnTo>
                <a:lnTo>
                  <a:pt x="24" y="308"/>
                </a:lnTo>
                <a:lnTo>
                  <a:pt x="30" y="332"/>
                </a:lnTo>
                <a:lnTo>
                  <a:pt x="38" y="354"/>
                </a:lnTo>
                <a:lnTo>
                  <a:pt x="48" y="374"/>
                </a:lnTo>
                <a:lnTo>
                  <a:pt x="60" y="394"/>
                </a:lnTo>
                <a:lnTo>
                  <a:pt x="76" y="412"/>
                </a:lnTo>
                <a:lnTo>
                  <a:pt x="92" y="430"/>
                </a:lnTo>
                <a:lnTo>
                  <a:pt x="92" y="430"/>
                </a:lnTo>
                <a:lnTo>
                  <a:pt x="110" y="446"/>
                </a:lnTo>
                <a:lnTo>
                  <a:pt x="128" y="460"/>
                </a:lnTo>
                <a:lnTo>
                  <a:pt x="150" y="472"/>
                </a:lnTo>
                <a:lnTo>
                  <a:pt x="172" y="482"/>
                </a:lnTo>
                <a:lnTo>
                  <a:pt x="194" y="490"/>
                </a:lnTo>
                <a:lnTo>
                  <a:pt x="218" y="496"/>
                </a:lnTo>
                <a:lnTo>
                  <a:pt x="244" y="500"/>
                </a:lnTo>
                <a:lnTo>
                  <a:pt x="270" y="500"/>
                </a:lnTo>
                <a:close/>
                <a:moveTo>
                  <a:pt x="1776" y="518"/>
                </a:moveTo>
                <a:lnTo>
                  <a:pt x="270" y="518"/>
                </a:lnTo>
                <a:lnTo>
                  <a:pt x="270" y="518"/>
                </a:lnTo>
                <a:lnTo>
                  <a:pt x="242" y="518"/>
                </a:lnTo>
                <a:lnTo>
                  <a:pt x="216" y="514"/>
                </a:lnTo>
                <a:lnTo>
                  <a:pt x="190" y="508"/>
                </a:lnTo>
                <a:lnTo>
                  <a:pt x="164" y="498"/>
                </a:lnTo>
                <a:lnTo>
                  <a:pt x="140" y="488"/>
                </a:lnTo>
                <a:lnTo>
                  <a:pt x="118" y="474"/>
                </a:lnTo>
                <a:lnTo>
                  <a:pt x="98" y="460"/>
                </a:lnTo>
                <a:lnTo>
                  <a:pt x="78" y="444"/>
                </a:lnTo>
                <a:lnTo>
                  <a:pt x="78" y="444"/>
                </a:lnTo>
                <a:lnTo>
                  <a:pt x="62" y="424"/>
                </a:lnTo>
                <a:lnTo>
                  <a:pt x="46" y="404"/>
                </a:lnTo>
                <a:lnTo>
                  <a:pt x="32" y="384"/>
                </a:lnTo>
                <a:lnTo>
                  <a:pt x="20" y="360"/>
                </a:lnTo>
                <a:lnTo>
                  <a:pt x="12" y="338"/>
                </a:lnTo>
                <a:lnTo>
                  <a:pt x="4" y="312"/>
                </a:lnTo>
                <a:lnTo>
                  <a:pt x="0" y="286"/>
                </a:lnTo>
                <a:lnTo>
                  <a:pt x="0" y="260"/>
                </a:lnTo>
                <a:lnTo>
                  <a:pt x="0" y="260"/>
                </a:lnTo>
                <a:lnTo>
                  <a:pt x="0" y="234"/>
                </a:lnTo>
                <a:lnTo>
                  <a:pt x="4" y="208"/>
                </a:lnTo>
                <a:lnTo>
                  <a:pt x="12" y="182"/>
                </a:lnTo>
                <a:lnTo>
                  <a:pt x="20" y="160"/>
                </a:lnTo>
                <a:lnTo>
                  <a:pt x="32" y="136"/>
                </a:lnTo>
                <a:lnTo>
                  <a:pt x="46" y="116"/>
                </a:lnTo>
                <a:lnTo>
                  <a:pt x="62" y="96"/>
                </a:lnTo>
                <a:lnTo>
                  <a:pt x="78" y="76"/>
                </a:lnTo>
                <a:lnTo>
                  <a:pt x="78" y="76"/>
                </a:lnTo>
                <a:lnTo>
                  <a:pt x="98" y="60"/>
                </a:lnTo>
                <a:lnTo>
                  <a:pt x="118" y="46"/>
                </a:lnTo>
                <a:lnTo>
                  <a:pt x="140" y="32"/>
                </a:lnTo>
                <a:lnTo>
                  <a:pt x="164" y="22"/>
                </a:lnTo>
                <a:lnTo>
                  <a:pt x="190" y="12"/>
                </a:lnTo>
                <a:lnTo>
                  <a:pt x="216" y="6"/>
                </a:lnTo>
                <a:lnTo>
                  <a:pt x="242" y="2"/>
                </a:lnTo>
                <a:lnTo>
                  <a:pt x="270" y="0"/>
                </a:lnTo>
                <a:lnTo>
                  <a:pt x="1776" y="0"/>
                </a:lnTo>
                <a:lnTo>
                  <a:pt x="1776" y="0"/>
                </a:lnTo>
                <a:lnTo>
                  <a:pt x="1802" y="2"/>
                </a:lnTo>
                <a:lnTo>
                  <a:pt x="1830" y="6"/>
                </a:lnTo>
                <a:lnTo>
                  <a:pt x="1856" y="12"/>
                </a:lnTo>
                <a:lnTo>
                  <a:pt x="1880" y="22"/>
                </a:lnTo>
                <a:lnTo>
                  <a:pt x="1904" y="32"/>
                </a:lnTo>
                <a:lnTo>
                  <a:pt x="1926" y="46"/>
                </a:lnTo>
                <a:lnTo>
                  <a:pt x="1948" y="60"/>
                </a:lnTo>
                <a:lnTo>
                  <a:pt x="1966" y="76"/>
                </a:lnTo>
                <a:lnTo>
                  <a:pt x="1966" y="76"/>
                </a:lnTo>
                <a:lnTo>
                  <a:pt x="1984" y="96"/>
                </a:lnTo>
                <a:lnTo>
                  <a:pt x="2000" y="116"/>
                </a:lnTo>
                <a:lnTo>
                  <a:pt x="2012" y="136"/>
                </a:lnTo>
                <a:lnTo>
                  <a:pt x="2024" y="160"/>
                </a:lnTo>
                <a:lnTo>
                  <a:pt x="2034" y="182"/>
                </a:lnTo>
                <a:lnTo>
                  <a:pt x="2040" y="208"/>
                </a:lnTo>
                <a:lnTo>
                  <a:pt x="2044" y="234"/>
                </a:lnTo>
                <a:lnTo>
                  <a:pt x="2046" y="260"/>
                </a:lnTo>
                <a:lnTo>
                  <a:pt x="2046" y="260"/>
                </a:lnTo>
                <a:lnTo>
                  <a:pt x="2044" y="286"/>
                </a:lnTo>
                <a:lnTo>
                  <a:pt x="2040" y="312"/>
                </a:lnTo>
                <a:lnTo>
                  <a:pt x="2034" y="338"/>
                </a:lnTo>
                <a:lnTo>
                  <a:pt x="2024" y="360"/>
                </a:lnTo>
                <a:lnTo>
                  <a:pt x="2012" y="384"/>
                </a:lnTo>
                <a:lnTo>
                  <a:pt x="2000" y="404"/>
                </a:lnTo>
                <a:lnTo>
                  <a:pt x="1984" y="424"/>
                </a:lnTo>
                <a:lnTo>
                  <a:pt x="1966" y="444"/>
                </a:lnTo>
                <a:lnTo>
                  <a:pt x="1966" y="444"/>
                </a:lnTo>
                <a:lnTo>
                  <a:pt x="1948" y="460"/>
                </a:lnTo>
                <a:lnTo>
                  <a:pt x="1926" y="474"/>
                </a:lnTo>
                <a:lnTo>
                  <a:pt x="1904" y="488"/>
                </a:lnTo>
                <a:lnTo>
                  <a:pt x="1880" y="498"/>
                </a:lnTo>
                <a:lnTo>
                  <a:pt x="1856" y="508"/>
                </a:lnTo>
                <a:lnTo>
                  <a:pt x="1830" y="514"/>
                </a:lnTo>
                <a:lnTo>
                  <a:pt x="1802" y="518"/>
                </a:lnTo>
                <a:lnTo>
                  <a:pt x="1776" y="518"/>
                </a:lnTo>
                <a:lnTo>
                  <a:pt x="1776" y="518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D9D74C78-BEE5-473C-A3D8-72C0AE92A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4026" y="1816252"/>
            <a:ext cx="2786019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C#</a:t>
            </a:r>
            <a:r>
              <a:rPr kumimoji="0" lang="ko-KR" altLang="en-US" sz="4100" b="1" i="0" u="none" strike="noStrike" cap="none" normalizeH="0" baseline="0" dirty="0" smtClean="0">
                <a:ln>
                  <a:noFill/>
                </a:ln>
                <a:solidFill>
                  <a:srgbClr val="92278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"/>
          <a:stretch/>
        </p:blipFill>
        <p:spPr>
          <a:xfrm>
            <a:off x="14557" y="5674816"/>
            <a:ext cx="18162001" cy="103142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24"/>
          <a:stretch/>
        </p:blipFill>
        <p:spPr>
          <a:xfrm>
            <a:off x="13647417" y="8661400"/>
            <a:ext cx="17816040" cy="9689306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sp>
        <p:nvSpPr>
          <p:cNvPr id="11" name="오른쪽 화살표 10"/>
          <p:cNvSpPr/>
          <p:nvPr/>
        </p:nvSpPr>
        <p:spPr>
          <a:xfrm>
            <a:off x="9417844" y="13702506"/>
            <a:ext cx="38100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18787226" y="4687674"/>
            <a:ext cx="11921332" cy="3725466"/>
            <a:chOff x="16738141" y="6903353"/>
            <a:chExt cx="16451263" cy="8128000"/>
          </a:xfrm>
        </p:grpSpPr>
        <p:sp>
          <p:nvSpPr>
            <p:cNvPr id="30" name="Freeform 40">
              <a:extLst>
                <a:ext uri="{FF2B5EF4-FFF2-40B4-BE49-F238E27FC236}">
                  <a16:creationId xmlns:a16="http://schemas.microsoft.com/office/drawing/2014/main" id="{F48D193D-FE5F-4CFB-A7CE-AC8AAF4EF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65225" y="11834813"/>
              <a:ext cx="404813" cy="404812"/>
            </a:xfrm>
            <a:custGeom>
              <a:avLst/>
              <a:gdLst>
                <a:gd name="T0" fmla="*/ 0 w 255"/>
                <a:gd name="T1" fmla="*/ 128 h 255"/>
                <a:gd name="T2" fmla="*/ 0 w 255"/>
                <a:gd name="T3" fmla="*/ 128 h 255"/>
                <a:gd name="T4" fmla="*/ 0 w 255"/>
                <a:gd name="T5" fmla="*/ 142 h 255"/>
                <a:gd name="T6" fmla="*/ 2 w 255"/>
                <a:gd name="T7" fmla="*/ 154 h 255"/>
                <a:gd name="T8" fmla="*/ 6 w 255"/>
                <a:gd name="T9" fmla="*/ 166 h 255"/>
                <a:gd name="T10" fmla="*/ 10 w 255"/>
                <a:gd name="T11" fmla="*/ 177 h 255"/>
                <a:gd name="T12" fmla="*/ 16 w 255"/>
                <a:gd name="T13" fmla="*/ 189 h 255"/>
                <a:gd name="T14" fmla="*/ 22 w 255"/>
                <a:gd name="T15" fmla="*/ 199 h 255"/>
                <a:gd name="T16" fmla="*/ 38 w 255"/>
                <a:gd name="T17" fmla="*/ 217 h 255"/>
                <a:gd name="T18" fmla="*/ 55 w 255"/>
                <a:gd name="T19" fmla="*/ 233 h 255"/>
                <a:gd name="T20" fmla="*/ 67 w 255"/>
                <a:gd name="T21" fmla="*/ 239 h 255"/>
                <a:gd name="T22" fmla="*/ 77 w 255"/>
                <a:gd name="T23" fmla="*/ 245 h 255"/>
                <a:gd name="T24" fmla="*/ 89 w 255"/>
                <a:gd name="T25" fmla="*/ 249 h 255"/>
                <a:gd name="T26" fmla="*/ 101 w 255"/>
                <a:gd name="T27" fmla="*/ 253 h 255"/>
                <a:gd name="T28" fmla="*/ 115 w 255"/>
                <a:gd name="T29" fmla="*/ 255 h 255"/>
                <a:gd name="T30" fmla="*/ 127 w 255"/>
                <a:gd name="T31" fmla="*/ 255 h 255"/>
                <a:gd name="T32" fmla="*/ 127 w 255"/>
                <a:gd name="T33" fmla="*/ 255 h 255"/>
                <a:gd name="T34" fmla="*/ 141 w 255"/>
                <a:gd name="T35" fmla="*/ 255 h 255"/>
                <a:gd name="T36" fmla="*/ 153 w 255"/>
                <a:gd name="T37" fmla="*/ 253 h 255"/>
                <a:gd name="T38" fmla="*/ 165 w 255"/>
                <a:gd name="T39" fmla="*/ 249 h 255"/>
                <a:gd name="T40" fmla="*/ 177 w 255"/>
                <a:gd name="T41" fmla="*/ 245 h 255"/>
                <a:gd name="T42" fmla="*/ 189 w 255"/>
                <a:gd name="T43" fmla="*/ 239 h 255"/>
                <a:gd name="T44" fmla="*/ 199 w 255"/>
                <a:gd name="T45" fmla="*/ 233 h 255"/>
                <a:gd name="T46" fmla="*/ 219 w 255"/>
                <a:gd name="T47" fmla="*/ 217 h 255"/>
                <a:gd name="T48" fmla="*/ 233 w 255"/>
                <a:gd name="T49" fmla="*/ 199 h 255"/>
                <a:gd name="T50" fmla="*/ 241 w 255"/>
                <a:gd name="T51" fmla="*/ 189 h 255"/>
                <a:gd name="T52" fmla="*/ 245 w 255"/>
                <a:gd name="T53" fmla="*/ 177 h 255"/>
                <a:gd name="T54" fmla="*/ 251 w 255"/>
                <a:gd name="T55" fmla="*/ 166 h 255"/>
                <a:gd name="T56" fmla="*/ 253 w 255"/>
                <a:gd name="T57" fmla="*/ 154 h 255"/>
                <a:gd name="T58" fmla="*/ 255 w 255"/>
                <a:gd name="T59" fmla="*/ 142 h 255"/>
                <a:gd name="T60" fmla="*/ 255 w 255"/>
                <a:gd name="T61" fmla="*/ 128 h 255"/>
                <a:gd name="T62" fmla="*/ 255 w 255"/>
                <a:gd name="T63" fmla="*/ 128 h 255"/>
                <a:gd name="T64" fmla="*/ 255 w 255"/>
                <a:gd name="T65" fmla="*/ 114 h 255"/>
                <a:gd name="T66" fmla="*/ 253 w 255"/>
                <a:gd name="T67" fmla="*/ 102 h 255"/>
                <a:gd name="T68" fmla="*/ 251 w 255"/>
                <a:gd name="T69" fmla="*/ 90 h 255"/>
                <a:gd name="T70" fmla="*/ 245 w 255"/>
                <a:gd name="T71" fmla="*/ 78 h 255"/>
                <a:gd name="T72" fmla="*/ 241 w 255"/>
                <a:gd name="T73" fmla="*/ 66 h 255"/>
                <a:gd name="T74" fmla="*/ 233 w 255"/>
                <a:gd name="T75" fmla="*/ 56 h 255"/>
                <a:gd name="T76" fmla="*/ 219 w 255"/>
                <a:gd name="T77" fmla="*/ 38 h 255"/>
                <a:gd name="T78" fmla="*/ 199 w 255"/>
                <a:gd name="T79" fmla="*/ 22 h 255"/>
                <a:gd name="T80" fmla="*/ 189 w 255"/>
                <a:gd name="T81" fmla="*/ 16 h 255"/>
                <a:gd name="T82" fmla="*/ 177 w 255"/>
                <a:gd name="T83" fmla="*/ 10 h 255"/>
                <a:gd name="T84" fmla="*/ 165 w 255"/>
                <a:gd name="T85" fmla="*/ 6 h 255"/>
                <a:gd name="T86" fmla="*/ 153 w 255"/>
                <a:gd name="T87" fmla="*/ 2 h 255"/>
                <a:gd name="T88" fmla="*/ 141 w 255"/>
                <a:gd name="T89" fmla="*/ 0 h 255"/>
                <a:gd name="T90" fmla="*/ 127 w 255"/>
                <a:gd name="T91" fmla="*/ 0 h 255"/>
                <a:gd name="T92" fmla="*/ 127 w 255"/>
                <a:gd name="T93" fmla="*/ 0 h 255"/>
                <a:gd name="T94" fmla="*/ 115 w 255"/>
                <a:gd name="T95" fmla="*/ 0 h 255"/>
                <a:gd name="T96" fmla="*/ 101 w 255"/>
                <a:gd name="T97" fmla="*/ 2 h 255"/>
                <a:gd name="T98" fmla="*/ 89 w 255"/>
                <a:gd name="T99" fmla="*/ 6 h 255"/>
                <a:gd name="T100" fmla="*/ 77 w 255"/>
                <a:gd name="T101" fmla="*/ 10 h 255"/>
                <a:gd name="T102" fmla="*/ 67 w 255"/>
                <a:gd name="T103" fmla="*/ 16 h 255"/>
                <a:gd name="T104" fmla="*/ 55 w 255"/>
                <a:gd name="T105" fmla="*/ 22 h 255"/>
                <a:gd name="T106" fmla="*/ 38 w 255"/>
                <a:gd name="T107" fmla="*/ 38 h 255"/>
                <a:gd name="T108" fmla="*/ 22 w 255"/>
                <a:gd name="T109" fmla="*/ 56 h 255"/>
                <a:gd name="T110" fmla="*/ 16 w 255"/>
                <a:gd name="T111" fmla="*/ 66 h 255"/>
                <a:gd name="T112" fmla="*/ 10 w 255"/>
                <a:gd name="T113" fmla="*/ 78 h 255"/>
                <a:gd name="T114" fmla="*/ 6 w 255"/>
                <a:gd name="T115" fmla="*/ 90 h 255"/>
                <a:gd name="T116" fmla="*/ 2 w 255"/>
                <a:gd name="T117" fmla="*/ 102 h 255"/>
                <a:gd name="T118" fmla="*/ 0 w 255"/>
                <a:gd name="T119" fmla="*/ 114 h 255"/>
                <a:gd name="T120" fmla="*/ 0 w 255"/>
                <a:gd name="T121" fmla="*/ 128 h 255"/>
                <a:gd name="T122" fmla="*/ 0 w 255"/>
                <a:gd name="T123" fmla="*/ 12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5" h="255">
                  <a:moveTo>
                    <a:pt x="0" y="128"/>
                  </a:moveTo>
                  <a:lnTo>
                    <a:pt x="0" y="128"/>
                  </a:lnTo>
                  <a:lnTo>
                    <a:pt x="0" y="142"/>
                  </a:lnTo>
                  <a:lnTo>
                    <a:pt x="2" y="154"/>
                  </a:lnTo>
                  <a:lnTo>
                    <a:pt x="6" y="166"/>
                  </a:lnTo>
                  <a:lnTo>
                    <a:pt x="10" y="177"/>
                  </a:lnTo>
                  <a:lnTo>
                    <a:pt x="16" y="189"/>
                  </a:lnTo>
                  <a:lnTo>
                    <a:pt x="22" y="199"/>
                  </a:lnTo>
                  <a:lnTo>
                    <a:pt x="38" y="217"/>
                  </a:lnTo>
                  <a:lnTo>
                    <a:pt x="55" y="233"/>
                  </a:lnTo>
                  <a:lnTo>
                    <a:pt x="67" y="239"/>
                  </a:lnTo>
                  <a:lnTo>
                    <a:pt x="77" y="245"/>
                  </a:lnTo>
                  <a:lnTo>
                    <a:pt x="89" y="249"/>
                  </a:lnTo>
                  <a:lnTo>
                    <a:pt x="101" y="253"/>
                  </a:lnTo>
                  <a:lnTo>
                    <a:pt x="115" y="255"/>
                  </a:lnTo>
                  <a:lnTo>
                    <a:pt x="127" y="255"/>
                  </a:lnTo>
                  <a:lnTo>
                    <a:pt x="127" y="255"/>
                  </a:lnTo>
                  <a:lnTo>
                    <a:pt x="141" y="255"/>
                  </a:lnTo>
                  <a:lnTo>
                    <a:pt x="153" y="253"/>
                  </a:lnTo>
                  <a:lnTo>
                    <a:pt x="165" y="249"/>
                  </a:lnTo>
                  <a:lnTo>
                    <a:pt x="177" y="245"/>
                  </a:lnTo>
                  <a:lnTo>
                    <a:pt x="189" y="239"/>
                  </a:lnTo>
                  <a:lnTo>
                    <a:pt x="199" y="233"/>
                  </a:lnTo>
                  <a:lnTo>
                    <a:pt x="219" y="217"/>
                  </a:lnTo>
                  <a:lnTo>
                    <a:pt x="233" y="199"/>
                  </a:lnTo>
                  <a:lnTo>
                    <a:pt x="241" y="189"/>
                  </a:lnTo>
                  <a:lnTo>
                    <a:pt x="245" y="177"/>
                  </a:lnTo>
                  <a:lnTo>
                    <a:pt x="251" y="166"/>
                  </a:lnTo>
                  <a:lnTo>
                    <a:pt x="253" y="154"/>
                  </a:lnTo>
                  <a:lnTo>
                    <a:pt x="255" y="142"/>
                  </a:lnTo>
                  <a:lnTo>
                    <a:pt x="255" y="128"/>
                  </a:lnTo>
                  <a:lnTo>
                    <a:pt x="255" y="128"/>
                  </a:lnTo>
                  <a:lnTo>
                    <a:pt x="255" y="114"/>
                  </a:lnTo>
                  <a:lnTo>
                    <a:pt x="253" y="102"/>
                  </a:lnTo>
                  <a:lnTo>
                    <a:pt x="251" y="90"/>
                  </a:lnTo>
                  <a:lnTo>
                    <a:pt x="245" y="78"/>
                  </a:lnTo>
                  <a:lnTo>
                    <a:pt x="241" y="66"/>
                  </a:lnTo>
                  <a:lnTo>
                    <a:pt x="233" y="56"/>
                  </a:lnTo>
                  <a:lnTo>
                    <a:pt x="219" y="38"/>
                  </a:lnTo>
                  <a:lnTo>
                    <a:pt x="199" y="22"/>
                  </a:lnTo>
                  <a:lnTo>
                    <a:pt x="189" y="16"/>
                  </a:lnTo>
                  <a:lnTo>
                    <a:pt x="177" y="10"/>
                  </a:lnTo>
                  <a:lnTo>
                    <a:pt x="165" y="6"/>
                  </a:lnTo>
                  <a:lnTo>
                    <a:pt x="153" y="2"/>
                  </a:lnTo>
                  <a:lnTo>
                    <a:pt x="141" y="0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1" y="2"/>
                  </a:lnTo>
                  <a:lnTo>
                    <a:pt x="89" y="6"/>
                  </a:lnTo>
                  <a:lnTo>
                    <a:pt x="77" y="10"/>
                  </a:lnTo>
                  <a:lnTo>
                    <a:pt x="67" y="16"/>
                  </a:lnTo>
                  <a:lnTo>
                    <a:pt x="55" y="22"/>
                  </a:lnTo>
                  <a:lnTo>
                    <a:pt x="38" y="38"/>
                  </a:lnTo>
                  <a:lnTo>
                    <a:pt x="22" y="56"/>
                  </a:lnTo>
                  <a:lnTo>
                    <a:pt x="16" y="66"/>
                  </a:lnTo>
                  <a:lnTo>
                    <a:pt x="10" y="78"/>
                  </a:lnTo>
                  <a:lnTo>
                    <a:pt x="6" y="90"/>
                  </a:lnTo>
                  <a:lnTo>
                    <a:pt x="2" y="102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41">
              <a:extLst>
                <a:ext uri="{FF2B5EF4-FFF2-40B4-BE49-F238E27FC236}">
                  <a16:creationId xmlns:a16="http://schemas.microsoft.com/office/drawing/2014/main" id="{DE0CB812-1C68-4B60-82D2-C4B073D4D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79613" y="11834813"/>
              <a:ext cx="404813" cy="404812"/>
            </a:xfrm>
            <a:custGeom>
              <a:avLst/>
              <a:gdLst>
                <a:gd name="T0" fmla="*/ 0 w 255"/>
                <a:gd name="T1" fmla="*/ 128 h 255"/>
                <a:gd name="T2" fmla="*/ 0 w 255"/>
                <a:gd name="T3" fmla="*/ 128 h 255"/>
                <a:gd name="T4" fmla="*/ 0 w 255"/>
                <a:gd name="T5" fmla="*/ 142 h 255"/>
                <a:gd name="T6" fmla="*/ 2 w 255"/>
                <a:gd name="T7" fmla="*/ 154 h 255"/>
                <a:gd name="T8" fmla="*/ 6 w 255"/>
                <a:gd name="T9" fmla="*/ 166 h 255"/>
                <a:gd name="T10" fmla="*/ 10 w 255"/>
                <a:gd name="T11" fmla="*/ 177 h 255"/>
                <a:gd name="T12" fmla="*/ 16 w 255"/>
                <a:gd name="T13" fmla="*/ 189 h 255"/>
                <a:gd name="T14" fmla="*/ 22 w 255"/>
                <a:gd name="T15" fmla="*/ 199 h 255"/>
                <a:gd name="T16" fmla="*/ 38 w 255"/>
                <a:gd name="T17" fmla="*/ 217 h 255"/>
                <a:gd name="T18" fmla="*/ 56 w 255"/>
                <a:gd name="T19" fmla="*/ 233 h 255"/>
                <a:gd name="T20" fmla="*/ 66 w 255"/>
                <a:gd name="T21" fmla="*/ 239 h 255"/>
                <a:gd name="T22" fmla="*/ 78 w 255"/>
                <a:gd name="T23" fmla="*/ 245 h 255"/>
                <a:gd name="T24" fmla="*/ 90 w 255"/>
                <a:gd name="T25" fmla="*/ 249 h 255"/>
                <a:gd name="T26" fmla="*/ 102 w 255"/>
                <a:gd name="T27" fmla="*/ 253 h 255"/>
                <a:gd name="T28" fmla="*/ 116 w 255"/>
                <a:gd name="T29" fmla="*/ 255 h 255"/>
                <a:gd name="T30" fmla="*/ 127 w 255"/>
                <a:gd name="T31" fmla="*/ 255 h 255"/>
                <a:gd name="T32" fmla="*/ 127 w 255"/>
                <a:gd name="T33" fmla="*/ 255 h 255"/>
                <a:gd name="T34" fmla="*/ 141 w 255"/>
                <a:gd name="T35" fmla="*/ 255 h 255"/>
                <a:gd name="T36" fmla="*/ 153 w 255"/>
                <a:gd name="T37" fmla="*/ 253 h 255"/>
                <a:gd name="T38" fmla="*/ 165 w 255"/>
                <a:gd name="T39" fmla="*/ 249 h 255"/>
                <a:gd name="T40" fmla="*/ 177 w 255"/>
                <a:gd name="T41" fmla="*/ 245 h 255"/>
                <a:gd name="T42" fmla="*/ 189 w 255"/>
                <a:gd name="T43" fmla="*/ 239 h 255"/>
                <a:gd name="T44" fmla="*/ 199 w 255"/>
                <a:gd name="T45" fmla="*/ 233 h 255"/>
                <a:gd name="T46" fmla="*/ 219 w 255"/>
                <a:gd name="T47" fmla="*/ 217 h 255"/>
                <a:gd name="T48" fmla="*/ 233 w 255"/>
                <a:gd name="T49" fmla="*/ 199 h 255"/>
                <a:gd name="T50" fmla="*/ 241 w 255"/>
                <a:gd name="T51" fmla="*/ 189 h 255"/>
                <a:gd name="T52" fmla="*/ 245 w 255"/>
                <a:gd name="T53" fmla="*/ 177 h 255"/>
                <a:gd name="T54" fmla="*/ 249 w 255"/>
                <a:gd name="T55" fmla="*/ 166 h 255"/>
                <a:gd name="T56" fmla="*/ 253 w 255"/>
                <a:gd name="T57" fmla="*/ 154 h 255"/>
                <a:gd name="T58" fmla="*/ 255 w 255"/>
                <a:gd name="T59" fmla="*/ 142 h 255"/>
                <a:gd name="T60" fmla="*/ 255 w 255"/>
                <a:gd name="T61" fmla="*/ 128 h 255"/>
                <a:gd name="T62" fmla="*/ 255 w 255"/>
                <a:gd name="T63" fmla="*/ 128 h 255"/>
                <a:gd name="T64" fmla="*/ 255 w 255"/>
                <a:gd name="T65" fmla="*/ 114 h 255"/>
                <a:gd name="T66" fmla="*/ 253 w 255"/>
                <a:gd name="T67" fmla="*/ 102 h 255"/>
                <a:gd name="T68" fmla="*/ 249 w 255"/>
                <a:gd name="T69" fmla="*/ 90 h 255"/>
                <a:gd name="T70" fmla="*/ 245 w 255"/>
                <a:gd name="T71" fmla="*/ 78 h 255"/>
                <a:gd name="T72" fmla="*/ 241 w 255"/>
                <a:gd name="T73" fmla="*/ 66 h 255"/>
                <a:gd name="T74" fmla="*/ 233 w 255"/>
                <a:gd name="T75" fmla="*/ 56 h 255"/>
                <a:gd name="T76" fmla="*/ 219 w 255"/>
                <a:gd name="T77" fmla="*/ 38 h 255"/>
                <a:gd name="T78" fmla="*/ 199 w 255"/>
                <a:gd name="T79" fmla="*/ 22 h 255"/>
                <a:gd name="T80" fmla="*/ 189 w 255"/>
                <a:gd name="T81" fmla="*/ 16 h 255"/>
                <a:gd name="T82" fmla="*/ 177 w 255"/>
                <a:gd name="T83" fmla="*/ 10 h 255"/>
                <a:gd name="T84" fmla="*/ 165 w 255"/>
                <a:gd name="T85" fmla="*/ 6 h 255"/>
                <a:gd name="T86" fmla="*/ 153 w 255"/>
                <a:gd name="T87" fmla="*/ 2 h 255"/>
                <a:gd name="T88" fmla="*/ 141 w 255"/>
                <a:gd name="T89" fmla="*/ 0 h 255"/>
                <a:gd name="T90" fmla="*/ 127 w 255"/>
                <a:gd name="T91" fmla="*/ 0 h 255"/>
                <a:gd name="T92" fmla="*/ 127 w 255"/>
                <a:gd name="T93" fmla="*/ 0 h 255"/>
                <a:gd name="T94" fmla="*/ 116 w 255"/>
                <a:gd name="T95" fmla="*/ 0 h 255"/>
                <a:gd name="T96" fmla="*/ 102 w 255"/>
                <a:gd name="T97" fmla="*/ 2 h 255"/>
                <a:gd name="T98" fmla="*/ 90 w 255"/>
                <a:gd name="T99" fmla="*/ 6 h 255"/>
                <a:gd name="T100" fmla="*/ 78 w 255"/>
                <a:gd name="T101" fmla="*/ 10 h 255"/>
                <a:gd name="T102" fmla="*/ 66 w 255"/>
                <a:gd name="T103" fmla="*/ 16 h 255"/>
                <a:gd name="T104" fmla="*/ 56 w 255"/>
                <a:gd name="T105" fmla="*/ 22 h 255"/>
                <a:gd name="T106" fmla="*/ 38 w 255"/>
                <a:gd name="T107" fmla="*/ 38 h 255"/>
                <a:gd name="T108" fmla="*/ 22 w 255"/>
                <a:gd name="T109" fmla="*/ 56 h 255"/>
                <a:gd name="T110" fmla="*/ 16 w 255"/>
                <a:gd name="T111" fmla="*/ 66 h 255"/>
                <a:gd name="T112" fmla="*/ 10 w 255"/>
                <a:gd name="T113" fmla="*/ 78 h 255"/>
                <a:gd name="T114" fmla="*/ 6 w 255"/>
                <a:gd name="T115" fmla="*/ 90 h 255"/>
                <a:gd name="T116" fmla="*/ 2 w 255"/>
                <a:gd name="T117" fmla="*/ 102 h 255"/>
                <a:gd name="T118" fmla="*/ 0 w 255"/>
                <a:gd name="T119" fmla="*/ 114 h 255"/>
                <a:gd name="T120" fmla="*/ 0 w 255"/>
                <a:gd name="T121" fmla="*/ 128 h 255"/>
                <a:gd name="T122" fmla="*/ 0 w 255"/>
                <a:gd name="T123" fmla="*/ 12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5" h="255">
                  <a:moveTo>
                    <a:pt x="0" y="128"/>
                  </a:moveTo>
                  <a:lnTo>
                    <a:pt x="0" y="128"/>
                  </a:lnTo>
                  <a:lnTo>
                    <a:pt x="0" y="142"/>
                  </a:lnTo>
                  <a:lnTo>
                    <a:pt x="2" y="154"/>
                  </a:lnTo>
                  <a:lnTo>
                    <a:pt x="6" y="166"/>
                  </a:lnTo>
                  <a:lnTo>
                    <a:pt x="10" y="177"/>
                  </a:lnTo>
                  <a:lnTo>
                    <a:pt x="16" y="189"/>
                  </a:lnTo>
                  <a:lnTo>
                    <a:pt x="22" y="199"/>
                  </a:lnTo>
                  <a:lnTo>
                    <a:pt x="38" y="217"/>
                  </a:lnTo>
                  <a:lnTo>
                    <a:pt x="56" y="233"/>
                  </a:lnTo>
                  <a:lnTo>
                    <a:pt x="66" y="239"/>
                  </a:lnTo>
                  <a:lnTo>
                    <a:pt x="78" y="245"/>
                  </a:lnTo>
                  <a:lnTo>
                    <a:pt x="90" y="249"/>
                  </a:lnTo>
                  <a:lnTo>
                    <a:pt x="102" y="253"/>
                  </a:lnTo>
                  <a:lnTo>
                    <a:pt x="116" y="255"/>
                  </a:lnTo>
                  <a:lnTo>
                    <a:pt x="127" y="255"/>
                  </a:lnTo>
                  <a:lnTo>
                    <a:pt x="127" y="255"/>
                  </a:lnTo>
                  <a:lnTo>
                    <a:pt x="141" y="255"/>
                  </a:lnTo>
                  <a:lnTo>
                    <a:pt x="153" y="253"/>
                  </a:lnTo>
                  <a:lnTo>
                    <a:pt x="165" y="249"/>
                  </a:lnTo>
                  <a:lnTo>
                    <a:pt x="177" y="245"/>
                  </a:lnTo>
                  <a:lnTo>
                    <a:pt x="189" y="239"/>
                  </a:lnTo>
                  <a:lnTo>
                    <a:pt x="199" y="233"/>
                  </a:lnTo>
                  <a:lnTo>
                    <a:pt x="219" y="217"/>
                  </a:lnTo>
                  <a:lnTo>
                    <a:pt x="233" y="199"/>
                  </a:lnTo>
                  <a:lnTo>
                    <a:pt x="241" y="189"/>
                  </a:lnTo>
                  <a:lnTo>
                    <a:pt x="245" y="177"/>
                  </a:lnTo>
                  <a:lnTo>
                    <a:pt x="249" y="166"/>
                  </a:lnTo>
                  <a:lnTo>
                    <a:pt x="253" y="154"/>
                  </a:lnTo>
                  <a:lnTo>
                    <a:pt x="255" y="142"/>
                  </a:lnTo>
                  <a:lnTo>
                    <a:pt x="255" y="128"/>
                  </a:lnTo>
                  <a:lnTo>
                    <a:pt x="255" y="128"/>
                  </a:lnTo>
                  <a:lnTo>
                    <a:pt x="255" y="114"/>
                  </a:lnTo>
                  <a:lnTo>
                    <a:pt x="253" y="102"/>
                  </a:lnTo>
                  <a:lnTo>
                    <a:pt x="249" y="90"/>
                  </a:lnTo>
                  <a:lnTo>
                    <a:pt x="245" y="78"/>
                  </a:lnTo>
                  <a:lnTo>
                    <a:pt x="241" y="66"/>
                  </a:lnTo>
                  <a:lnTo>
                    <a:pt x="233" y="56"/>
                  </a:lnTo>
                  <a:lnTo>
                    <a:pt x="219" y="38"/>
                  </a:lnTo>
                  <a:lnTo>
                    <a:pt x="199" y="22"/>
                  </a:lnTo>
                  <a:lnTo>
                    <a:pt x="189" y="16"/>
                  </a:lnTo>
                  <a:lnTo>
                    <a:pt x="177" y="10"/>
                  </a:lnTo>
                  <a:lnTo>
                    <a:pt x="165" y="6"/>
                  </a:lnTo>
                  <a:lnTo>
                    <a:pt x="153" y="2"/>
                  </a:lnTo>
                  <a:lnTo>
                    <a:pt x="141" y="0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16" y="0"/>
                  </a:lnTo>
                  <a:lnTo>
                    <a:pt x="102" y="2"/>
                  </a:lnTo>
                  <a:lnTo>
                    <a:pt x="90" y="6"/>
                  </a:lnTo>
                  <a:lnTo>
                    <a:pt x="78" y="10"/>
                  </a:lnTo>
                  <a:lnTo>
                    <a:pt x="66" y="16"/>
                  </a:lnTo>
                  <a:lnTo>
                    <a:pt x="56" y="22"/>
                  </a:lnTo>
                  <a:lnTo>
                    <a:pt x="38" y="38"/>
                  </a:lnTo>
                  <a:lnTo>
                    <a:pt x="22" y="56"/>
                  </a:lnTo>
                  <a:lnTo>
                    <a:pt x="16" y="66"/>
                  </a:lnTo>
                  <a:lnTo>
                    <a:pt x="10" y="78"/>
                  </a:lnTo>
                  <a:lnTo>
                    <a:pt x="6" y="90"/>
                  </a:lnTo>
                  <a:lnTo>
                    <a:pt x="2" y="102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42">
              <a:extLst>
                <a:ext uri="{FF2B5EF4-FFF2-40B4-BE49-F238E27FC236}">
                  <a16:creationId xmlns:a16="http://schemas.microsoft.com/office/drawing/2014/main" id="{88720FE1-B9F5-413D-8938-E2DAE4FE2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00" y="11834813"/>
              <a:ext cx="404813" cy="404812"/>
            </a:xfrm>
            <a:custGeom>
              <a:avLst/>
              <a:gdLst>
                <a:gd name="T0" fmla="*/ 0 w 255"/>
                <a:gd name="T1" fmla="*/ 128 h 255"/>
                <a:gd name="T2" fmla="*/ 0 w 255"/>
                <a:gd name="T3" fmla="*/ 128 h 255"/>
                <a:gd name="T4" fmla="*/ 0 w 255"/>
                <a:gd name="T5" fmla="*/ 142 h 255"/>
                <a:gd name="T6" fmla="*/ 2 w 255"/>
                <a:gd name="T7" fmla="*/ 154 h 255"/>
                <a:gd name="T8" fmla="*/ 6 w 255"/>
                <a:gd name="T9" fmla="*/ 166 h 255"/>
                <a:gd name="T10" fmla="*/ 10 w 255"/>
                <a:gd name="T11" fmla="*/ 177 h 255"/>
                <a:gd name="T12" fmla="*/ 16 w 255"/>
                <a:gd name="T13" fmla="*/ 189 h 255"/>
                <a:gd name="T14" fmla="*/ 22 w 255"/>
                <a:gd name="T15" fmla="*/ 199 h 255"/>
                <a:gd name="T16" fmla="*/ 38 w 255"/>
                <a:gd name="T17" fmla="*/ 217 h 255"/>
                <a:gd name="T18" fmla="*/ 56 w 255"/>
                <a:gd name="T19" fmla="*/ 233 h 255"/>
                <a:gd name="T20" fmla="*/ 66 w 255"/>
                <a:gd name="T21" fmla="*/ 239 h 255"/>
                <a:gd name="T22" fmla="*/ 78 w 255"/>
                <a:gd name="T23" fmla="*/ 245 h 255"/>
                <a:gd name="T24" fmla="*/ 90 w 255"/>
                <a:gd name="T25" fmla="*/ 249 h 255"/>
                <a:gd name="T26" fmla="*/ 102 w 255"/>
                <a:gd name="T27" fmla="*/ 253 h 255"/>
                <a:gd name="T28" fmla="*/ 114 w 255"/>
                <a:gd name="T29" fmla="*/ 255 h 255"/>
                <a:gd name="T30" fmla="*/ 128 w 255"/>
                <a:gd name="T31" fmla="*/ 255 h 255"/>
                <a:gd name="T32" fmla="*/ 128 w 255"/>
                <a:gd name="T33" fmla="*/ 255 h 255"/>
                <a:gd name="T34" fmla="*/ 142 w 255"/>
                <a:gd name="T35" fmla="*/ 255 h 255"/>
                <a:gd name="T36" fmla="*/ 154 w 255"/>
                <a:gd name="T37" fmla="*/ 253 h 255"/>
                <a:gd name="T38" fmla="*/ 166 w 255"/>
                <a:gd name="T39" fmla="*/ 249 h 255"/>
                <a:gd name="T40" fmla="*/ 178 w 255"/>
                <a:gd name="T41" fmla="*/ 245 h 255"/>
                <a:gd name="T42" fmla="*/ 190 w 255"/>
                <a:gd name="T43" fmla="*/ 239 h 255"/>
                <a:gd name="T44" fmla="*/ 199 w 255"/>
                <a:gd name="T45" fmla="*/ 233 h 255"/>
                <a:gd name="T46" fmla="*/ 217 w 255"/>
                <a:gd name="T47" fmla="*/ 217 h 255"/>
                <a:gd name="T48" fmla="*/ 233 w 255"/>
                <a:gd name="T49" fmla="*/ 199 h 255"/>
                <a:gd name="T50" fmla="*/ 239 w 255"/>
                <a:gd name="T51" fmla="*/ 189 h 255"/>
                <a:gd name="T52" fmla="*/ 245 w 255"/>
                <a:gd name="T53" fmla="*/ 177 h 255"/>
                <a:gd name="T54" fmla="*/ 249 w 255"/>
                <a:gd name="T55" fmla="*/ 166 h 255"/>
                <a:gd name="T56" fmla="*/ 253 w 255"/>
                <a:gd name="T57" fmla="*/ 154 h 255"/>
                <a:gd name="T58" fmla="*/ 255 w 255"/>
                <a:gd name="T59" fmla="*/ 142 h 255"/>
                <a:gd name="T60" fmla="*/ 255 w 255"/>
                <a:gd name="T61" fmla="*/ 128 h 255"/>
                <a:gd name="T62" fmla="*/ 255 w 255"/>
                <a:gd name="T63" fmla="*/ 128 h 255"/>
                <a:gd name="T64" fmla="*/ 255 w 255"/>
                <a:gd name="T65" fmla="*/ 114 h 255"/>
                <a:gd name="T66" fmla="*/ 253 w 255"/>
                <a:gd name="T67" fmla="*/ 102 h 255"/>
                <a:gd name="T68" fmla="*/ 249 w 255"/>
                <a:gd name="T69" fmla="*/ 90 h 255"/>
                <a:gd name="T70" fmla="*/ 245 w 255"/>
                <a:gd name="T71" fmla="*/ 78 h 255"/>
                <a:gd name="T72" fmla="*/ 239 w 255"/>
                <a:gd name="T73" fmla="*/ 66 h 255"/>
                <a:gd name="T74" fmla="*/ 233 w 255"/>
                <a:gd name="T75" fmla="*/ 56 h 255"/>
                <a:gd name="T76" fmla="*/ 217 w 255"/>
                <a:gd name="T77" fmla="*/ 38 h 255"/>
                <a:gd name="T78" fmla="*/ 199 w 255"/>
                <a:gd name="T79" fmla="*/ 22 h 255"/>
                <a:gd name="T80" fmla="*/ 190 w 255"/>
                <a:gd name="T81" fmla="*/ 16 h 255"/>
                <a:gd name="T82" fmla="*/ 178 w 255"/>
                <a:gd name="T83" fmla="*/ 10 h 255"/>
                <a:gd name="T84" fmla="*/ 166 w 255"/>
                <a:gd name="T85" fmla="*/ 6 h 255"/>
                <a:gd name="T86" fmla="*/ 154 w 255"/>
                <a:gd name="T87" fmla="*/ 2 h 255"/>
                <a:gd name="T88" fmla="*/ 142 w 255"/>
                <a:gd name="T89" fmla="*/ 0 h 255"/>
                <a:gd name="T90" fmla="*/ 128 w 255"/>
                <a:gd name="T91" fmla="*/ 0 h 255"/>
                <a:gd name="T92" fmla="*/ 128 w 255"/>
                <a:gd name="T93" fmla="*/ 0 h 255"/>
                <a:gd name="T94" fmla="*/ 114 w 255"/>
                <a:gd name="T95" fmla="*/ 0 h 255"/>
                <a:gd name="T96" fmla="*/ 102 w 255"/>
                <a:gd name="T97" fmla="*/ 2 h 255"/>
                <a:gd name="T98" fmla="*/ 90 w 255"/>
                <a:gd name="T99" fmla="*/ 6 h 255"/>
                <a:gd name="T100" fmla="*/ 78 w 255"/>
                <a:gd name="T101" fmla="*/ 10 h 255"/>
                <a:gd name="T102" fmla="*/ 66 w 255"/>
                <a:gd name="T103" fmla="*/ 16 h 255"/>
                <a:gd name="T104" fmla="*/ 56 w 255"/>
                <a:gd name="T105" fmla="*/ 22 h 255"/>
                <a:gd name="T106" fmla="*/ 38 w 255"/>
                <a:gd name="T107" fmla="*/ 38 h 255"/>
                <a:gd name="T108" fmla="*/ 22 w 255"/>
                <a:gd name="T109" fmla="*/ 56 h 255"/>
                <a:gd name="T110" fmla="*/ 16 w 255"/>
                <a:gd name="T111" fmla="*/ 66 h 255"/>
                <a:gd name="T112" fmla="*/ 10 w 255"/>
                <a:gd name="T113" fmla="*/ 78 h 255"/>
                <a:gd name="T114" fmla="*/ 6 w 255"/>
                <a:gd name="T115" fmla="*/ 90 h 255"/>
                <a:gd name="T116" fmla="*/ 2 w 255"/>
                <a:gd name="T117" fmla="*/ 102 h 255"/>
                <a:gd name="T118" fmla="*/ 0 w 255"/>
                <a:gd name="T119" fmla="*/ 114 h 255"/>
                <a:gd name="T120" fmla="*/ 0 w 255"/>
                <a:gd name="T121" fmla="*/ 128 h 255"/>
                <a:gd name="T122" fmla="*/ 0 w 255"/>
                <a:gd name="T123" fmla="*/ 12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5" h="255">
                  <a:moveTo>
                    <a:pt x="0" y="128"/>
                  </a:moveTo>
                  <a:lnTo>
                    <a:pt x="0" y="128"/>
                  </a:lnTo>
                  <a:lnTo>
                    <a:pt x="0" y="142"/>
                  </a:lnTo>
                  <a:lnTo>
                    <a:pt x="2" y="154"/>
                  </a:lnTo>
                  <a:lnTo>
                    <a:pt x="6" y="166"/>
                  </a:lnTo>
                  <a:lnTo>
                    <a:pt x="10" y="177"/>
                  </a:lnTo>
                  <a:lnTo>
                    <a:pt x="16" y="189"/>
                  </a:lnTo>
                  <a:lnTo>
                    <a:pt x="22" y="199"/>
                  </a:lnTo>
                  <a:lnTo>
                    <a:pt x="38" y="217"/>
                  </a:lnTo>
                  <a:lnTo>
                    <a:pt x="56" y="233"/>
                  </a:lnTo>
                  <a:lnTo>
                    <a:pt x="66" y="239"/>
                  </a:lnTo>
                  <a:lnTo>
                    <a:pt x="78" y="245"/>
                  </a:lnTo>
                  <a:lnTo>
                    <a:pt x="90" y="249"/>
                  </a:lnTo>
                  <a:lnTo>
                    <a:pt x="102" y="253"/>
                  </a:lnTo>
                  <a:lnTo>
                    <a:pt x="114" y="255"/>
                  </a:lnTo>
                  <a:lnTo>
                    <a:pt x="128" y="255"/>
                  </a:lnTo>
                  <a:lnTo>
                    <a:pt x="128" y="255"/>
                  </a:lnTo>
                  <a:lnTo>
                    <a:pt x="142" y="255"/>
                  </a:lnTo>
                  <a:lnTo>
                    <a:pt x="154" y="253"/>
                  </a:lnTo>
                  <a:lnTo>
                    <a:pt x="166" y="249"/>
                  </a:lnTo>
                  <a:lnTo>
                    <a:pt x="178" y="245"/>
                  </a:lnTo>
                  <a:lnTo>
                    <a:pt x="190" y="239"/>
                  </a:lnTo>
                  <a:lnTo>
                    <a:pt x="199" y="233"/>
                  </a:lnTo>
                  <a:lnTo>
                    <a:pt x="217" y="217"/>
                  </a:lnTo>
                  <a:lnTo>
                    <a:pt x="233" y="199"/>
                  </a:lnTo>
                  <a:lnTo>
                    <a:pt x="239" y="189"/>
                  </a:lnTo>
                  <a:lnTo>
                    <a:pt x="245" y="177"/>
                  </a:lnTo>
                  <a:lnTo>
                    <a:pt x="249" y="166"/>
                  </a:lnTo>
                  <a:lnTo>
                    <a:pt x="253" y="154"/>
                  </a:lnTo>
                  <a:lnTo>
                    <a:pt x="255" y="142"/>
                  </a:lnTo>
                  <a:lnTo>
                    <a:pt x="255" y="128"/>
                  </a:lnTo>
                  <a:lnTo>
                    <a:pt x="255" y="128"/>
                  </a:lnTo>
                  <a:lnTo>
                    <a:pt x="255" y="114"/>
                  </a:lnTo>
                  <a:lnTo>
                    <a:pt x="253" y="102"/>
                  </a:lnTo>
                  <a:lnTo>
                    <a:pt x="249" y="90"/>
                  </a:lnTo>
                  <a:lnTo>
                    <a:pt x="245" y="78"/>
                  </a:lnTo>
                  <a:lnTo>
                    <a:pt x="239" y="66"/>
                  </a:lnTo>
                  <a:lnTo>
                    <a:pt x="233" y="56"/>
                  </a:lnTo>
                  <a:lnTo>
                    <a:pt x="217" y="38"/>
                  </a:lnTo>
                  <a:lnTo>
                    <a:pt x="199" y="22"/>
                  </a:lnTo>
                  <a:lnTo>
                    <a:pt x="190" y="16"/>
                  </a:lnTo>
                  <a:lnTo>
                    <a:pt x="178" y="10"/>
                  </a:lnTo>
                  <a:lnTo>
                    <a:pt x="166" y="6"/>
                  </a:lnTo>
                  <a:lnTo>
                    <a:pt x="154" y="2"/>
                  </a:lnTo>
                  <a:lnTo>
                    <a:pt x="14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14" y="0"/>
                  </a:lnTo>
                  <a:lnTo>
                    <a:pt x="102" y="2"/>
                  </a:lnTo>
                  <a:lnTo>
                    <a:pt x="90" y="6"/>
                  </a:lnTo>
                  <a:lnTo>
                    <a:pt x="78" y="10"/>
                  </a:lnTo>
                  <a:lnTo>
                    <a:pt x="66" y="16"/>
                  </a:lnTo>
                  <a:lnTo>
                    <a:pt x="56" y="22"/>
                  </a:lnTo>
                  <a:lnTo>
                    <a:pt x="38" y="38"/>
                  </a:lnTo>
                  <a:lnTo>
                    <a:pt x="22" y="56"/>
                  </a:lnTo>
                  <a:lnTo>
                    <a:pt x="16" y="66"/>
                  </a:lnTo>
                  <a:lnTo>
                    <a:pt x="10" y="78"/>
                  </a:lnTo>
                  <a:lnTo>
                    <a:pt x="6" y="90"/>
                  </a:lnTo>
                  <a:lnTo>
                    <a:pt x="2" y="102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49">
              <a:extLst>
                <a:ext uri="{FF2B5EF4-FFF2-40B4-BE49-F238E27FC236}">
                  <a16:creationId xmlns:a16="http://schemas.microsoft.com/office/drawing/2014/main" id="{ACC234A8-30AE-475B-9EC2-D470BCE5A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38141" y="6903353"/>
              <a:ext cx="16451263" cy="8128000"/>
            </a:xfrm>
            <a:custGeom>
              <a:avLst/>
              <a:gdLst>
                <a:gd name="T0" fmla="*/ 9504 w 10363"/>
                <a:gd name="T1" fmla="*/ 5118 h 5120"/>
                <a:gd name="T2" fmla="*/ 9640 w 10363"/>
                <a:gd name="T3" fmla="*/ 5102 h 5120"/>
                <a:gd name="T4" fmla="*/ 9770 w 10363"/>
                <a:gd name="T5" fmla="*/ 5064 h 5120"/>
                <a:gd name="T6" fmla="*/ 9889 w 10363"/>
                <a:gd name="T7" fmla="*/ 5010 h 5120"/>
                <a:gd name="T8" fmla="*/ 9999 w 10363"/>
                <a:gd name="T9" fmla="*/ 4940 h 5120"/>
                <a:gd name="T10" fmla="*/ 10097 w 10363"/>
                <a:gd name="T11" fmla="*/ 4854 h 5120"/>
                <a:gd name="T12" fmla="*/ 10183 w 10363"/>
                <a:gd name="T13" fmla="*/ 4757 h 5120"/>
                <a:gd name="T14" fmla="*/ 10253 w 10363"/>
                <a:gd name="T15" fmla="*/ 4647 h 5120"/>
                <a:gd name="T16" fmla="*/ 10307 w 10363"/>
                <a:gd name="T17" fmla="*/ 4527 h 5120"/>
                <a:gd name="T18" fmla="*/ 10345 w 10363"/>
                <a:gd name="T19" fmla="*/ 4397 h 5120"/>
                <a:gd name="T20" fmla="*/ 10361 w 10363"/>
                <a:gd name="T21" fmla="*/ 4263 h 5120"/>
                <a:gd name="T22" fmla="*/ 10363 w 10363"/>
                <a:gd name="T23" fmla="*/ 905 h 5120"/>
                <a:gd name="T24" fmla="*/ 10353 w 10363"/>
                <a:gd name="T25" fmla="*/ 767 h 5120"/>
                <a:gd name="T26" fmla="*/ 10321 w 10363"/>
                <a:gd name="T27" fmla="*/ 635 h 5120"/>
                <a:gd name="T28" fmla="*/ 10273 w 10363"/>
                <a:gd name="T29" fmla="*/ 513 h 5120"/>
                <a:gd name="T30" fmla="*/ 10207 w 10363"/>
                <a:gd name="T31" fmla="*/ 400 h 5120"/>
                <a:gd name="T32" fmla="*/ 10127 w 10363"/>
                <a:gd name="T33" fmla="*/ 298 h 5120"/>
                <a:gd name="T34" fmla="*/ 10033 w 10363"/>
                <a:gd name="T35" fmla="*/ 208 h 5120"/>
                <a:gd name="T36" fmla="*/ 9927 w 10363"/>
                <a:gd name="T37" fmla="*/ 132 h 5120"/>
                <a:gd name="T38" fmla="*/ 9810 w 10363"/>
                <a:gd name="T39" fmla="*/ 72 h 5120"/>
                <a:gd name="T40" fmla="*/ 9684 w 10363"/>
                <a:gd name="T41" fmla="*/ 30 h 5120"/>
                <a:gd name="T42" fmla="*/ 9550 w 10363"/>
                <a:gd name="T43" fmla="*/ 6 h 5120"/>
                <a:gd name="T44" fmla="*/ 905 w 10363"/>
                <a:gd name="T45" fmla="*/ 0 h 5120"/>
                <a:gd name="T46" fmla="*/ 813 w 10363"/>
                <a:gd name="T47" fmla="*/ 6 h 5120"/>
                <a:gd name="T48" fmla="*/ 679 w 10363"/>
                <a:gd name="T49" fmla="*/ 30 h 5120"/>
                <a:gd name="T50" fmla="*/ 553 w 10363"/>
                <a:gd name="T51" fmla="*/ 72 h 5120"/>
                <a:gd name="T52" fmla="*/ 436 w 10363"/>
                <a:gd name="T53" fmla="*/ 132 h 5120"/>
                <a:gd name="T54" fmla="*/ 330 w 10363"/>
                <a:gd name="T55" fmla="*/ 208 h 5120"/>
                <a:gd name="T56" fmla="*/ 236 w 10363"/>
                <a:gd name="T57" fmla="*/ 298 h 5120"/>
                <a:gd name="T58" fmla="*/ 154 w 10363"/>
                <a:gd name="T59" fmla="*/ 400 h 5120"/>
                <a:gd name="T60" fmla="*/ 90 w 10363"/>
                <a:gd name="T61" fmla="*/ 513 h 5120"/>
                <a:gd name="T62" fmla="*/ 42 w 10363"/>
                <a:gd name="T63" fmla="*/ 635 h 5120"/>
                <a:gd name="T64" fmla="*/ 10 w 10363"/>
                <a:gd name="T65" fmla="*/ 767 h 5120"/>
                <a:gd name="T66" fmla="*/ 0 w 10363"/>
                <a:gd name="T67" fmla="*/ 905 h 5120"/>
                <a:gd name="T68" fmla="*/ 2 w 10363"/>
                <a:gd name="T69" fmla="*/ 4263 h 5120"/>
                <a:gd name="T70" fmla="*/ 18 w 10363"/>
                <a:gd name="T71" fmla="*/ 4397 h 5120"/>
                <a:gd name="T72" fmla="*/ 56 w 10363"/>
                <a:gd name="T73" fmla="*/ 4527 h 5120"/>
                <a:gd name="T74" fmla="*/ 110 w 10363"/>
                <a:gd name="T75" fmla="*/ 4647 h 5120"/>
                <a:gd name="T76" fmla="*/ 180 w 10363"/>
                <a:gd name="T77" fmla="*/ 4757 h 5120"/>
                <a:gd name="T78" fmla="*/ 266 w 10363"/>
                <a:gd name="T79" fmla="*/ 4854 h 5120"/>
                <a:gd name="T80" fmla="*/ 364 w 10363"/>
                <a:gd name="T81" fmla="*/ 4940 h 5120"/>
                <a:gd name="T82" fmla="*/ 473 w 10363"/>
                <a:gd name="T83" fmla="*/ 5010 h 5120"/>
                <a:gd name="T84" fmla="*/ 593 w 10363"/>
                <a:gd name="T85" fmla="*/ 5064 h 5120"/>
                <a:gd name="T86" fmla="*/ 723 w 10363"/>
                <a:gd name="T87" fmla="*/ 5102 h 5120"/>
                <a:gd name="T88" fmla="*/ 859 w 10363"/>
                <a:gd name="T89" fmla="*/ 5118 h 5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363" h="5120">
                  <a:moveTo>
                    <a:pt x="9458" y="5120"/>
                  </a:moveTo>
                  <a:lnTo>
                    <a:pt x="9458" y="5120"/>
                  </a:lnTo>
                  <a:lnTo>
                    <a:pt x="9504" y="5118"/>
                  </a:lnTo>
                  <a:lnTo>
                    <a:pt x="9550" y="5116"/>
                  </a:lnTo>
                  <a:lnTo>
                    <a:pt x="9596" y="5110"/>
                  </a:lnTo>
                  <a:lnTo>
                    <a:pt x="9640" y="5102"/>
                  </a:lnTo>
                  <a:lnTo>
                    <a:pt x="9684" y="5092"/>
                  </a:lnTo>
                  <a:lnTo>
                    <a:pt x="9728" y="5080"/>
                  </a:lnTo>
                  <a:lnTo>
                    <a:pt x="9770" y="5064"/>
                  </a:lnTo>
                  <a:lnTo>
                    <a:pt x="9810" y="5048"/>
                  </a:lnTo>
                  <a:lnTo>
                    <a:pt x="9850" y="5030"/>
                  </a:lnTo>
                  <a:lnTo>
                    <a:pt x="9889" y="5010"/>
                  </a:lnTo>
                  <a:lnTo>
                    <a:pt x="9927" y="4988"/>
                  </a:lnTo>
                  <a:lnTo>
                    <a:pt x="9963" y="4966"/>
                  </a:lnTo>
                  <a:lnTo>
                    <a:pt x="9999" y="4940"/>
                  </a:lnTo>
                  <a:lnTo>
                    <a:pt x="10033" y="4914"/>
                  </a:lnTo>
                  <a:lnTo>
                    <a:pt x="10065" y="4884"/>
                  </a:lnTo>
                  <a:lnTo>
                    <a:pt x="10097" y="4854"/>
                  </a:lnTo>
                  <a:lnTo>
                    <a:pt x="10127" y="4824"/>
                  </a:lnTo>
                  <a:lnTo>
                    <a:pt x="10155" y="4790"/>
                  </a:lnTo>
                  <a:lnTo>
                    <a:pt x="10183" y="4757"/>
                  </a:lnTo>
                  <a:lnTo>
                    <a:pt x="10207" y="4721"/>
                  </a:lnTo>
                  <a:lnTo>
                    <a:pt x="10231" y="4685"/>
                  </a:lnTo>
                  <a:lnTo>
                    <a:pt x="10253" y="4647"/>
                  </a:lnTo>
                  <a:lnTo>
                    <a:pt x="10273" y="4607"/>
                  </a:lnTo>
                  <a:lnTo>
                    <a:pt x="10291" y="4567"/>
                  </a:lnTo>
                  <a:lnTo>
                    <a:pt x="10307" y="4527"/>
                  </a:lnTo>
                  <a:lnTo>
                    <a:pt x="10321" y="4485"/>
                  </a:lnTo>
                  <a:lnTo>
                    <a:pt x="10333" y="4441"/>
                  </a:lnTo>
                  <a:lnTo>
                    <a:pt x="10345" y="4397"/>
                  </a:lnTo>
                  <a:lnTo>
                    <a:pt x="10353" y="4353"/>
                  </a:lnTo>
                  <a:lnTo>
                    <a:pt x="10357" y="4309"/>
                  </a:lnTo>
                  <a:lnTo>
                    <a:pt x="10361" y="4263"/>
                  </a:lnTo>
                  <a:lnTo>
                    <a:pt x="10363" y="4215"/>
                  </a:lnTo>
                  <a:lnTo>
                    <a:pt x="10363" y="905"/>
                  </a:lnTo>
                  <a:lnTo>
                    <a:pt x="10363" y="905"/>
                  </a:lnTo>
                  <a:lnTo>
                    <a:pt x="10361" y="859"/>
                  </a:lnTo>
                  <a:lnTo>
                    <a:pt x="10357" y="813"/>
                  </a:lnTo>
                  <a:lnTo>
                    <a:pt x="10353" y="767"/>
                  </a:lnTo>
                  <a:lnTo>
                    <a:pt x="10345" y="723"/>
                  </a:lnTo>
                  <a:lnTo>
                    <a:pt x="10333" y="679"/>
                  </a:lnTo>
                  <a:lnTo>
                    <a:pt x="10321" y="635"/>
                  </a:lnTo>
                  <a:lnTo>
                    <a:pt x="10307" y="593"/>
                  </a:lnTo>
                  <a:lnTo>
                    <a:pt x="10291" y="553"/>
                  </a:lnTo>
                  <a:lnTo>
                    <a:pt x="10273" y="513"/>
                  </a:lnTo>
                  <a:lnTo>
                    <a:pt x="10253" y="474"/>
                  </a:lnTo>
                  <a:lnTo>
                    <a:pt x="10231" y="436"/>
                  </a:lnTo>
                  <a:lnTo>
                    <a:pt x="10207" y="400"/>
                  </a:lnTo>
                  <a:lnTo>
                    <a:pt x="10183" y="364"/>
                  </a:lnTo>
                  <a:lnTo>
                    <a:pt x="10155" y="330"/>
                  </a:lnTo>
                  <a:lnTo>
                    <a:pt x="10127" y="298"/>
                  </a:lnTo>
                  <a:lnTo>
                    <a:pt x="10097" y="266"/>
                  </a:lnTo>
                  <a:lnTo>
                    <a:pt x="10065" y="236"/>
                  </a:lnTo>
                  <a:lnTo>
                    <a:pt x="10033" y="208"/>
                  </a:lnTo>
                  <a:lnTo>
                    <a:pt x="9999" y="180"/>
                  </a:lnTo>
                  <a:lnTo>
                    <a:pt x="9963" y="156"/>
                  </a:lnTo>
                  <a:lnTo>
                    <a:pt x="9927" y="132"/>
                  </a:lnTo>
                  <a:lnTo>
                    <a:pt x="9889" y="110"/>
                  </a:lnTo>
                  <a:lnTo>
                    <a:pt x="9850" y="90"/>
                  </a:lnTo>
                  <a:lnTo>
                    <a:pt x="9810" y="72"/>
                  </a:lnTo>
                  <a:lnTo>
                    <a:pt x="9770" y="56"/>
                  </a:lnTo>
                  <a:lnTo>
                    <a:pt x="9728" y="42"/>
                  </a:lnTo>
                  <a:lnTo>
                    <a:pt x="9684" y="30"/>
                  </a:lnTo>
                  <a:lnTo>
                    <a:pt x="9640" y="20"/>
                  </a:lnTo>
                  <a:lnTo>
                    <a:pt x="9596" y="12"/>
                  </a:lnTo>
                  <a:lnTo>
                    <a:pt x="9550" y="6"/>
                  </a:lnTo>
                  <a:lnTo>
                    <a:pt x="9504" y="2"/>
                  </a:lnTo>
                  <a:lnTo>
                    <a:pt x="9458" y="0"/>
                  </a:lnTo>
                  <a:lnTo>
                    <a:pt x="905" y="0"/>
                  </a:lnTo>
                  <a:lnTo>
                    <a:pt x="905" y="0"/>
                  </a:lnTo>
                  <a:lnTo>
                    <a:pt x="859" y="2"/>
                  </a:lnTo>
                  <a:lnTo>
                    <a:pt x="813" y="6"/>
                  </a:lnTo>
                  <a:lnTo>
                    <a:pt x="767" y="12"/>
                  </a:lnTo>
                  <a:lnTo>
                    <a:pt x="723" y="20"/>
                  </a:lnTo>
                  <a:lnTo>
                    <a:pt x="679" y="30"/>
                  </a:lnTo>
                  <a:lnTo>
                    <a:pt x="635" y="42"/>
                  </a:lnTo>
                  <a:lnTo>
                    <a:pt x="593" y="56"/>
                  </a:lnTo>
                  <a:lnTo>
                    <a:pt x="553" y="72"/>
                  </a:lnTo>
                  <a:lnTo>
                    <a:pt x="513" y="90"/>
                  </a:lnTo>
                  <a:lnTo>
                    <a:pt x="473" y="110"/>
                  </a:lnTo>
                  <a:lnTo>
                    <a:pt x="436" y="132"/>
                  </a:lnTo>
                  <a:lnTo>
                    <a:pt x="400" y="156"/>
                  </a:lnTo>
                  <a:lnTo>
                    <a:pt x="364" y="180"/>
                  </a:lnTo>
                  <a:lnTo>
                    <a:pt x="330" y="208"/>
                  </a:lnTo>
                  <a:lnTo>
                    <a:pt x="296" y="236"/>
                  </a:lnTo>
                  <a:lnTo>
                    <a:pt x="266" y="266"/>
                  </a:lnTo>
                  <a:lnTo>
                    <a:pt x="236" y="298"/>
                  </a:lnTo>
                  <a:lnTo>
                    <a:pt x="208" y="330"/>
                  </a:lnTo>
                  <a:lnTo>
                    <a:pt x="180" y="364"/>
                  </a:lnTo>
                  <a:lnTo>
                    <a:pt x="154" y="400"/>
                  </a:lnTo>
                  <a:lnTo>
                    <a:pt x="132" y="436"/>
                  </a:lnTo>
                  <a:lnTo>
                    <a:pt x="110" y="474"/>
                  </a:lnTo>
                  <a:lnTo>
                    <a:pt x="90" y="513"/>
                  </a:lnTo>
                  <a:lnTo>
                    <a:pt x="72" y="553"/>
                  </a:lnTo>
                  <a:lnTo>
                    <a:pt x="56" y="593"/>
                  </a:lnTo>
                  <a:lnTo>
                    <a:pt x="42" y="635"/>
                  </a:lnTo>
                  <a:lnTo>
                    <a:pt x="28" y="679"/>
                  </a:lnTo>
                  <a:lnTo>
                    <a:pt x="18" y="723"/>
                  </a:lnTo>
                  <a:lnTo>
                    <a:pt x="10" y="767"/>
                  </a:lnTo>
                  <a:lnTo>
                    <a:pt x="6" y="813"/>
                  </a:lnTo>
                  <a:lnTo>
                    <a:pt x="2" y="859"/>
                  </a:lnTo>
                  <a:lnTo>
                    <a:pt x="0" y="905"/>
                  </a:lnTo>
                  <a:lnTo>
                    <a:pt x="0" y="4215"/>
                  </a:lnTo>
                  <a:lnTo>
                    <a:pt x="0" y="4215"/>
                  </a:lnTo>
                  <a:lnTo>
                    <a:pt x="2" y="4263"/>
                  </a:lnTo>
                  <a:lnTo>
                    <a:pt x="6" y="4307"/>
                  </a:lnTo>
                  <a:lnTo>
                    <a:pt x="10" y="4353"/>
                  </a:lnTo>
                  <a:lnTo>
                    <a:pt x="18" y="4397"/>
                  </a:lnTo>
                  <a:lnTo>
                    <a:pt x="28" y="4441"/>
                  </a:lnTo>
                  <a:lnTo>
                    <a:pt x="42" y="4485"/>
                  </a:lnTo>
                  <a:lnTo>
                    <a:pt x="56" y="4527"/>
                  </a:lnTo>
                  <a:lnTo>
                    <a:pt x="72" y="4567"/>
                  </a:lnTo>
                  <a:lnTo>
                    <a:pt x="90" y="4607"/>
                  </a:lnTo>
                  <a:lnTo>
                    <a:pt x="110" y="4647"/>
                  </a:lnTo>
                  <a:lnTo>
                    <a:pt x="132" y="4685"/>
                  </a:lnTo>
                  <a:lnTo>
                    <a:pt x="154" y="4721"/>
                  </a:lnTo>
                  <a:lnTo>
                    <a:pt x="180" y="4757"/>
                  </a:lnTo>
                  <a:lnTo>
                    <a:pt x="208" y="4790"/>
                  </a:lnTo>
                  <a:lnTo>
                    <a:pt x="236" y="4824"/>
                  </a:lnTo>
                  <a:lnTo>
                    <a:pt x="266" y="4854"/>
                  </a:lnTo>
                  <a:lnTo>
                    <a:pt x="296" y="4884"/>
                  </a:lnTo>
                  <a:lnTo>
                    <a:pt x="330" y="4914"/>
                  </a:lnTo>
                  <a:lnTo>
                    <a:pt x="364" y="4940"/>
                  </a:lnTo>
                  <a:lnTo>
                    <a:pt x="400" y="4966"/>
                  </a:lnTo>
                  <a:lnTo>
                    <a:pt x="436" y="4988"/>
                  </a:lnTo>
                  <a:lnTo>
                    <a:pt x="473" y="5010"/>
                  </a:lnTo>
                  <a:lnTo>
                    <a:pt x="513" y="5030"/>
                  </a:lnTo>
                  <a:lnTo>
                    <a:pt x="553" y="5048"/>
                  </a:lnTo>
                  <a:lnTo>
                    <a:pt x="593" y="5064"/>
                  </a:lnTo>
                  <a:lnTo>
                    <a:pt x="635" y="5080"/>
                  </a:lnTo>
                  <a:lnTo>
                    <a:pt x="679" y="5092"/>
                  </a:lnTo>
                  <a:lnTo>
                    <a:pt x="723" y="5102"/>
                  </a:lnTo>
                  <a:lnTo>
                    <a:pt x="767" y="5110"/>
                  </a:lnTo>
                  <a:lnTo>
                    <a:pt x="813" y="5116"/>
                  </a:lnTo>
                  <a:lnTo>
                    <a:pt x="859" y="5118"/>
                  </a:lnTo>
                  <a:lnTo>
                    <a:pt x="905" y="5120"/>
                  </a:lnTo>
                  <a:lnTo>
                    <a:pt x="9458" y="5120"/>
                  </a:lnTo>
                  <a:close/>
                </a:path>
              </a:pathLst>
            </a:custGeom>
            <a:solidFill>
              <a:srgbClr val="BE7D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56">
              <a:extLst>
                <a:ext uri="{FF2B5EF4-FFF2-40B4-BE49-F238E27FC236}">
                  <a16:creationId xmlns:a16="http://schemas.microsoft.com/office/drawing/2014/main" id="{2395EA53-B458-4B9F-A338-E767A4BC4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4788" y="7879675"/>
              <a:ext cx="15790116" cy="6244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6200" b="1" dirty="0" smtClean="0">
                  <a:solidFill>
                    <a:srgbClr val="FFFF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C</a:t>
              </a:r>
              <a:r>
                <a:rPr kumimoji="0" lang="en-US" altLang="ko-KR" sz="62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sv</a:t>
              </a:r>
              <a:r>
                <a:rPr kumimoji="0" lang="ko-KR" altLang="en-US" sz="62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파일을 로드 후</a:t>
              </a:r>
              <a:r>
                <a:rPr kumimoji="0" lang="ko-KR" altLang="en-US" sz="6200" b="0" i="0" u="none" strike="noStrike" cap="none" normalizeH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r>
                <a:rPr kumimoji="0" lang="ko-KR" altLang="en-US" sz="6200" b="0" i="0" u="none" strike="noStrike" cap="none" normalizeH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데이터상의</a:t>
              </a:r>
              <a:endParaRPr kumimoji="0" lang="en-US" altLang="ko-KR" sz="62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6200" baseline="0" dirty="0" smtClean="0">
                  <a:solidFill>
                    <a:srgbClr val="FFFFFF"/>
                  </a:solidFill>
                  <a:ea typeface="에스코어 드림 3 Light" panose="020B0303030302020204" pitchFamily="34" charset="-127"/>
                </a:rPr>
                <a:t>날짜를 추출하여 </a:t>
              </a:r>
              <a:r>
                <a:rPr lang="en-US" altLang="ko-KR" sz="6200" dirty="0" err="1" smtClean="0">
                  <a:solidFill>
                    <a:srgbClr val="FFFFFF"/>
                  </a:solidFill>
                  <a:ea typeface="에스코어 드림 3 Light" panose="020B0303030302020204" pitchFamily="34" charset="-127"/>
                </a:rPr>
                <a:t>ComboBox</a:t>
              </a:r>
              <a:r>
                <a:rPr lang="ko-KR" altLang="en-US" sz="6200" dirty="0" smtClean="0">
                  <a:solidFill>
                    <a:srgbClr val="FFFFFF"/>
                  </a:solidFill>
                  <a:ea typeface="에스코어 드림 3 Light" panose="020B0303030302020204" pitchFamily="34" charset="-127"/>
                </a:rPr>
                <a:t>에</a:t>
              </a:r>
              <a:endParaRPr lang="en-US" altLang="ko-KR" sz="6200" dirty="0" smtClean="0">
                <a:solidFill>
                  <a:srgbClr val="FFFFFF"/>
                </a:solidFill>
                <a:ea typeface="에스코어 드림 3 Light" panose="020B0303030302020204" pitchFamily="34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6200" dirty="0" smtClean="0">
                  <a:solidFill>
                    <a:srgbClr val="FFFFFF"/>
                  </a:solidFill>
                  <a:ea typeface="에스코어 드림 3 Light" panose="020B0303030302020204" pitchFamily="34" charset="-127"/>
                </a:rPr>
                <a:t>추가 및</a:t>
              </a:r>
              <a:r>
                <a:rPr lang="en-US" altLang="ko-KR" sz="6200" dirty="0">
                  <a:solidFill>
                    <a:srgbClr val="FFFFFF"/>
                  </a:solidFill>
                  <a:ea typeface="에스코어 드림 3 Light" panose="020B0303030302020204" pitchFamily="34" charset="-127"/>
                </a:rPr>
                <a:t> </a:t>
              </a:r>
              <a:r>
                <a:rPr kumimoji="0" lang="ko-KR" altLang="en-US" sz="6200" b="0" i="0" u="none" strike="noStrike" cap="none" normalizeH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에스코어 드림 3 Light" panose="020B0303030302020204" pitchFamily="34" charset="-127"/>
                </a:rPr>
                <a:t>초기에 선택된 날짜 설정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703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798</Words>
  <Application>Microsoft Office PowerPoint</Application>
  <PresentationFormat>사용자 지정</PresentationFormat>
  <Paragraphs>188</Paragraphs>
  <Slides>22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굴림</vt:lpstr>
      <vt:lpstr>굴림체</vt:lpstr>
      <vt:lpstr>맑은 고딕</vt:lpstr>
      <vt:lpstr>에스코어 드림 3 Light</vt:lpstr>
      <vt:lpstr>에스코어 드림 5 Medium</vt:lpstr>
      <vt:lpstr>에스코어 드림 6 Bold</vt:lpstr>
      <vt:lpstr>에스코어 드림 7 ExtraBold</vt:lpstr>
      <vt:lpstr>Arial</vt:lpstr>
      <vt:lpstr>Calibri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KB</cp:lastModifiedBy>
  <cp:revision>125</cp:revision>
  <dcterms:created xsi:type="dcterms:W3CDTF">2006-08-16T00:00:00Z</dcterms:created>
  <dcterms:modified xsi:type="dcterms:W3CDTF">2024-06-21T02:16:24Z</dcterms:modified>
</cp:coreProperties>
</file>